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3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4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9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9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0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5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6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B666-BBEF-47B6-B409-EFE1198D2E2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B1EB-25E8-413C-86E5-1FD63D35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3580-410C-49F0-8171-3D07C6D1A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/>
              <a:t>BILL X-linked Divorce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Kelly Riedell/</a:t>
            </a:r>
            <a:r>
              <a:rPr lang="en-US"/>
              <a:t>Brookings Biology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339329-342A-4E11-9C6B-B327191BD077}"/>
              </a:ext>
            </a:extLst>
          </p:cNvPr>
          <p:cNvSpPr txBox="1"/>
          <p:nvPr/>
        </p:nvSpPr>
        <p:spPr>
          <a:xfrm>
            <a:off x="0" y="3581400"/>
            <a:ext cx="8991600" cy="294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2020 CED ESSENTIAL KNOWLEDGE</a:t>
            </a:r>
            <a:b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IST 1.I.2 b. The pattern of inheritance (monohybrid, dihybrid, sex-linked, and genetically linked genes) can often be predicted from data, including pedigree, that give the parent genotype/phenotype and the offspring genotypes/phenotypes.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IST-1.J.2 Some traits are determined by genes on sex chromosomes and are known as sex-linked traits. The pattern of inheritance of sex-linked traits can  often be predicted from data, including pedigree, indicating the parent genotype/phenotype and the offspring genotypes/phenotypes.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 2.B  Explain relationships between different characteristics of biological concepts, processes, or models represented visually  b. In applied contexts.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66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8" t="20512" r="15866" b="32702"/>
          <a:stretch/>
        </p:blipFill>
        <p:spPr bwMode="auto">
          <a:xfrm>
            <a:off x="762000" y="762000"/>
            <a:ext cx="7391400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650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5364801"/>
              </p:ext>
            </p:extLst>
          </p:nvPr>
        </p:nvGraphicFramePr>
        <p:xfrm>
          <a:off x="1181097" y="1099941"/>
          <a:ext cx="2552702" cy="2176659"/>
        </p:xfrm>
        <a:graphic>
          <a:graphicData uri="http://schemas.openxmlformats.org/drawingml/2006/table">
            <a:tbl>
              <a:tblPr/>
              <a:tblGrid>
                <a:gridCol w="127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3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406867"/>
            <a:ext cx="1983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X</a:t>
            </a:r>
            <a:r>
              <a:rPr lang="en-US" sz="4400" baseline="30000" dirty="0"/>
              <a:t>B</a:t>
            </a:r>
            <a:r>
              <a:rPr lang="en-US" sz="4400" dirty="0"/>
              <a:t>	   </a:t>
            </a:r>
            <a:r>
              <a:rPr lang="en-US" sz="4400" dirty="0" err="1"/>
              <a:t>X</a:t>
            </a:r>
            <a:r>
              <a:rPr lang="en-US" sz="4400" baseline="30000" dirty="0" err="1"/>
              <a:t>b</a:t>
            </a:r>
            <a:endParaRPr lang="en-US" sz="4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401444" y="1135598"/>
            <a:ext cx="68320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X</a:t>
            </a:r>
            <a:r>
              <a:rPr lang="en-US" sz="4400" baseline="30000" dirty="0"/>
              <a:t>B</a:t>
            </a:r>
          </a:p>
          <a:p>
            <a:r>
              <a:rPr lang="en-US" sz="4400" dirty="0"/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0339" y="982247"/>
            <a:ext cx="37447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Color blind Daughter </a:t>
            </a:r>
            <a:br>
              <a:rPr lang="en-US" sz="3200" dirty="0"/>
            </a:br>
            <a:r>
              <a:rPr lang="en-US" sz="3200" dirty="0"/>
              <a:t>     = </a:t>
            </a:r>
            <a:r>
              <a:rPr lang="en-US" sz="3200" dirty="0" err="1"/>
              <a:t>X</a:t>
            </a:r>
            <a:r>
              <a:rPr lang="en-US" sz="3200" baseline="30000" dirty="0" err="1"/>
              <a:t>b</a:t>
            </a:r>
            <a:r>
              <a:rPr lang="en-US" sz="3200" dirty="0"/>
              <a:t> </a:t>
            </a:r>
            <a:r>
              <a:rPr lang="en-US" sz="3200" dirty="0" err="1"/>
              <a:t>X</a:t>
            </a:r>
            <a:r>
              <a:rPr lang="en-US" sz="3200" baseline="30000" dirty="0" err="1"/>
              <a:t>b</a:t>
            </a:r>
            <a:endParaRPr lang="en-US" sz="32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1444" y="4004153"/>
            <a:ext cx="7828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He’s right. Even if mom is a carrier,</a:t>
            </a:r>
            <a:br>
              <a:rPr lang="en-US" sz="3200" dirty="0"/>
            </a:br>
            <a:r>
              <a:rPr lang="en-US" sz="3200" dirty="0"/>
              <a:t>this can’t be his kid.</a:t>
            </a:r>
          </a:p>
          <a:p>
            <a:endParaRPr lang="en-US" sz="3200" dirty="0"/>
          </a:p>
          <a:p>
            <a:r>
              <a:rPr lang="en-US" sz="3200" dirty="0"/>
              <a:t>Other possibilities?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1339" y="1176308"/>
            <a:ext cx="3429000" cy="189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X</a:t>
            </a:r>
            <a:r>
              <a:rPr lang="en-US" sz="4400" baseline="30000" dirty="0"/>
              <a:t>B </a:t>
            </a:r>
            <a:r>
              <a:rPr lang="en-US" sz="4400" dirty="0" err="1"/>
              <a:t>X</a:t>
            </a:r>
            <a:r>
              <a:rPr lang="en-US" sz="4400" baseline="30000" dirty="0" err="1"/>
              <a:t>B</a:t>
            </a:r>
            <a:r>
              <a:rPr lang="en-US" sz="4400" baseline="30000" dirty="0"/>
              <a:t>  </a:t>
            </a:r>
            <a:r>
              <a:rPr lang="en-US" sz="4400" dirty="0" err="1"/>
              <a:t>X</a:t>
            </a:r>
            <a:r>
              <a:rPr lang="en-US" sz="4400" baseline="30000" dirty="0" err="1"/>
              <a:t>B</a:t>
            </a:r>
            <a:r>
              <a:rPr lang="en-US" sz="4400" baseline="30000" dirty="0"/>
              <a:t> </a:t>
            </a:r>
            <a:r>
              <a:rPr lang="en-US" sz="4400" dirty="0" err="1"/>
              <a:t>X</a:t>
            </a:r>
            <a:r>
              <a:rPr lang="en-US" sz="4400" baseline="30000" dirty="0" err="1"/>
              <a:t>b</a:t>
            </a:r>
            <a:br>
              <a:rPr lang="en-US" sz="4400" baseline="30000" dirty="0"/>
            </a:br>
            <a:br>
              <a:rPr lang="en-US" sz="4400" baseline="30000" dirty="0"/>
            </a:br>
            <a:r>
              <a:rPr lang="en-US" sz="4400" baseline="30000" dirty="0"/>
              <a:t> </a:t>
            </a:r>
            <a:r>
              <a:rPr lang="en-US" sz="4400" dirty="0"/>
              <a:t>X</a:t>
            </a:r>
            <a:r>
              <a:rPr lang="en-US" sz="4400" baseline="30000" dirty="0"/>
              <a:t>B </a:t>
            </a:r>
            <a:r>
              <a:rPr lang="en-US" sz="4400" dirty="0"/>
              <a:t>Y</a:t>
            </a:r>
            <a:r>
              <a:rPr lang="en-US" sz="4400" baseline="30000" dirty="0"/>
              <a:t>     </a:t>
            </a:r>
            <a:r>
              <a:rPr lang="en-US" sz="4400" dirty="0" err="1"/>
              <a:t>X</a:t>
            </a:r>
            <a:r>
              <a:rPr lang="en-US" sz="4400" baseline="30000" dirty="0" err="1"/>
              <a:t>b</a:t>
            </a:r>
            <a:r>
              <a:rPr lang="en-US" sz="4400" baseline="30000" dirty="0"/>
              <a:t> </a:t>
            </a:r>
            <a:r>
              <a:rPr lang="en-US" sz="4400" dirty="0"/>
              <a:t>Y</a:t>
            </a:r>
            <a:r>
              <a:rPr lang="en-US" sz="4400" baseline="300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110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BILL X-linked Divorce  Kelly Riedell/Brookings Biology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8</cp:revision>
  <dcterms:created xsi:type="dcterms:W3CDTF">2014-11-21T19:13:22Z</dcterms:created>
  <dcterms:modified xsi:type="dcterms:W3CDTF">2021-02-23T21:34:40Z</dcterms:modified>
</cp:coreProperties>
</file>