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0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7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6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1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5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2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8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2D55F-4F8C-4C76-9DD4-29545FAEC2E6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F4F3-F730-4CF8-BFDA-BA8B884E1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5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" y="63996"/>
            <a:ext cx="9124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Sex Influenced</a:t>
            </a:r>
          </a:p>
          <a:p>
            <a:pPr lvl="0"/>
            <a:r>
              <a:rPr lang="en-US" sz="2000" dirty="0"/>
              <a:t>Baldness in humans is a dominant, sex-influenced trait. This gene is on the autosomes, not the sex chromosomes. A man who is BB or Bb will be bald and will be normal only if he is bb. A woman will only be bald if she is BB and normal if she is Bb or bb (it’s almost like B is dominant in males and b is dominant in females). If two parents are heterozygous for baldness, what are the chances of their children being bald? Use a </a:t>
            </a:r>
            <a:r>
              <a:rPr lang="en-US" sz="2000" dirty="0" err="1"/>
              <a:t>Punnett</a:t>
            </a:r>
            <a:r>
              <a:rPr lang="en-US" sz="2000" dirty="0"/>
              <a:t> square to illustrate this. Note: because the sex of a person </a:t>
            </a:r>
            <a:r>
              <a:rPr lang="en-US" sz="2000" b="1" i="1" dirty="0"/>
              <a:t>does</a:t>
            </a:r>
            <a:r>
              <a:rPr lang="en-US" sz="2000" b="1" dirty="0"/>
              <a:t> </a:t>
            </a:r>
            <a:r>
              <a:rPr lang="en-US" sz="2000" dirty="0"/>
              <a:t>make a difference in how the gene is expressed, you need to set this up as a </a:t>
            </a:r>
            <a:r>
              <a:rPr lang="en-US" sz="2000" dirty="0" err="1"/>
              <a:t>dihybrid</a:t>
            </a:r>
            <a:r>
              <a:rPr lang="en-US" sz="2000" dirty="0"/>
              <a:t> cross </a:t>
            </a:r>
            <a:r>
              <a:rPr lang="en-US" sz="2000" dirty="0" smtClean="0"/>
              <a:t> to </a:t>
            </a:r>
            <a:r>
              <a:rPr lang="en-US" sz="2000" dirty="0"/>
              <a:t>account for the sex of the children (XX and XY).</a:t>
            </a:r>
          </a:p>
          <a:p>
            <a:r>
              <a:rPr lang="en-US" sz="2000" b="1" dirty="0"/>
              <a:t>What is the percent chance the girls will be bald? ______</a:t>
            </a:r>
            <a:endParaRPr lang="en-US" sz="2000" dirty="0"/>
          </a:p>
          <a:p>
            <a:r>
              <a:rPr lang="en-US" sz="2000" b="1" dirty="0"/>
              <a:t>What is the percent chance the boys will be bald? _____</a:t>
            </a:r>
            <a:endParaRPr lang="en-US" sz="2000" dirty="0"/>
          </a:p>
          <a:p>
            <a:r>
              <a:rPr lang="en-US" sz="2000" dirty="0"/>
              <a:t>Male BB &amp; Bb = Bald	bb = not bald		Female BB = bald   Bb &amp; bb = not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5" t="54077" r="36015" b="18000"/>
          <a:stretch/>
        </p:blipFill>
        <p:spPr bwMode="auto">
          <a:xfrm>
            <a:off x="914400" y="3752850"/>
            <a:ext cx="63992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25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" y="63996"/>
            <a:ext cx="9124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Sex Influenced</a:t>
            </a:r>
          </a:p>
          <a:p>
            <a:pPr lvl="0"/>
            <a:r>
              <a:rPr lang="en-US" sz="2000" dirty="0"/>
              <a:t>Baldness in humans is a dominant, sex-influenced trait. This gene is on the autosomes, not the sex chromosomes. A man who is BB or Bb will be bald and will be normal only if he is bb. A woman will only be bald if she is BB and normal if she is Bb or bb (it’s almost like B is dominant in males and b is dominant in females). If two parents are heterozygous for baldness, what are the chances of their children being bald? Use a </a:t>
            </a:r>
            <a:r>
              <a:rPr lang="en-US" sz="2000" dirty="0" err="1"/>
              <a:t>Punnett</a:t>
            </a:r>
            <a:r>
              <a:rPr lang="en-US" sz="2000" dirty="0"/>
              <a:t> square to illustrate this. Note: because the sex of a person </a:t>
            </a:r>
            <a:r>
              <a:rPr lang="en-US" sz="2000" b="1" i="1" dirty="0"/>
              <a:t>does</a:t>
            </a:r>
            <a:r>
              <a:rPr lang="en-US" sz="2000" b="1" dirty="0"/>
              <a:t> </a:t>
            </a:r>
            <a:r>
              <a:rPr lang="en-US" sz="2000" dirty="0"/>
              <a:t>make a difference in how the gene is expressed, you need to set this up as a </a:t>
            </a:r>
            <a:r>
              <a:rPr lang="en-US" sz="2000" dirty="0" err="1"/>
              <a:t>dihybrid</a:t>
            </a:r>
            <a:r>
              <a:rPr lang="en-US" sz="2000" dirty="0"/>
              <a:t> cross </a:t>
            </a:r>
            <a:r>
              <a:rPr lang="en-US" sz="2000" dirty="0" smtClean="0"/>
              <a:t> to </a:t>
            </a:r>
            <a:r>
              <a:rPr lang="en-US" sz="2000" dirty="0"/>
              <a:t>account for the sex of the children (XX and XY).</a:t>
            </a:r>
          </a:p>
          <a:p>
            <a:r>
              <a:rPr lang="en-US" sz="2000" b="1" dirty="0"/>
              <a:t>What is the percent chance the girls will be bald? ______</a:t>
            </a:r>
            <a:endParaRPr lang="en-US" sz="2000" dirty="0"/>
          </a:p>
          <a:p>
            <a:r>
              <a:rPr lang="en-US" sz="2000" b="1" dirty="0"/>
              <a:t>What is the percent chance the boys will be bald? _____</a:t>
            </a:r>
            <a:endParaRPr lang="en-US" sz="2000" dirty="0"/>
          </a:p>
          <a:p>
            <a:r>
              <a:rPr lang="en-US" sz="2000" dirty="0"/>
              <a:t>Male BB &amp; Bb = Bald	bb = not bald		Female BB = bald   Bb &amp; bb = not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5" t="54077" r="36015" b="18000"/>
          <a:stretch/>
        </p:blipFill>
        <p:spPr bwMode="auto">
          <a:xfrm>
            <a:off x="914400" y="3752850"/>
            <a:ext cx="63992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3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" y="63996"/>
            <a:ext cx="9124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Sex Influenced</a:t>
            </a:r>
          </a:p>
          <a:p>
            <a:pPr lvl="0"/>
            <a:r>
              <a:rPr lang="en-US" sz="2000" dirty="0"/>
              <a:t>Baldness in humans is a dominant, sex-influenced trait. This gene is on the autosomes, not the sex chromosomes. A man who is BB or Bb will be bald and will be normal only if he is bb. A woman will only be bald if she is BB and normal if she is Bb or bb (it’s almost like B is dominant in males and b is dominant in females). If two parents are heterozygous for baldness, what are the chances of their children being bald? Use a </a:t>
            </a:r>
            <a:r>
              <a:rPr lang="en-US" sz="2000" dirty="0" err="1"/>
              <a:t>Punnett</a:t>
            </a:r>
            <a:r>
              <a:rPr lang="en-US" sz="2000" dirty="0"/>
              <a:t> square to illustrate this. Note: because the sex of a person </a:t>
            </a:r>
            <a:r>
              <a:rPr lang="en-US" sz="2000" b="1" i="1" dirty="0"/>
              <a:t>does</a:t>
            </a:r>
            <a:r>
              <a:rPr lang="en-US" sz="2000" b="1" dirty="0"/>
              <a:t> </a:t>
            </a:r>
            <a:r>
              <a:rPr lang="en-US" sz="2000" dirty="0"/>
              <a:t>make a difference in how the gene is expressed, you need to set this up as a </a:t>
            </a:r>
            <a:r>
              <a:rPr lang="en-US" sz="2000" dirty="0" err="1"/>
              <a:t>dihybrid</a:t>
            </a:r>
            <a:r>
              <a:rPr lang="en-US" sz="2000" dirty="0"/>
              <a:t> cross </a:t>
            </a:r>
            <a:r>
              <a:rPr lang="en-US" sz="2000" dirty="0" smtClean="0"/>
              <a:t> to </a:t>
            </a:r>
            <a:r>
              <a:rPr lang="en-US" sz="2000" dirty="0"/>
              <a:t>account for the sex of the children (XX and XY).</a:t>
            </a:r>
          </a:p>
          <a:p>
            <a:r>
              <a:rPr lang="en-US" sz="2000" b="1" dirty="0"/>
              <a:t>What is the percent chance the girls will be bald? ______</a:t>
            </a:r>
            <a:endParaRPr lang="en-US" sz="2000" dirty="0"/>
          </a:p>
          <a:p>
            <a:r>
              <a:rPr lang="en-US" sz="2000" b="1" dirty="0"/>
              <a:t>What is the percent chance the boys will be bald? _____</a:t>
            </a:r>
            <a:endParaRPr lang="en-US" sz="2000" dirty="0"/>
          </a:p>
          <a:p>
            <a:r>
              <a:rPr lang="en-US" sz="2000" dirty="0"/>
              <a:t>Male BB &amp; Bb = Bald	bb = not bald		Female BB = bald   Bb &amp; bb = not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5" t="54077" r="36015" b="18000"/>
          <a:stretch/>
        </p:blipFill>
        <p:spPr bwMode="auto">
          <a:xfrm>
            <a:off x="914400" y="3752850"/>
            <a:ext cx="63992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3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" y="63996"/>
            <a:ext cx="9124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Sex Influenced</a:t>
            </a:r>
          </a:p>
          <a:p>
            <a:pPr lvl="0"/>
            <a:r>
              <a:rPr lang="en-US" sz="2000" dirty="0"/>
              <a:t>Baldness in humans is a dominant, sex-influenced trait. This gene is on the autosomes, not the sex chromosomes. A man who is BB or Bb will be bald and will be normal only if he is bb. A woman will only be bald if she is BB and normal if she is Bb or bb (it’s almost like B is dominant in males and b is dominant in females). If two parents are heterozygous for baldness, what are the chances of their children being bald? Use a </a:t>
            </a:r>
            <a:r>
              <a:rPr lang="en-US" sz="2000" dirty="0" err="1"/>
              <a:t>Punnett</a:t>
            </a:r>
            <a:r>
              <a:rPr lang="en-US" sz="2000" dirty="0"/>
              <a:t> square to illustrate this. Note: because the sex of a person </a:t>
            </a:r>
            <a:r>
              <a:rPr lang="en-US" sz="2000" b="1" i="1" dirty="0"/>
              <a:t>does</a:t>
            </a:r>
            <a:r>
              <a:rPr lang="en-US" sz="2000" b="1" dirty="0"/>
              <a:t> </a:t>
            </a:r>
            <a:r>
              <a:rPr lang="en-US" sz="2000" dirty="0"/>
              <a:t>make a difference in how the gene is expressed, you need to set this up as a </a:t>
            </a:r>
            <a:r>
              <a:rPr lang="en-US" sz="2000" dirty="0" err="1"/>
              <a:t>dihybrid</a:t>
            </a:r>
            <a:r>
              <a:rPr lang="en-US" sz="2000" dirty="0"/>
              <a:t> cross </a:t>
            </a:r>
            <a:r>
              <a:rPr lang="en-US" sz="2000" dirty="0" smtClean="0"/>
              <a:t> to </a:t>
            </a:r>
            <a:r>
              <a:rPr lang="en-US" sz="2000" dirty="0"/>
              <a:t>account for the sex of the children (XX and XY).</a:t>
            </a:r>
          </a:p>
          <a:p>
            <a:r>
              <a:rPr lang="en-US" sz="2000" b="1" dirty="0"/>
              <a:t>What is the percent chance the girls will be bald? ______</a:t>
            </a:r>
            <a:endParaRPr lang="en-US" sz="2000" dirty="0"/>
          </a:p>
          <a:p>
            <a:r>
              <a:rPr lang="en-US" sz="2000" b="1" dirty="0"/>
              <a:t>What is the percent chance the boys will be bald? _____</a:t>
            </a:r>
            <a:endParaRPr lang="en-US" sz="2000" dirty="0"/>
          </a:p>
          <a:p>
            <a:r>
              <a:rPr lang="en-US" sz="2000" dirty="0"/>
              <a:t>Male BB &amp; Bb = Bald	bb = not bald		Female BB = bald   Bb &amp; bb = not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5" t="54077" r="36015" b="18000"/>
          <a:stretch/>
        </p:blipFill>
        <p:spPr bwMode="auto">
          <a:xfrm>
            <a:off x="914400" y="3752850"/>
            <a:ext cx="63992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3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" y="63996"/>
            <a:ext cx="9124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Sex Influenced</a:t>
            </a:r>
          </a:p>
          <a:p>
            <a:pPr lvl="0"/>
            <a:r>
              <a:rPr lang="en-US" sz="2000" dirty="0"/>
              <a:t>Baldness in humans is a dominant, sex-influenced trait. This gene is on the autosomes, not the sex chromosomes. A man who is BB or Bb will be bald and will be normal only if he is bb. A woman will only be bald if she is BB and normal if she is Bb or bb (it’s almost like B is dominant in males and b is dominant in females). If two parents are heterozygous for baldness, what are the chances of their children being bald? Use a </a:t>
            </a:r>
            <a:r>
              <a:rPr lang="en-US" sz="2000" dirty="0" err="1"/>
              <a:t>Punnett</a:t>
            </a:r>
            <a:r>
              <a:rPr lang="en-US" sz="2000" dirty="0"/>
              <a:t> square to illustrate this. Note: because the sex of a person </a:t>
            </a:r>
            <a:r>
              <a:rPr lang="en-US" sz="2000" b="1" i="1" dirty="0"/>
              <a:t>does</a:t>
            </a:r>
            <a:r>
              <a:rPr lang="en-US" sz="2000" b="1" dirty="0"/>
              <a:t> </a:t>
            </a:r>
            <a:r>
              <a:rPr lang="en-US" sz="2000" dirty="0"/>
              <a:t>make a difference in how the gene is expressed, you need to set this up as a </a:t>
            </a:r>
            <a:r>
              <a:rPr lang="en-US" sz="2000" dirty="0" err="1"/>
              <a:t>dihybrid</a:t>
            </a:r>
            <a:r>
              <a:rPr lang="en-US" sz="2000" dirty="0"/>
              <a:t> cross </a:t>
            </a:r>
            <a:r>
              <a:rPr lang="en-US" sz="2000" dirty="0" smtClean="0"/>
              <a:t> to </a:t>
            </a:r>
            <a:r>
              <a:rPr lang="en-US" sz="2000" dirty="0"/>
              <a:t>account for the sex of the children (XX and XY).</a:t>
            </a:r>
          </a:p>
          <a:p>
            <a:r>
              <a:rPr lang="en-US" sz="2000" b="1" dirty="0"/>
              <a:t>What is the percent chance the girls will be bald? ______</a:t>
            </a:r>
            <a:endParaRPr lang="en-US" sz="2000" dirty="0"/>
          </a:p>
          <a:p>
            <a:r>
              <a:rPr lang="en-US" sz="2000" b="1" dirty="0"/>
              <a:t>What is the percent chance the boys will be bald? _____</a:t>
            </a:r>
            <a:endParaRPr lang="en-US" sz="2000" dirty="0"/>
          </a:p>
          <a:p>
            <a:r>
              <a:rPr lang="en-US" sz="2000" dirty="0"/>
              <a:t>Male BB &amp; Bb = Bald	bb = not bald		Female BB = bald   Bb &amp; bb = not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5" t="54077" r="36015" b="18000"/>
          <a:stretch/>
        </p:blipFill>
        <p:spPr bwMode="auto">
          <a:xfrm>
            <a:off x="914400" y="3752850"/>
            <a:ext cx="63992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3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" y="63996"/>
            <a:ext cx="9124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Sex Influenced</a:t>
            </a:r>
          </a:p>
          <a:p>
            <a:pPr lvl="0"/>
            <a:r>
              <a:rPr lang="en-US" sz="2000" dirty="0"/>
              <a:t>Baldness in humans is a dominant, sex-influenced trait. This gene is on the autosomes, not the sex chromosomes. A man who is BB or Bb will be bald and will be normal only if he is bb. A woman will only be bald if she is BB and normal if she is Bb or bb (it’s almost like B is dominant in males and b is dominant in females). If two parents are heterozygous for baldness, what are the chances of their children being bald? Use a </a:t>
            </a:r>
            <a:r>
              <a:rPr lang="en-US" sz="2000" dirty="0" err="1"/>
              <a:t>Punnett</a:t>
            </a:r>
            <a:r>
              <a:rPr lang="en-US" sz="2000" dirty="0"/>
              <a:t> square to illustrate this. Note: because the sex of a person </a:t>
            </a:r>
            <a:r>
              <a:rPr lang="en-US" sz="2000" b="1" i="1" dirty="0"/>
              <a:t>does</a:t>
            </a:r>
            <a:r>
              <a:rPr lang="en-US" sz="2000" b="1" dirty="0"/>
              <a:t> </a:t>
            </a:r>
            <a:r>
              <a:rPr lang="en-US" sz="2000" dirty="0"/>
              <a:t>make a difference in how the gene is expressed, you need to set this up as a </a:t>
            </a:r>
            <a:r>
              <a:rPr lang="en-US" sz="2000" dirty="0" err="1"/>
              <a:t>dihybrid</a:t>
            </a:r>
            <a:r>
              <a:rPr lang="en-US" sz="2000" dirty="0"/>
              <a:t> cross </a:t>
            </a:r>
            <a:r>
              <a:rPr lang="en-US" sz="2000" dirty="0" smtClean="0"/>
              <a:t> to </a:t>
            </a:r>
            <a:r>
              <a:rPr lang="en-US" sz="2000" dirty="0"/>
              <a:t>account for the sex of the children (XX and XY).</a:t>
            </a:r>
          </a:p>
          <a:p>
            <a:r>
              <a:rPr lang="en-US" sz="2000" b="1" dirty="0"/>
              <a:t>What is the percent chance the girls will be bald? ______</a:t>
            </a:r>
            <a:endParaRPr lang="en-US" sz="2000" dirty="0"/>
          </a:p>
          <a:p>
            <a:r>
              <a:rPr lang="en-US" sz="2000" b="1" dirty="0"/>
              <a:t>What is the percent chance the boys will be bald? _____</a:t>
            </a:r>
            <a:endParaRPr lang="en-US" sz="2000" dirty="0"/>
          </a:p>
          <a:p>
            <a:r>
              <a:rPr lang="en-US" sz="2000" dirty="0"/>
              <a:t>Male BB &amp; Bb = Bald	bb = not bald		Female BB = bald   Bb &amp; bb = not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5" t="54077" r="36015" b="18000"/>
          <a:stretch/>
        </p:blipFill>
        <p:spPr bwMode="auto">
          <a:xfrm>
            <a:off x="914400" y="3752850"/>
            <a:ext cx="63992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3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2</cp:revision>
  <dcterms:created xsi:type="dcterms:W3CDTF">2013-11-08T13:48:12Z</dcterms:created>
  <dcterms:modified xsi:type="dcterms:W3CDTF">2013-11-08T13:51:55Z</dcterms:modified>
</cp:coreProperties>
</file>