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7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42094-13CB-4908-9FBB-21B591F60088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90740-5390-493C-8960-BA3A7F4B27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9108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42094-13CB-4908-9FBB-21B591F60088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90740-5390-493C-8960-BA3A7F4B27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7968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42094-13CB-4908-9FBB-21B591F60088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90740-5390-493C-8960-BA3A7F4B27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2278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42094-13CB-4908-9FBB-21B591F60088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90740-5390-493C-8960-BA3A7F4B27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465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42094-13CB-4908-9FBB-21B591F60088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90740-5390-493C-8960-BA3A7F4B27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8759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42094-13CB-4908-9FBB-21B591F60088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90740-5390-493C-8960-BA3A7F4B27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4597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42094-13CB-4908-9FBB-21B591F60088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90740-5390-493C-8960-BA3A7F4B27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0921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42094-13CB-4908-9FBB-21B591F60088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90740-5390-493C-8960-BA3A7F4B27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1054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42094-13CB-4908-9FBB-21B591F60088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90740-5390-493C-8960-BA3A7F4B27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3220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42094-13CB-4908-9FBB-21B591F60088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90740-5390-493C-8960-BA3A7F4B27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4727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42094-13CB-4908-9FBB-21B591F60088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90740-5390-493C-8960-BA3A7F4B27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9198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442094-13CB-4908-9FBB-21B591F60088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790740-5390-493C-8960-BA3A7F4B27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5122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80FB79-653B-4DDB-A39B-E6BC68C16B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219200"/>
            <a:ext cx="7848600" cy="1752600"/>
          </a:xfrm>
        </p:spPr>
        <p:txBody>
          <a:bodyPr>
            <a:normAutofit fontScale="90000"/>
          </a:bodyPr>
          <a:lstStyle/>
          <a:p>
            <a:r>
              <a:rPr lang="en-US" dirty="0"/>
              <a:t>BILL- Methyl Groups</a:t>
            </a:r>
            <a:br>
              <a:rPr lang="en-US" dirty="0"/>
            </a:br>
            <a:br>
              <a:rPr lang="en-US" dirty="0"/>
            </a:br>
            <a:r>
              <a:rPr lang="en-US" sz="3600" dirty="0"/>
              <a:t>Slide show by Kelly Riedell/Brookings Biology 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91C06A7-6722-4729-BAA4-F46314A5A6BE}"/>
              </a:ext>
            </a:extLst>
          </p:cNvPr>
          <p:cNvSpPr txBox="1"/>
          <p:nvPr/>
        </p:nvSpPr>
        <p:spPr>
          <a:xfrm>
            <a:off x="76200" y="5638800"/>
            <a:ext cx="899160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2020 CED ESSENTIAL KNOWLEDGE</a:t>
            </a:r>
            <a:br>
              <a:rPr lang="en-US" dirty="0"/>
            </a:br>
            <a:r>
              <a:rPr lang="en-US" dirty="0"/>
              <a:t>IST-2.A.2 Epigenetic changes can affect gene expression through reversible modifications of DNA or histones.</a:t>
            </a:r>
          </a:p>
        </p:txBody>
      </p:sp>
    </p:spTree>
    <p:extLst>
      <p:ext uri="{BB962C8B-B14F-4D97-AF65-F5344CB8AC3E}">
        <p14:creationId xmlns:p14="http://schemas.microsoft.com/office/powerpoint/2010/main" val="11031397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" y="609600"/>
            <a:ext cx="84582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/>
              <a:t>EXPLAIN how adding or removing METHYL groups can control gene expression and what role environmental influences can play in an organism’s </a:t>
            </a:r>
            <a:r>
              <a:rPr lang="en-US" sz="3200" dirty="0" err="1"/>
              <a:t>epigenome</a:t>
            </a:r>
            <a:r>
              <a:rPr lang="en-US" dirty="0"/>
              <a:t>.	</a:t>
            </a:r>
          </a:p>
        </p:txBody>
      </p:sp>
    </p:spTree>
    <p:extLst>
      <p:ext uri="{BB962C8B-B14F-4D97-AF65-F5344CB8AC3E}">
        <p14:creationId xmlns:p14="http://schemas.microsoft.com/office/powerpoint/2010/main" val="33187583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" y="304800"/>
            <a:ext cx="86106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Adding methyl groups to DNA turns genes off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Removing methyl groups turns genes 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Environmental influences such as:</a:t>
            </a:r>
            <a:br>
              <a:rPr lang="en-US" sz="3200" dirty="0"/>
            </a:br>
            <a:r>
              <a:rPr lang="en-US" sz="3200" dirty="0"/>
              <a:t>Diet, exercise, stress, chemicals</a:t>
            </a:r>
            <a:br>
              <a:rPr lang="en-US" sz="3200" dirty="0"/>
            </a:br>
            <a:r>
              <a:rPr lang="en-US" sz="3200" dirty="0"/>
              <a:t>can change methyl tags on DNA and change gene expression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Methyl tag patterns (</a:t>
            </a:r>
            <a:r>
              <a:rPr lang="en-US" sz="3200" dirty="0" err="1"/>
              <a:t>epigenome</a:t>
            </a:r>
            <a:r>
              <a:rPr lang="en-US" sz="3200" dirty="0"/>
              <a:t>) can be passed to children and even grandchildren</a:t>
            </a:r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6983549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114</Words>
  <Application>Microsoft Office PowerPoint</Application>
  <PresentationFormat>On-screen Show (4:3)</PresentationFormat>
  <Paragraphs>10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BILL- Methyl Groups  Slide show by Kelly Riedell/Brookings Biology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Kelly Riedell</dc:creator>
  <cp:lastModifiedBy>Kelly Riedell</cp:lastModifiedBy>
  <cp:revision>4</cp:revision>
  <dcterms:created xsi:type="dcterms:W3CDTF">2014-12-07T03:34:36Z</dcterms:created>
  <dcterms:modified xsi:type="dcterms:W3CDTF">2021-02-23T21:22:43Z</dcterms:modified>
</cp:coreProperties>
</file>