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0" r:id="rId2"/>
    <p:sldId id="259" r:id="rId3"/>
    <p:sldId id="260" r:id="rId4"/>
    <p:sldId id="261" r:id="rId5"/>
    <p:sldId id="262" r:id="rId6"/>
    <p:sldId id="263" r:id="rId7"/>
    <p:sldId id="264" r:id="rId8"/>
    <p:sldId id="265" r:id="rId9"/>
    <p:sldId id="266" r:id="rId10"/>
    <p:sldId id="267" r:id="rId11"/>
    <p:sldId id="268" r:id="rId12"/>
    <p:sldId id="269" r:id="rId13"/>
    <p:sldId id="271" r:id="rId14"/>
    <p:sldId id="274" r:id="rId15"/>
    <p:sldId id="275" r:id="rId16"/>
    <p:sldId id="272" r:id="rId17"/>
    <p:sldId id="276" r:id="rId18"/>
    <p:sldId id="278" r:id="rId19"/>
    <p:sldId id="273" r:id="rId20"/>
    <p:sldId id="277"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48"/>
      </p:cViewPr>
      <p:guideLst>
        <p:guide orient="horz" pos="2160"/>
        <p:guide pos="2880"/>
      </p:guideLst>
    </p:cSldViewPr>
  </p:slideViewPr>
  <p:notesTextViewPr>
    <p:cViewPr>
      <p:scale>
        <a:sx n="1" d="1"/>
        <a:sy n="1" d="1"/>
      </p:scale>
      <p:origin x="0" y="0"/>
    </p:cViewPr>
  </p:notesTextViewPr>
  <p:sorterViewPr>
    <p:cViewPr>
      <p:scale>
        <a:sx n="100" d="100"/>
        <a:sy n="100" d="100"/>
      </p:scale>
      <p:origin x="0" y="-10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6829" units="cm"/>
          <inkml:channel name="Y" type="integer" max="3839" units="cm"/>
          <inkml:channel name="F" type="integer" min="1" max="255" units="cm"/>
        </inkml:traceFormat>
        <inkml:channelProperties>
          <inkml:channelProperty channel="X" name="resolution" value="266.75784" units="1/cm"/>
          <inkml:channelProperty channel="Y" name="resolution" value="266.59723" units="1/cm"/>
          <inkml:channelProperty channel="F" name="resolution" value="17.63889" units="1/cm"/>
        </inkml:channelProperties>
      </inkml:inkSource>
      <inkml:timestamp xml:id="ts0" timeString="2014-12-02T16:57:27.311"/>
    </inkml:context>
    <inkml:brush xml:id="br0">
      <inkml:brushProperty name="width" value="0.05292" units="cm"/>
      <inkml:brushProperty name="height" value="0.05292" units="cm"/>
      <inkml:brushProperty name="color" value="#C00000"/>
    </inkml:brush>
    <inkml:context xml:id="ctx1">
      <inkml:inkSource xml:id="inkSrc1">
        <inkml:traceFormat>
          <inkml:channel name="X" type="integer" max="6829" units="cm"/>
          <inkml:channel name="Y" type="integer" max="3839" units="cm"/>
        </inkml:traceFormat>
        <inkml:channelProperties>
          <inkml:channelProperty channel="X" name="resolution" value="266.75784" units="1/cm"/>
          <inkml:channelProperty channel="Y" name="resolution" value="266.59723" units="1/cm"/>
        </inkml:channelProperties>
      </inkml:inkSource>
      <inkml:timestamp xml:id="ts1" timeString="2014-12-02T16:57:29.656"/>
    </inkml:context>
    <inkml:brush xml:id="br1">
      <inkml:brushProperty name="width" value="0.05292" units="cm"/>
      <inkml:brushProperty name="height" value="0.05292" units="cm"/>
      <inkml:brushProperty name="color" value="#0070C0"/>
    </inkml:brush>
    <inkml:brush xml:id="br2">
      <inkml:brushProperty name="width" value="0.05292" units="cm"/>
      <inkml:brushProperty name="height" value="0.05292" units="cm"/>
      <inkml:brushProperty name="color" value="#7030A0"/>
    </inkml:brush>
    <inkml:brush xml:id="br3">
      <inkml:brushProperty name="width" value="0.05292" units="cm"/>
      <inkml:brushProperty name="height" value="0.05292" units="cm"/>
      <inkml:brushProperty name="color" value="#00B0F0"/>
    </inkml:brush>
    <inkml:brush xml:id="br4">
      <inkml:brushProperty name="width" value="0.05292" units="cm"/>
      <inkml:brushProperty name="height" value="0.05292" units="cm"/>
      <inkml:brushProperty name="color" value="#00B050"/>
    </inkml:brush>
  </inkml:definitions>
  <inkml:trace contextRef="#ctx0" brushRef="#br0">9261 6625 20,'0'0'13,"0"0"-13,0 0 31,0 0-33,0 0 2,4 0 8,4 0 12,3-30-31,7 25 11,5-5-18,3 5 57,7-5-27,1 0-12,14 5 6,11 5 2,-3 0-8,7-5 12,-3 0-4,11 0-8,-4 0-1,3-5 10,16 10-17,7-10 8,-15 1 13,7 4-22,20-10 10,-9 5-1,1 5 11,0-5-15,11 0 4,7 5-1,-11 0 17,23-10-28,-5 5 12,-3-5 16,11 0-19,16 1 3,-13-6-3,12 0 6,8 5 5,-12 0-8,12 0-1,7 0 4,-26 0-3,29 1 1,-3 4 2,-15 0 0,23-5-3,-12 5-5,15 5 7,-4 0-2,-25 0 2,14 5-4,4 0 3,-15 0-1,7 0-6,5 0 4,-12 0 2,29 0 1,-17 0-3,14 0 0,-8-5 2,-3 5-1,26-5 2,-29 0-1,17 10-2,-14-5 5,0 5-1,4 0-2,3-5 2,12 5-3,-16-5 1,1 0-3,22 5 2,-30 0 5,27 0-4,-12-5-3,0 5 6,33-5-3,-33 5 0,30 0 3,-33 0-7,21 5 4,-14-5 1,0 0-1,30-1 0,-34 6 8,22-10-7,-22 10-5,11 0 4,-11-10-4,1 0 0,21 10 4,-29-5 3,14 0-3,-18-5-6,-11 5 6,11 5 1,-23 0 4,-6 5-5,-9-5-2,-10-5 2,-19 0-1,-15 10 1,-11-10 0,-4-1 1,-18 1-1,-4-5 0,-19 5 0,8 0-17,-4-5 17,-8 10-53</inkml:trace>
  <inkml:trace contextRef="#ctx1" brushRef="#br0">14848 17909,'0'0,"89"0,-89 0,0 0,0 0,23 0,-23 0,0 0,0 0,0 0</inkml:trace>
  <inkml:trace contextRef="#ctx0" brushRef="#br0" timeOffset="2718">10496 6143 9,'-3'0'0</inkml:trace>
  <inkml:trace contextRef="#ctx0" brushRef="#br0" timeOffset="2894">10493 6138 15,'-4'0'71,"4"0"-71,0-5 22,0 5-1,-4 0-21,4 0-15,-4 100 17,4-16-2,-3 0 0,-1 11-16,-4-11 55,-3 0-54,0-39 15,4-10 29,3-15-31,0-1 2,4-9 4,0-10 2,0 5-9,0-5 3,0 0-29,0 0-57</inkml:trace>
  <inkml:trace contextRef="#ctx0" brushRef="#br0" timeOffset="3553">10180 5940 30,'0'0'0,"4"-40"22,18-34 16,-3 4-38,14-14 26,1-5-28,-8-11 5,29-19-3,-32 35-9,-1 19 15,15-9-7,-26 49 1,4-10-7,-3 20 24,-9 1-17,1 9 4,0 5 9,-1 0-5,5 0-8,7 39-4,7 16 0,-7 29 14,4-4-10,-5-1-2,-2-29-2,-1-6 4,-4-4 10,4-10-9,-7-10-1,0-5 0,-1-6-3,1-4-5,-4 0 8,0-5-17,0 0-69</inkml:trace>
  <inkml:trace contextRef="#ctx0" brushRef="#br0" timeOffset="3801">10340 5493 40,'0'0'63,"0"0"-53,0 0-10,0-5 1,26 5 10,8 0-26,14-5 15,11-10 6,-3 0-9,0 6 3,11-11-6,-4 0-77</inkml:trace>
  <inkml:trace contextRef="#ctx0" brushRef="#br0" timeOffset="6206">19218 5677 74,'0'0'0,"-3"0"50,3-5-44,0 5-14,0 0 8,0 0 23,0 0-8,0 0-17,0 59 2,0 6 10,0 19-8,-4-4-2,4-1 10,-8 5-1,5-9-7,-1-1-2,0-9-4,1-6 15,-5-9-10,4-5-1,-3-16-2,3 6 2,1-5 0,3-5-12,-4-5 18,0-1-4,4-9-2,0-5-7,-4 5 10,4-5 0,0-5-3,0 5-3,0 0-38,0-5 41,0 0-71</inkml:trace>
  <inkml:trace contextRef="#ctx1" brushRef="#br0" timeOffset="4190">22822 12937</inkml:trace>
  <inkml:trace contextRef="#ctx0" brushRef="#br0" timeOffset="6581">19501 4535 19,'0'-4'0</inkml:trace>
  <inkml:trace contextRef="#ctx0" brushRef="#br0" timeOffset="6890">19501 4526 46,'0'-5'0,"0"5"29,0 0-22,0 0 10,-22-5-17,22 5 24,0 0-39,-4-5 15,0 5 6,1-15-5,-5 5-12,-7-10 11,0 0 2,-7 5-5,-4 0 4,-4 10-1,-7 0 2,-4 5 4,4 10-6,-4 10-3,-7 15 3,18-5 18,-4 9-18,12 1 4,3 25 14,12-21-11,7 36-7,19-21 10,10 11-6,16-16-4,18 1 8,-14-30-5,14-5 3,4-6-22,3-14 16,-3-9 0,4-11 1,-15 5-1,-19-5-26,0-5-55</inkml:trace>
  <inkml:trace contextRef="#ctx0" brushRef="#br0" timeOffset="15387">10571 7101 5,'0'30'34,"-4"9"-34,4 1 10,0-5 22,15 5-32,0 9-16,0 11 29,-1 4 17,12 1-30,-3-16 4,3 1-10,7-5 7,19 9-1,-22-24-6,18 0 14,8 5-8,-15-16 10,4-4-17,14 5 18,-10-10-11,-5-5 8,20-5-14,-1 5 6,-4-5 8,12 0-7,3-20-9,4 10 8,12-5-3,-5-10 3,8 1 0,-15 4 2,26-15-4,-3 10 5,-1-5-3,-3 11 1,18-11 1,-11 10-2,8-10 2,0 10-1,14-4-2,-14-1 1,-16 5-1,9 15 1,-5 0 0,0 0-4,-14 15 1,11 10 4,-12 0-1,8 24 2,-26 1-1,-11-10-1,22 29 0,-41-19 3,26 19-5,-33-19 2,37 39-4,-15 1 5,-33-26-1,18 36 6,-18-56-1,7 41 5,-15-26-10,-4-9-3,-3 0 9,0-6-6,-4-14 0,0-15-3,0 5 6,0-10-3,0 0 2,0-5-5,0 0 3,0 0-4,-19 0 3,8-40 3,0 5-2,11-4 2,0-26-3,7-4 1,16-6 0,3 11-3,26-26 2,-26 41 1,37-40-3,-30 44 5,38-39-2,-37 44 1,62-59-1,-40 49 0,11 5 0,30-19-1,-27 39 1,-6 0 0,10 15-1,8 0 1,0 10 2,11 10-2,3 5 1,-6 0 0,-1 15-1,4-5 1,22 24 0,-22-24-1,-11 10 0,3-10 0,8-1 1,8 6-1,-12 0 0,4 10 1,-4-16-1,16 6 0,2-5 1,-10 0-1,0-5 0,29 0-4,-18-11 15,11 1-8,8-5-3,3-5-2,-15-10 6,23-4-4,-1-6 0,5-10 2,21-10 1,-32 1-3,14-11 2,-15-15-6,-19 26 4,27-51-2,-56 41-1,26-26 2,-34 31 1,8-31 1,-37 31 0,3-16-1,-11-5 0,-18 26 1,7-21 0,-8 6-1,-3 14-1,-7 5-27,3 0 28,-8 21-50</inkml:trace>
  <inkml:trace contextRef="#ctx0" brushRef="#br0" timeOffset="16573">13780 8992 19,'38'-40'46,"-5"10"-46,8-5 18,-7 16-11,-16 9-20,1 5 13,-4 5 10,-4 0-11,0 0 1,-4 0 3,-3 39 0,-4-14-1,0 20-2,-26 4-1,0 6 0,-4 5 5,8-16-4,-15 41 3,22-56-3,0 1 0,8-10 7,-1 0-4,4 0 12,1-1-15,3-4 8,0 0-10,0 0-2,26 5 4,0-5 12,11-5-19,0 0 7,-7-5-7,11-5 16,0-20-11,-4 5 2,-11 0-3,4-5 2,-8 5-2,-3 5 3,-4-4 4,-12 9-2,5 0-2,-5 0 1,1 5 0,-4-5 0,4 5-1,-4 0-5,0-5-1,4 5 7,-4 0-1,11 0-3,11 34 2,8-14 1,11 0 3,-8 0-4,1-10 2,21 0-1,-14-10 2,0 0 8,11-30-10,-18 10 10,3-5-18,4-24 10,-15 19-2,-11-10 3,-8-4-2,-7 4 0,-26-15-1,0 6 3,-11 4-7,4 10-1,-31 11 5,20 14-2,-12 10-1,8 5 3,-8 9 6,0 16-6,15-5-2,19 0 2,7 5 1,4 19 0,11 16-1,18 14-18</inkml:trace>
  <inkml:trace contextRef="#ctx0" brushRef="#br1" timeOffset="57078">9087 5855 11,'0'0'8,"-4"0"-8,0 0-4,-7 55 19,4-15 3,-1 29-18,1 6 8,-1 9 18,1 0-26,3 11 16,0 9 0,4-15 3,-3-4-19,-5-21 13,4-14-12,4 4 3,-3-19-4,3-5-8,0-15 24,-4 4-16,4-14 13,0 5-20,0-5 12,0 0-5,0 0-3,0 0 11,0-5-9,0 0 1,-4 5 3,4-5-5,0 0 2,0 0-5,0 0-6,0 0-127,0 0 138</inkml:trace>
  <inkml:trace contextRef="#ctx0" brushRef="#br1" timeOffset="57626">8808 4937 28,'-8'45'27,"1"-5"-6,-1 34-21,8-9 15,0-11-34,-7 16 42,7-21-23,-4-19 0,4 5 11,0-5-11,0-6 14,0-4-7,0-5-5,0 0-2,0-5-7,0 0-1,0-5 1,0-5 7,0 0-3,0 0-32,0 0 35</inkml:trace>
  <inkml:trace contextRef="#ctx0" brushRef="#br1" timeOffset="58090">8934 4883 6,'37'15'0,"-14"-5"25,3 14-7,-4 1-14,-11 0-4,-3 5-5,-5 24 8,-3-4-3,0 0-9,-22 19 29,0 1-20,-8-6 0,8-34-10,-4 10 36,3-11-28,-10 1 2,3-10 12,4-10-12,-4 5 7,12-15-22,3 0 31,0 0-10,4 0-6,0 0 0,7 0 0,4 0 0,0 0-7</inkml:trace>
  <inkml:trace contextRef="#ctx0" brushRef="#br1" timeOffset="59305">11835 5895 14,'-7'60'0,"-1"19"3,5-4 22,-1 9-12,0 0-13,-3 6 12,-1-1 13,5-20-42,-1-24 17,-4 0 25,5-16-14,-1-4-11,-3-5 0,7-5 10,-4-5-4,4-5-6,-4 5-15,4-5 30,0-5-19,-4 0 4,4 0 1,0 0-13,0 0 12,0 0-57</inkml:trace>
  <inkml:trace contextRef="#ctx0" brushRef="#br1" timeOffset="59830">11727 4545 32,'-7'35'33,"-4"40"-33,-4-1 12,7-5-18,5-14 6,3 0 25,0-21-12,-4 6 14,0-15-27,4-5-4,0 0 5,0-10-4,-3-6 3,3 1 3,0 0-8,0-5 5,0 0-10,0 0 0</inkml:trace>
  <inkml:trace contextRef="#ctx0" brushRef="#br1" timeOffset="60222">11943 4511 12,'22'15'10,"-7"-1"19,-4 6-29,4 20-2,-7-10 7,-8 24-10,-26 31 5,0-21 12,-8-9-13,4-1 1,-10 1 13,2-5 0,5-11-3,7-9-10,7-15 22,8-5-14,-8-5-8,8 0-5,4-5 9,-1 0-15,1 5 11</inkml:trace>
  <inkml:trace contextRef="#ctx0" brushRef="#br1" timeOffset="67264">9366 6158 15,'-8'40'15,"4"-10"-15,1-1 2,3-9 21,-4 0-26,4-10 3,0-5 6,0 5-9,0-5 3,0-5 2,0 5-13,0-5-20,0 0 31</inkml:trace>
  <inkml:trace contextRef="#ctx0" brushRef="#br1" timeOffset="67689">9633 6307 35,'23'0'-3,"3"0"3,-8 0 0,5-30 1,-5 15-1,-7 0 0,-3-9 4,-1-1 0,-3 0-4,-4-5-4,-15-14 13,-7 9-9,3 10 0,-7 10 2,0 5 9,-11 10 6,7 0-17,15 0 12,-11 25-12,4-5 27,0 0-3,7 0-27,4-1 4,-1 1-1,9-5-3,-1 5 3,4 0-2,0 0 2,0-5 1,59 29-60,-40-29 59</inkml:trace>
  <inkml:trace contextRef="#ctx0" brushRef="#br1" timeOffset="68233">9366 5965 20,'-8'29'55,"1"6"-55,3 0 17,-4 5 22,5-1-21,-5-4-18,5 5-5,3-1 20,-4 1-15,0-15 3,4 5-1,0-10 16,0-6-18,-4 1 0,4-5-16,0-5 19,0 0-3,0 0 2,0-5-5,0 0 3,0 0 2,0 0-5,0 0-30,38-30 33,-20 10-99</inkml:trace>
  <inkml:trace contextRef="#ctx0" brushRef="#br1" timeOffset="68754">9592 6019 52,'-7'0'35,"-4"0"-35,0 0 0,0 35 16,-8 0 6,4-6-22,4 1 9,3 0-9,5 0 9,3-5-16,0-1 27,11 1-20,0-5 0,4 0 13,0-5-21,0-5 13,11-5-5,-8-5-1,16 0 12,-16 0-11,5-35 0,-8 20-1,3-10-4,-7 0 5,-7 1-2,0-6-12,-4-5 20,0-10-6,-15 21 11,7 4-6,-3 5-5,-4 5 1,4 0-1,-7 10-1,10 0 1,1 0-7,3 0 12,4 0-22,0 0 17,22 30-140,12-20 140,-34-10 0</inkml:trace>
  <inkml:trace contextRef="#ctx0" brushRef="#br1" timeOffset="69482">10995 5935 22,'-4'0'96,"0"0"-96,-3 35 14,-1 9-4,5-4 1,-9 0-11,9-11 5,-1 6-5,0-5 0,4-5-6,-3-10 18,3 4-28,0-14 28,0 5-12,0-5 0,0 0-3,0-5 3,0 0 2,0 0-9,26 0-104,-8 0 111</inkml:trace>
  <inkml:trace contextRef="#ctx0" brushRef="#br1" timeOffset="69884">11173 6014 33,'0'30'-10,"0"-15"31,0 10-21,0-5 2,0 4 4,0-9-6,15 5 15,7-5-19,-7-10 37,11 5-33,-3-10 8,6 0-5,-10 0-3,3-30 14,-7 15-2,-4-10 0,0-9-12,-7-1-4,-4 10 4,-11-10 11,-4 11-11,-7-6-6,-8 5 5,15 15 1,-3 0 8,-5 5-4,-3 5 11,11 0-15,8 0-7,-1 0 1,8 25 9,0-5-3,23-5-6</inkml:trace>
  <inkml:trace contextRef="#ctx0" brushRef="#br1" timeOffset="71506">9049 4009 23,'41'-19'1,"-11"-1"-1,0 10 32,-4 5-17,-4 0-15,-7 5 17,-4 0-11,0 0-4,-3 0-2,-4 25 6,-1 9 8,-3 11-21,-7 20 7,-4-16-12,-1 1 7,5-25 5,3 4 26,1-4-18,3-10 11,0 0-19,0-5-4,0 0 6,0 0-11,0 0 9,18 0-74</inkml:trace>
  <inkml:trace contextRef="#ctx0" brushRef="#br1" timeOffset="71828">9325 4585 112,'0'10'0,"0"0"28,0 0-22,18 0 4,-7-5-10,4 0-16,0-5 17,-4 0-6,-3 0 5,-5 0-6,5 0 7,-8-35-1,0 30 0,0-5-7,0 5 11,0 0-4,-19-5 0,12 10 15,-4 0-5,3 0-10,5 0 16,-1 0-30,4 0 14,0 0 7,63 30-31</inkml:trace>
  <inkml:trace contextRef="#ctx0" brushRef="#br1" timeOffset="72649">11913 4005 7,'0'0'3,"0"0"41,0 0-44,0 0 47,38 0-14,2-30-33,5 20-9,0-5 34,-4 5-13,7-5-12,-18 5 0,3 0 0,-10 5 3,-9 5-3,1-5-9,-4 5 16,-3 0-2,-4 0-5,3 35-6,-7-5 1,0 19 5,-15 16 3,4-20 3,0-1 5,7-14-11,-3 0 0,7-10 5,-4-10-5,4 9 0,0-4-4,0-10 7,0 5-3,26 0 0,0 5-67</inkml:trace>
  <inkml:trace contextRef="#ctx0" brushRef="#br1" timeOffset="73006">12375 4511 100,'0'5'0,"0"5"38,0-5-24,0-1-9,0 1-5,29 0-10,-18-5 17,-3 0-7,-1 0-2,-3 0-1,-4 0 5,0 0-2,0 0 1,0 0-4,0 0 8,0 0-5,0 0 8,-26 0-2,22 0-6,1 0-9,3 0 9,0 0-93,0 0 93,67 0 0,3-19 0,-59 19 0,-11 0 0</inkml:trace>
  <inkml:trace contextRef="#ctx0" brushRef="#br0" timeOffset="90054">8875 11617 12,'0'0'28,"0"0"-28,0 0 4,0 0-5,0 0 6,0 0-5,0 0 4,26 0 17,-12-30-21,5 25-2,11 0 5,11-5 14,-8 10-17,27 0 3,-12 0 17,8-5-26,7 0 6,4 5 16,0 0-16,0 0 0,15 0 6,7 5 11,8-10-10,-8 10-7,11-15-12,12 15 24,3-10-12,1 10-5,6-5 14,-3-5-9,0 0 0,30 0-9,4-5 22,-5-5-10,9 10-3,6 0-11,5-9 10,10-11 1,-14 15 7,11 0-8,-19 0 13,34 5-12,-19 0-9,22 0 26,1-5-17,-8 5 0,11 0-10,-4 0 12,0 5-2,-14-5 5,22 5 0,0-10-5,18 0 0,-22 5-4,30 1-1,-26 4 7,22-5-2,-11-5 6,4 10-11,-23-10 5,27 10 8,-27-5-13,34 5 2,-34 0 3,31-5 3,-9 5-1,1-5-5,-23 0 3,31 0 0,-23 5 1,25-5-1,5-5 1,-12 0-1,-25 5-1,25-5 1,-10 0 1,-5 0-3,-14 5 5,7-5-3,4 1-6,-15 4 3,3 0 3,-3 0 2,-7 5-4,-15 0 1,7 0 1,-4-5-2,-22 0 3,11 0-1,-22 0 2,0 0-1,8 5-3,-9-5 2,-10 0-4,-11 0 7,-8 0-4,-15 0 1,0 5 4,-10 0-4,-13 0 0,-10 0 0,-26 0 4,-11 0-4,-1 0 2,-3 0-1,0 0-2,11 20 1,-7-10-16</inkml:trace>
  <inkml:trace contextRef="#ctx0" brushRef="#br0" timeOffset="91508">10835 11046 13,'0'0'35,"0"0"-35,0 0 40,0 0-47,0 99 7,0-24 12,-4 9 10,-7 5-5,3 20-17,5-14-4,-12-1 24,4-10-20,3-14 23,4-21-25,-3-9 5,3-5-3,4 0-9,0-20 24,0-6-15,0-4-9,0 0 7,0-5 0,0 0 2,0 0 0,11-39 6,1 4-104,-1-30 98</inkml:trace>
  <inkml:trace contextRef="#ctx0" brushRef="#br0" timeOffset="92072">10604 10842 10,'0'0'48,"0"0"-52,15-34 4,15-16 10,11-24-13,-15 14 3,-4-24 13,11 14-13,-3-4 0,-7 9 0,-12 26-6,4 4 26,-1-10-20,1 15-2,-7 6-2,-1 14 8,-3 0-4,3 5-8,-3 0 11,0 5 4,0 0-7,10 45-8,1 34 5,-7 0 3,-5 11-3,5-6 7,-1-10-9,1-19 5,-5 0 4,1-21 2,0 1 12,0-15-18,-1-5 5,1-5-12,-4-10 7,0 5-7,0-5 5,0 0 1,0 0 1,0 0-51</inkml:trace>
  <inkml:trace contextRef="#ctx0" brushRef="#br0" timeOffset="92300">10768 10579 25,'0'0'0,"41"0"23,-8 0-24,4 0-18,1 0 19,-1 0 3,11 0-3,-26 0 0</inkml:trace>
  <inkml:trace contextRef="#ctx0" brushRef="#br0" timeOffset="93336">19508 10743 34,'-14'70'42,"-1"9"-42,11 10 43,0 1-19,1 9-18,3-5-6,-4 1 15,0 4-6,-3-5-9,-1-19-11,-3-1 27,4-29-13,-5-6-3,5 1-6,0-10 13,7-15-13,-4-10 6,4 5-1,-4-10-2,4 0 3,0 0-3,0 0-10</inkml:trace>
  <inkml:trace contextRef="#ctx0" brushRef="#br0" timeOffset="93956">19624 9786 12,'-15'-10'0,"-4"0"23,4 5 8,-7 0-19,0-5-12,-4 10 9,-11 15 4,-12 19-13,-7 16 15,30-25-26,4 5 26,3 14-15,8-4 4,4 15 31,3-16-35,19 21 0,7-1 3,12-9 0,3-10-3,8-11 0,3 6-11,-15-25 16,23-5-5,0-20 2,0 0 8,-23 5-10,23-29 3,-30 24-3,-7 5 0,-4-10 0,-8 10 0,0 5-4,-7 0 4,4 0-9,-4 5-45</inkml:trace>
  <inkml:trace contextRef="#ctx1" brushRef="#br2" timeOffset="110485">12508 17512,'-3'-5,"3"5,0 0</inkml:trace>
  <inkml:trace contextRef="#ctx0" brushRef="#br3" timeOffset="117752">9042 11091 104,'-4'-10'0,"4"5"23,0 5-11,0-5 1,0-5-13,0 5 0,0 0 5,0 0-2,0 0-3,0 0-2,-3 0 2,3 5 0,0-5 2,0 5-2,0-5 8,0 5-8,0 0-4,0 0 4,-8 40 0,1 39 4,-1-4-12,4 9 9,1 5-1,-1 11 10,0-21-8,-3-5-2,3-19 0,0-5 3,1-11 2,-1 1-5,4-10-6,-4-10 3,4-5 7,0-11-4,0 1 2,0 0-7,0 0 5,0-5 5,0 0-5,-3 0-8,3 0 8,0 0-4,0 0-34,0 0-56,0 0 94</inkml:trace>
  <inkml:trace contextRef="#ctx1" brushRef="#br3" timeOffset="115924">14078 17725,'-48'-74,"25"34,23 40,0 0,0 0,-22-25,22 25,0 0,-78-69,78 69</inkml:trace>
  <inkml:trace contextRef="#ctx0" brushRef="#br3" timeOffset="118861">8942 9949 115,'-8'25'0,"1"30"-3,3-6 12,4 31-9,0-6 9,0 1-13,0-1 26,-4-29-22,4-6 7,-4 6-4,4-15 7,-3-5-10,3-11-3,0-4 5,-4-5-2,4 0-4,0-5 1,0 5-1,0-5 4,0 0-15,0 0-84,0 0 99</inkml:trace>
  <inkml:trace contextRef="#ctx0" brushRef="#br3" timeOffset="119243">9038 9979 72,'60'-10'25,"-12"10"-25,4 15 5,-11 5-15,-15 0 10,-7 9 22,-1 6-13,-7 5-17,-7 0 8,-4 19 2,-22-4 0,-30 49-2,15-49 1,-8-1-4,11-14 21,-10 0-18,29-31 9,-7 1-4,3 0 2,12-10-7,-1 0-3,4 0-1,1 0 4,3 0-25</inkml:trace>
  <inkml:trace contextRef="#ctx0" brushRef="#br3" timeOffset="119661">9745 11076 58,'-4'-5'0</inkml:trace>
  <inkml:trace contextRef="#ctx0" brushRef="#br3" timeOffset="119787">9723 11071 103,'-12'49'0,"-2"6"22,2 9-3,5-4-29,0 9 10,-1-24 9,-3 10 5,7-26-14,0-4-5,1-15 3,3 0-4,0-10 6,0 5-4,0-5-68</inkml:trace>
  <inkml:trace contextRef="#ctx0" brushRef="#br3" timeOffset="119914">9894 11254 58</inkml:trace>
  <inkml:trace contextRef="#ctx0" brushRef="#br3" timeOffset="120185">9894 11289 84,'3'35'31,"5"-10"-31,7-1-9,26 31 29,-23-40-25,23 0 5,-4-5-1,-3-10 13,14-20-10,-29 10-2,7-10-7,4-15 16,-12 11-9,-3-16 0,-8 5 3,-3-24 6,-4 19-9,-26-25 7,4 21-12,-12-11 9,-3 25-4,-7 15 10,6 10-2,-6 5-8,-1 15-4,12 10 1,7 15 14,-15 34-11,29-39 5,1 15-14,11 4 11,11 1-2,16-6-16</inkml:trace>
  <inkml:trace contextRef="#ctx1" brushRef="#br3" timeOffset="119934">12784 17685,'0'0,"0"0,0 0,0 0,0 0,0 0,0 0,0 0,0 0,0 0,0 0,0 0,0 0,0 0,0 0,0 0,0 0,0 0,0 0,0 0,0 0,0 0,0 0,0 0,0 0,0 0,0 0,0 0,0 0,0 0,0 0,0-74,0 74,0 0,0 0,0 0,0 0,0 0,0 0,0-15,0 15,0 0,0 0,0 0,0 0,0 0,-52-25,52 25,0 0,0 0,0 0,0 0,-23-25,23 25,0 0,0 0,0 0,-29-29,29 29,0 0,0 0,-41-30,41 30,0 0,-52-40,-15-9,-4 9,15 15</inkml:trace>
  <inkml:trace contextRef="#ctx1" brushRef="#br4" timeOffset="124284">12386 16460</inkml:trace>
  <inkml:trace contextRef="#ctx0" brushRef="#br4" timeOffset="127306">8012 11061 84,'-4'0'27,"4"-5"-27,0 5 13,0 0 8,0 0-21,-4 0-1,4 0-6,-4 0-5,4 0 12,-3 0-9,3 0 8,-4 0-19,4 0 20</inkml:trace>
  <inkml:trace contextRef="#ctx0" brushRef="#br4" timeOffset="127994">8183 11061 74,'0'0'48,"-4"0"-29,0 0-19,1 0 0,-1 30 17,-4-1-17,5 6-11,-8 10 25,3 24-16,-3 11 2,7-6 14,-7 15-23,0-24 24,3-6-15,5-9-11,3-20 18,-4 0-7,4-11 1,0 1-11,0-5 16,0-5-6,0 0-2,0-5 1,0 0 1,0 0 0,0-5-6,0 0 6,0 0 0,0 0 0,0 0-9,0 0-24,0 0 33,26-30-96</inkml:trace>
  <inkml:trace contextRef="#ctx0" brushRef="#br4" timeOffset="129006">8008 10247 84,'-19'74'0,"4"1"30,15-16-29,4 11 8,-4-11-9,4-4 17,0-15-10,-1-1-1,1-19-6,0 0-4,-4-10 14,3 0-10,-3-5-5,0-5 10,0 0 1,0 0-6,0 0-4,4-55 3,-4-4 1,-11-16-3,7 21-22,-3-16 9,7 11 16,0-6-10,0 21-7,11 4 20,4-10-3,-4 6 17,8-11-8,3 20-9,-3 6 0,-1 4 7,1 5-3,-1 10-4,-3 0 1,0 10 15,-4 0-16,0 0 0,-3 35-5,-8 4 10,0 11-5,-30 20-1,0-1 1,8-19-7,0-11 7,11-19 5,3-5-3,4-10-2,1 0 0,3 0-1,-4-5-2,4 0 3,0 0 0,0 0 1,37 0-1,-7 0 0,3-20 0,-7 15 1,8 5-1,-8 15 0,-11-5 0,11 15 0,-19-15 0,8 14 1,-7-4-1,-5 20 0,-14 10 0,-22 14 0,-19-4 0,29-26 0,-10 6-1,11-15 21,10-15-18,5-5-2,-4 0-4,7-5 10,4 5-10,0-5 4,0 0-32</inkml:trace>
  <inkml:trace contextRef="#ctx0" brushRef="#br4" timeOffset="130019">8477 11190 12,'-8'0'58,"1"0"-58,3 0 3,0 30 21,-3-25-24,3 0-2,4-1 0,-4 1 1,4 0 1,0-5 3,-3 5-4,3-5-7,0 5 8,0-5 1,0 5 4,0 0-5,29-5-3,-14 5 10,0-5-5,4 0-2,-8 5 15,4 0-7,-4 0-13,-4 0 5,1 5 24,-1 0-18,-7 0-6,4 10 11,-4 9-13,-11 11-1,-4 0 3,-4-5 11,8-16-14,4-4 5,-4-10-2,3 5 10,1-5-19,-1 0 9,1-5 5,3 5-12,-3-5 10,-1 0-3,5 0 1,-1 0 4,-4 0-47,8 0 42,-7 0-116</inkml:trace>
  <inkml:trace contextRef="#ctx0" brushRef="#br4" timeOffset="130263">8454 11190 98,'15'-20'42,"4"5"-42,10-10 22,1 0-23,0 1 1,-4 9 6,-4 0-6,1 5-2,-5 5 2,-7 0-6,1 5 13,-9-5-27,5 5 20,-5 0-131</inkml:trace>
  <inkml:trace contextRef="#ctx0" brushRef="#br4" timeOffset="131018">7402 11934 79,'44'-20'16,"20"10"-16,-5-4 17,-11-1-1,12 5-16,-1 0 0,-3 0-12,7 0 30,4 0-18,-3 0 7,-5 0-1,4-10-5,1 5-1,-5 10-4,-3-4 14,0-6-22,-23 5 12,8 5 10,0-5-10,-15 5 0,11 5 6,-3-5-5,-1 0 0,-3 0-1,15-5 2,-16 5-4,20-10 2,-5-5-1,-3 5-1,-15 6 3,0 4-1,0-5 1,0 5-4,-3 0 7,-1 5-4,4-10-3,-7 10-2,3-5 5,15 5-1,-18 0-2,22 0-34,-8 0 37</inkml:trace>
  <inkml:trace contextRef="#ctx0" brushRef="#br4" timeOffset="140443.37">13966 11760 16,'0'0'0,"0"0"41,0 0-34,0 0-1,0 0-6,27-34 22,6 9-15,8-10-13,-11 10 6,-4 11 8,18 4 5,-21 5-13,-5 5 6,5 0-1,-5 0-14,-7 0 9,0 0 6,-3 29-8,-1-9 3,-7 10-1,-15 15 6,-22 14-5,8-14-1,-9 5-2,16-16 0,-8 11-1,4 0 3,8-11 1,10-14-2,1-5 6,3-5-5,4-5 2,0 5-6,0 0 4,33 10 6,8-15 7,19 4-7,-4-18-6,11-16-6,-8 5 6,-25 10-6,10 0 6,1-10 1,-15 5-5,-4 0 4,7 6-43,-18 4-29</inkml:trace>
  <inkml:trace contextRef="#ctx0" brushRef="#br4" timeOffset="140842.41">14673 11949 40,'-4'20'4,"4"5"8,0-5-12,0 4 21,19-9-22,3 0 1,12-5 27,-8-5-10,11-5 3,-7-15-20,11-10 2,-12-9-2,-10 9-6,-4-5 6,0-10 2,-8 6-2,-7-6 4,0 0-4,-22-4-5,3 9 10,-14 5-5,7 10 1,-15 10 8,-7 10-8,10 25-1,9-5-1,3 5-3,11 0 2,0 4 2,7 11 1,20 20-24,6 4 23,-3-24-83</inkml:trace>
  <inkml:trace contextRef="#ctx1" brushRef="#br4" timeOffset="138568.41">17719 18708,'0'0,"0"0,0 0,0 0,0 0,0 0,0 0,0 0,0 0,0 0,0 0,0 0,0 0,0 0,0 0,0 0,0 0,0 0,0 0,0 0,0 0,0 0,0 0,0 0,0 0,0 0,0 0,0 0,0 0,0 0,0 0,-59-70,59 70,0 0,-30-5,30 5</inkml:trace>
  <inkml:trace contextRef="#ctx1" brushRef="#br4">21617 18881,'0'0,"0"0,0 0,0 0,0 0,0 0,0 0,0 0,0 0,0 0,0 0,0 0,0 0,0 0,0 0,0 0,0 0,0 0,0 0,0 0,0 0,0 0,0 0,0 0,0 0,0 0,0 0,0 0,0 0,0 0,0 0,0 0,0 0,0 0,0 0,0 0,0 0,0 0,0 0,0 0,0 0,0 0,0 0,0 0,0 0,0 0,0 0,0 0,0 0,0 0,0 0,0 0,0 0,0 0,0 0,0 0,0 0,0 0,0 0,0 0,0 0,0 0,0 0,0 0,0 0,0 0,0 0,0 0,0 0,0 0,0 0,0 0,0 0,0 0,0 0,0 0,0 0,0 0,0 0,0 0,0 0,0 0,0 0,0 0,-81-168,81 168,0 0,-41-90,41 90,-406-541,395 531,7 10,4 0,0 0,0 0,0 0,-11 0,-11 0,-15 0,-8-5</inkml:trace>
  <inkml:trace contextRef="#ctx0" brushRef="#br4" timeOffset="149330.26">18898 9994 6,'-40'-10'12,"2"5"-21,12 0 9,-18 0 22,-8 0-4,3-5-14,-7 5-4,1 0-18,3 0 21,-4-5-3,0-4 1,0 4-3,-7 5 2,0-10 0,3 5-10,-3 5 5,0-10 5,-8 0 5,0 5-4,-7-10 6,0 0-7,4 11-2,-15-11 7,3 15-10,-7-10 5,-7 5-1,3 5-1,-4-5 6,-6 0-4,-1 10 4,-4-15-4,1 5 0,-5-5-2,1 10 2,-11-4 0,-5-1 0,-3 5 0,-3 0 2,3 0-3,-4-5 1,-3 5 1,-4-10-2,4 5 1,-4-5-1,7 5 3,4 5-4,-15-5 2,4-5-3,8 10 3,-9-19 0,13 4 0,-1 5-3,-8-5 2,8 0 1,-7 15-2,-11-15 1,10 15 4,-7 0-3,4-4-1,0 4 1,0 0 0,-3 5 0,6-5 3,1 5-5,3 0 2,-3-5 1,3 0 0,1 0 0,3 5-1,0-5 0,0 0 1,0 0-1,-7 5 0,3 5-1,8 0-2,-4 0 3,4-5 1,0 10-5,-4-5 2,7 0 2,8 10 0,4-11 1,-8 16-1,15-10 0,1 15-1,-1 0 1,0 15 0,19-16 2,-1 1 0,16 0 14,11 0-16,-4 0 7,3 4 2,20-9-9,7-5 15,3 5-22,12-10 15,-12 15-8,5-5-8,-5 4 0,1 6 7,7-10 1,-19 15-14</inkml:trace>
  <inkml:trace contextRef="#ctx0" brushRef="#br4" timeOffset="151305.46">10824 8992 40,'-8'34'1,"1"11"-1,3 0 17,4-6 8,0 11-26,0-25 1,0-5 11,0-10-9,0-1-2,0-4 2,0-5 6,0 5-10,0-5 2,0 0-7,0 0 4,0 0 9,22-39-6,-18 14-2,0-5 3,3-5-1,4 1-2,0 9 0,4-15 0,0 5 2,-4 11-3,1 4-1,-1 10 8,-4 0-4,4 5-1,4 0 1,-4 5 2,8 0-3,-4 0 4,-4 30-4,4-1 1,-4-4-2,-4 10 13,1 0-11,-4-5-6,-1-1 12,-3 6 4,4-5-10,-4-10-3,0-10 17,0 0-14,0-1 9,0 1-8,0-10 2,0 5-3,0 0-5,0-5-44</inkml:trace>
  <inkml:trace contextRef="#ctx0" brushRef="#br4" timeOffset="151769.5">11248 9160 12,'-4'15'37,"4"15"-37,0 0-6,0-10 29,26-6-9,-8 1-14,5-5 38,10-10-39,-10 0 8,-1 0-7,8-25-7,-15 11 13,-1-11-6,-6 5 6,-4 0-9,-4 0-3,0-15 6,-19 6 0,-11-6-3,4 10 6,-4 15-3,-7 5 1,4 5-4,3 0 3,8 20 6,11-10 3,-1 5-11,12-5 2,0 0-5,0 5-62,41 9 67</inkml:trace>
  <inkml:trace contextRef="#ctx0" brushRef="#br4" timeOffset="152071.53">11727 8843 36,'0'44'29,"0"6"-29,0 5 13,-11-1-2,11-9-11,0-5 12,0-1 1,0-4-13,0-5 0,0-10 9,0-11-12,0 1 0,0-5 3,0 0-1,0 0-29,0 0 30,0-5-46</inkml:trace>
  <inkml:trace contextRef="#ctx0" brushRef="#br4" timeOffset="152314.56">11586 9111 16,'0'0'44,"30"-5"-40,3-5-4,19 5 36,0-5-38,-11 5 2,-3 0-1,-9 0-2,8-5 0,-3 0 3,3 5-32</inkml:trace>
  <inkml:trace contextRef="#ctx0" brushRef="#br4" timeOffset="152629.59">12215 8922 34,'-12'40'0,"5"-1"22,0 6-8,3-5-11,4 5-3,-4-21 13,0 11 7,4-5-18,0-15-2,0-10-6,0 5 12,0-5-6,0 0-5,0-5-13,38 0-42,3-25 60</inkml:trace>
  <inkml:trace contextRef="#ctx0" brushRef="#br4" timeOffset="153136.64">12575 8853 29,'-29'19'28,"-16"6"-28,15-5 15,8 0-16,0-5 5,10-5-4,1-5 8,8 5-15,-1-5 7,0-5 0,4 5 0,0 0-3,30 4 3,18 6-3,-18-10-1,22 0 6,-18 0-2,-1 0-4,1 5 2,-8 0 4,-12 0-2,1 0 1,-7 5-1,-1-5 0,-3 5-1,-4 9 1,-11 11 1,-15 5-1,-30 19 17,22-29-1,5-5-16,-1-5 16,8-15-16,7 0 16,7-5-16,5 0-4,-1 0 5,4 0-62,-4 0 61</inkml:trace>
  <inkml:trace contextRef="#ctx0" brushRef="#br4" timeOffset="154440.77">12494 8863 47,'0'0'0,"-4"0"27,4 0 6,0 0-20,0 0-13,0 0-8,26-30 32,15 20-24,7-15 4,-3 10 2,-4 0-1,-4-5-5,4 1 1,-8-6-11,-10 10 10,-12 10 0,0 0-2,-4 0 7,-3 5-5,-4 0-26,4 0-37</inkml:trace>
  <inkml:trace contextRef="#ctx0" brushRef="#br4" timeOffset="159991.31">9767 10882 36,'0'0'20,"0"-5"-20,0 5 11,0 0 44,0 0-55,0 0-6,0 0 18,0 0-12,0 30-4,-3 15 9,-1 4 3,0 21-19,-3-16 11,3 1 4,0-15-3,-3 4-1,3 1 0,4-15 2,-4-5 8,4-6-10,0-9 11,0 5-8,0-10-3,0 0-5,-3 0-1,3 0 5,0-5 1,0 0-6,0 0 5,0 0 1,-4 0 0,4 0 0,-4 0-5,0-35 5,4 6-5,0-11-7,12-5 5,-5-9 7,0 4-21,1 5 16,-1 1 5,-3 19-6,-4 10-6,0 5 12,4 0 0,-4 5 0,0 0 5,0 0-5,0 5 15,0 0 15,0 0-22,0 0-8,0 0 9,-11 60-27,7-6 20,-7-9-2,0 15 2,3-6 2,4-14-4,4 0 2,-3-6 3,-1-4 8,0-5-13,1-10 0,3 5-9,0-11 10,-4 1-1,4-5-6,0 0 6,0 0 0,0-5 2,0 0-3,0 0-2,0 0 3,0 0-29</inkml:trace>
  <inkml:trace contextRef="#ctx0" brushRef="#br4" timeOffset="160432.37">9801 10009 41,'-8'54'0,"-3"1"16,4-10-26,-1 4 63,5-4-53,3 0-5,-4-1 42,4-19-37,0-5 2,-4 0-2,4-5 14,0 0-14,0-6-7,0-4 2,0 0 8,0 0-3,0-5-7,0 0-69,0 0 76</inkml:trace>
  <inkml:trace contextRef="#ctx0" brushRef="#br4" timeOffset="161134.44">9801 10019 29,'11'-10'29,"4"0"-29,0-5 21,3 5-17,-7 5-4,1 0 17,2 5-13,-2-5-3,2 5-1,-2 0 12,-9 0-7,5 0-5,-5 0 4,1 0-11,-4 35 7,0-15 0,-15 10 2,-3-6-9,3 1 7,0-5 6,0 0-7,-4 0-4,12-10 5,0-5-2,-1 5 2,4-10-3,4 4 3,-3-4-1,3 5 0,0-5 1,0 0 2,0 0-4,0 0 2,0 0 0,0 0 3,0 0-5,26 0 3,-11 0-1,0 0-1,-1 0 5,9 5-4,-5 0-4,-3 5 5,-7 0 2,3 0-3,-4 0 1,1 5 3,-5 0-4,1 0-2,0 5 5,-4 4-2,0 1-1,0-10 3,-22 5-4,7 0-4,0-5 5,-4 9 3,4-14 6,-3 10-9,-1-5-3,-3 0 4,7-10 2,4 0-3,7-5 3,0 5-36</inkml:trace>
  <inkml:trace contextRef="#ctx0" brushRef="#br4" timeOffset="171052.43">19047 10445 6,'-18'-9'18,"-8"4"-18,0 0 3,0 5-3,-4-10 13,4 5-13,0 0 3,0-5 13,3 5-5,1 0-11,0-5 1,-1 0 6,-3 0-7,-7-5-5,7 0 6,-11 1 6,-1 4-7,-14-5-3,15 10 4,-7-10-4,-16 5 3,23 0-2,-19 5 1,-3-10 1,-1 0-5,-11 0 8,4 5-4,-3-4 1,3-1 4,-4 5 1,-3-5-1,-12-5-4,8 0 7,-11 5 0,3-5-7,-22-4-1,8 9 5,-4-5-4,7 5 0,-18-5 1,14 5-14,-10-5 13,3 10 0,-4-4 4,1-1-9,-5 0 5,-3-5-1,4 10 1,-15-10 1,15 10-1,-8-5-2,-7 1 1,0 4 2,-12-5-1,16 0 2,-8 5 0,0 0-2,8 5 0,-8 0-3,7-5 6,-7 5-3,4-5 2,11 5-1,-7-5-2,7 5 1,-12-5 1,-3 1 1,8 9-2,3-5 5,-3 0-5,-1 5-1,8-5 1,4 0 7,-4 0-4,4 5-3,-1-5-4,9 0 0,-5 0 1,8 0 3,0 0-5,11 5 7,-4-10 0,8 10-2,-1-5 2,1 0-3,4 5 1,-12 0-3,4 0 14,7 0-2,-3 5-9,4 0 4,-12 5-3,8 5 0,-1 0-1,9 5-2,-5-1-6,4 6 8,0 5 8,12-20-10,-8 25-1,-1-11 3,1-4-6,-7 15 12,14-20 4,0 0-10,1 20 4,25-16-1,-3-4-3,14 0 9,5-5-19,6 5 1,8-5 9,-3 0 0,10 0-3,1-10 3,3 5-4,0-5-7,4 5-38,-3-5 49</inkml:trace>
  <inkml:trace contextRef="#ctx0" brushRef="#br4" timeOffset="172776.6">14614 9969 47,'-4'35'0,"4"-5"46,-4-6-21,-3 11-26,3-10 1,0 0 15,4-15-9,0 0-1,-3-5-5,3 0 0,0-5 3,0 0-5,0 0 2,0 0 2,0 0-3,0 0 1,14-45-3,-2 10-3,-1 0 6,4 6-16,0-16 16,11 15 4,-8 5-4,1 11-5,-1-1 8,-3 5-2,-7 10-1,3 0 2,-7 0-2,3 0-1,-3 0 1,3 39 10,-3 6-2,0-15-8,-4-10 6,3 0-4,-3 4-3,4-9 1,0-5-7,3 0 6,1 0 1,3-5 3,0 0-5,4 0-8,0-5 10,3 0 7,1 0-7,-8-30 0,-3 20 0,-1 0-3,-3 0 4,-4 5 0,3 0-1,-3 5-2,0 0 1,0 0 1,0 0 2,0 0-3,0 0 1,0 0 0,0 0-2,0 35 0,0-20 2,0 0-4,8 0 9,3 0 5,8-5-10,-1 0 2,1-5 6,3-5-8,-7 0-11,0 0 15,0 0-6,-4-35 2,-4 15 6,-3 5-9,-4-15 6,-11 1-3,-4-6-2,0 10 3,-7 10-1,-8 0 0,11 15-2,-7 0 3,8 10-1,3 5 0,4-10-1,7 5 1,4 0 0,0 0-3,26 10-23,11-1-53,19-4 79</inkml:trace>
  <inkml:trace contextRef="#ctx0" brushRef="#br4" timeOffset="173063.63">15406 9771 36,'0'0'0,"-15"49"51,11-9-33,-3 15 19,7-16-37,0 16-2,0-15 17,-4-11-16,0 1 1,4-5-9,-3-10-1,3 5 10,-4-15 4,4 4-5,-4-4-1,1 0 2,3-5-5,-4 5-55,0-5 60</inkml:trace>
  <inkml:trace contextRef="#ctx0" brushRef="#br4" timeOffset="173291.66">15205 10024 38,'0'0'0,"0"-5"52,0 5-21,0 0-32,34 0 1,-8-5 2,3 0 7,8 0-9,4-5 1,-3 0-17,-1 5 12,-4-5 4,4 0-102</inkml:trace>
  <inkml:trace contextRef="#ctx0" brushRef="#br4" timeOffset="175079.83">15800 9959 40,'-7'25'61,"-8"20"-48,7-11-13,1 6-4,-4-10 14,7 5-10,0-16 13,1-4-19,-1-5 14,4 0-8,0-5 3,-4 0-10,4 0 8,0-5-1,0 0-4,0 0-9,0 5 13,0-5-54</inkml:trace>
  <inkml:trace contextRef="#ctx0" brushRef="#br4" timeOffset="175467.87">15956 10034 42,'30'0'45,"7"19"-45,-14-9-14,-5 0 46,5 10-17,-12-10-15,0 5-3,-4 5 11,1 0-8,-8 0 6,0-6 2,0 11-1,-30 0-7,15-10-10,-15 5 25,4 0-20,11-15 5,-3 0 8,3 0-14,4-5 7,3 0-1,-7 0-4,12 0-2,-8 0 6,7-30-51,0 25-25</inkml:trace>
  <inkml:trace contextRef="#ctx0" brushRef="#br4" timeOffset="175697.9">15919 10009 92,'45'-25'21,"-12"5"-21,-3 15 3,15-5 14,3 5-17,-15 0 2,-10 5-10,10 0-3,-3 0 11,4 0-43</inkml:trace>
  <inkml:trace contextRef="#ctx0" brushRef="#br0" timeOffset="184017.73">7751 15318 51,'0'0'45,"-3"0"-45,3 0 37,0 0-35,0 0-16,0 0 14,0 0 8,0 0-15,33 0 27,4-5-20,-11 5 6,23-5-5,3 1-1,-8 4 7,12 4-5,4 1-2,3 0 4,8-5-9,3 5 0,11-5 5,5-10 0,3 10 15,11-5-15,7 1-1,-3-1-4,0-5 12,15 5-7,-4 0 8,7-10-14,12 10 6,-8 0 0,0 0 2,15-5 0,4 0-2,-4 0 1,15 0-7,0-5 6,0 0-2,15 6 11,7-11-8,0 5-1,-7 0 9,-4 5-17,19-5 8,7 0 1,-11-5-2,4 10 3,-1 1-2,-3-1 2,0 0 1,-3 5-3,10 0-1,12-5-3,-8-5 3,-4 5 1,8-5 2,4 5-2,-12 0 0,8 0 1,-15 0-2,18 0 2,-14 1-1,15 9 3,-8 0-6,11-5 3,0 0 4,-3 5-6,-19-10 2,33 0 0,-14 5-3,11-5 4,-4 0-1,0-5 0,-38 10 3,39 0-3,6-5 0,-14 5-4,-1-5 3,-3 10 1,-19-10-3,30 1 9,-11 4-10,4-5 4,3 0 2,-15 5-2,8 0 0,-15 0 1,8-5 1,-16 5-2,-3 0 0,0 5 0,-19-5 0,8 0 0,-19-5-1,0 5 1,-4 0 0,-11-5 3,-14 10-1,-9-5-4,1 0 2,-15 0 1,-7 5 0,-16 0-1,-10 0-1,-12 0 1,-22 0 1,0 0-1,-7 0 0,-8 0 1,0-5-3,-3 5 2,-5 0-4,5 0-18,-4 0 22,3 0-56</inkml:trace>
  <inkml:trace contextRef="#ctx0" brushRef="#br0" timeOffset="184832.81">11407 14529 48</inkml:trace>
  <inkml:trace contextRef="#ctx0" brushRef="#br0" timeOffset="185084.84">11415 14524 35,'0'0'0,"0"-5"68,0 5-42,4 0-26,-4 0 2,0 35 6,0 15 0,-12 29-8,9 6 0,-8 24 3,7-5-3,-7 0 13,7 0-29,-7 1 37,0 9-21,3-15 8,1-10 3,-4-4-11,3-11 2,8-19-9,0 4 15,-3-24-8,3 5 4,0-30-12,0-1 8,0 1 1,0-5-1,0-5-1,0 0 1,0 5 1,0-5-45,0 0 44,29-29-25</inkml:trace>
  <inkml:trace contextRef="#ctx0" brushRef="#br0" timeOffset="185822.91">19694 14152 9,'4'-5'0,"-4"0"103,0 5-59,0 0-44,4 0-4,-4 40 16,0 39-15,-4 11 3,4 4-2,-4 5 20,-3 6-18,3-1-10,-7 5 13,4-20 4,-1-9-7,1-6 2,-1-39 7,8 4-9,0 1-2,-3 0 6,3-15-7,0-10 3,0-1-3,0 1 5,-4-5-2,4-5 1,0 0-11,0-5-19,0 0 29,-4 0-75</inkml:trace>
  <inkml:trace contextRef="#ctx0" brushRef="#br0" timeOffset="186566.98">11222 14247 67,'0'0'0,"0"0"43,0 0-29,11-55 4,26-49-18,-4 14 1,-7-9 14,15-25-15,-15 10-10,4 20 12,-15 34-5,4 6 3,-8 14-2,0 15 9,-4 15-7,1 0 15,-8 5-15,7 5 6,4 35-6,4 39-6,-11 16 6,-4 4-7,0 15 7,0-10 0,-7-4 0,7-6 0,0-10 6,0-34-2,11-20-4,-8 0 0,-3-15 0,4 0 1,-4-5-1,4-5-5,-4 0-64,0 0 69,0 0-91</inkml:trace>
  <inkml:trace contextRef="#ctx0" brushRef="#br0" timeOffset="186749">11307 14033 53,'-4'0'-32,"4"0"32,0 0 41,0 0 33,0 0-74,49 0-2,6 0 10,5-5-8,3-5 0,12-5-10</inkml:trace>
  <inkml:trace contextRef="#ctx0" brushRef="#br0" timeOffset="187702.1">19899 13408 67,'-22'-20'18,"3"10"-18,-7 0 11,-4 5 17,8 5-28,-26 15 24,-12 10-28,15 10 4,-18 29 0,19-19 2,3 14 1,11-4-3,15 5-1,8-16 8,7 1 6,33 9-13,-7-4-10,63 10 14,-33-41-4,19-14 11,6-5-4,-3-5-5,-3-4-2,-4-16 5,-38 15-22,0 0 17,-21 5-53</inkml:trace>
  <inkml:trace contextRef="#ctx0" brushRef="#br0" timeOffset="190755.4">11876 16088 19,'0'0'16,"-4"0"-16,4 24 18,0-14-19,0 10 2,0-5-1,38 5-3,-20-10 3,12 5-15,3-15 15,16 0 12,-8 0 2,18-25-14,1 5 0,3 0 6,0 5-6,4-5 5,0 6 18,11 4-25,4 5 2,-4-5-3,-3 10 25,6 5-22,12 10-10,-7-5 20,7 9-13,-11 1 3,3 10 5,1 5-2,-23-1-3,8 1-5,-19-5 11,18 34-2,-21-24-4,-1 15-2,8 34 21,-19-19-19,8-11-7,3 45 8,-11-39-7,1 29 6,-5 0 0,-14 1-1,3-36 1,4 31 0,-15-41-3,8 11 13,-4-6-10,-1-9 2,-2-10-3,-1-11-1,-4-9 2,-3 0 2,0-5-1,-4 0-1,3-10 3,1 5 0,-4-5-4,4 0 1,0 0 2,-1-30-1,12-9-1,15-16 0,7-5 0,-3 1 0,14-16 1,-18 36 0,29-21 1,1-4-2,-16 9-2,5 25 1,-1 1 1,19-6 0,-11 15-1,0 5 3,3 0-2,1 5 1,10 5-3,8 5-2,0 0 4,4 15 0,-4 0-1,8 5 1,3 5 3,-7-5-3,15 14 0,-12-19-2,19 5 5,1-5-4,2-10 1,5 5-2,14-10 0,1 0 1,7-10 1,7 0 7,4-10-7,4-5 0,-4 6 2,-4-11 2,-14-5-6,25-5 2,1-9-1,-19-1 3,3-14-2,20-41 1,-50 51 6,35-65 1,-49 59-8,11-14-7,-19 9 10,5-19-3,-42 44 1,15-24-4,-11-1 9,-26 15-6,-3 11 2,-8 9-1,-4 5-1,-8 0 3,9-14-10,-9 9-20,1 15 27,-4 5-67</inkml:trace>
  <inkml:trace contextRef="#ctx0" brushRef="#br0" timeOffset="191782.5">13754 17775 9,'15'-15'0,"-4"5"22,19 0 27,4-5-35,-12 0-14,4 5 29,-11 10-31,4-5 2,-8 5 5,4 0 0,-8 0 3,4 0-8,-3 35 9,-1-5 0,1 0-9,-8-1-11,-23 31 17,-7-6-10,-18 6 4,-11 19 11,3-29-8,-30 20-3,34-21-2,8-29 2,-5 5 0,19-10 0,4-15 3,8 5-7,7-5 4,3 0 0,4 0-1,4-55-1,19-9 2,7 19-1,19-15 1,-16 36 0,16-21-2,0 15-1,-1 10 0,12 5 3,-30 10-7,30 0 11,-8 5-4,-25 15-1,3-5 7,0 10-6,0 10 0,-4 10 2,-3-6 2,-4 1-4,-4-5-1,7-5-6,-3-10 10,11-1-3,23-9-2,6-15-39,5-19 41,-12-1-75</inkml:trace>
  <inkml:trace contextRef="#ctx0" brushRef="#br0" timeOffset="192246.55">14584 17780 12,'-15'-5'0,"-4"5"8,1 0-8,3 0 6,-7 20-6,7-6 34,-4 11-35,4 0 26,4 5-25,4 5-7,3-1 12,0 11-5,4-10 14,19 14-9,-1-9-5,8 0 19,-3-15-15,7-6 12,10 1-16,9-5-8,3-15 20,7-20-12,-7-19-4,-26 19 5,12-30 7,-16 15-8,-7-9 5,0-1 3,-8-5-11,-7-4 3,-15-1 3,-11-9-4,0 19 1,-15 5-4,0 21 1,1 9 3,-5 5 2,-11 15 5,11 9-3,12 11-4,11 0-6,-4-5 9,7 0-9,8-1 6,3 6-37</inkml:trace>
  <inkml:trace contextRef="#ctx0" brushRef="#br0" timeOffset="194730.8">13204 14068 13,'0'0'0,"-4"-5"36,4 5 0,0-5-55,0 5 19,-3 0 2,3 0 9,-8 99-11,4-14 4,-3 19-3,0 15 5,-5 20-6,-3 5 5,1 15 20,-1-21-25,0-23 20,4-21-2,0-20-16,7-14-2,4-40 8,0-5-9,0-5 1,0-1-10,0-4 24,0-5-17,0 5 3,0-5-2,0 0-2,0 0 4,0 0-5,0 0-77,0 0 18,0 0 64</inkml:trace>
  <inkml:trace contextRef="#ctx0" brushRef="#br0" timeOffset="195384.87">13078 13428 11,'-8'74'22,"4"11"8,4-21-30,-7 6-3,7-41 23,0-9-16,0 0-4,0-5 19,0-10-26,0 5 7,0-5-10,0-5 12,0 0-4,0 0 2,0 0-14</inkml:trace>
  <inkml:trace contextRef="#ctx0" brushRef="#br0" timeOffset="195887.92">13118 13224 24,'38'-15'0,"-1"-4"-3,4 4 11,-15 10-8,7 0 29,-3 5-13,-4 20-32,-4-5 16,4 4 6,-3-4-6,-5 10 5,1 5-5,-8 5 8,-3 4-7,-8 11-1,-19 9 2,-11 6-6,-7 9 23,0-24-19,-38 24 2,53-44-5,-23 10 3,16-25 0,-1-5 24,0 0-13,12-10-11,-1 0 7,12 0-15,-1 0 7,4 0 1,4 0 3,-3 0-9,3 0 6,0 0-2,0 0-83</inkml:trace>
  <inkml:trace contextRef="#ctx0" brushRef="#br0" timeOffset="196356.96">13122 13309 52,'0'0'0,"0"0"13,0 0-10,0 0-3,0 0 25,-4 0-32,4 54 16,-7-14-9,0 0 13,-1 4-8,1 1 1,-1 5-6,1-11 10,-1 11 6,1-10-16,3-16 10,4-4 5,-4-5-26,4-10 11,0 0-2,0 5 1,0-5-7,0 0 8,30 5-61</inkml:trace>
  <inkml:trace contextRef="#ctx0" brushRef="#br0" timeOffset="201626.49">11579 13418 18,'0'0'-1,"0"0"1,0-35 39,14 0-41,-2-4 2,6-1 7,8-10 4,-7 1-19,-4 9 8,3-10-7,31-29 15,-20 39-13,12-19 5,4-1 4,-8 6-5,26-21 1,-3 11 6,11 14 4,3 5-4,-3 11-6,3 4 21,4 0-5,0 5-20,8 5 4,-8 11 1,-7 4 3,-4 5-4,-8 10-7,-14-1 4,3 21 14,-11 0-11,-7 10 0,-8-11 11,8 31-8,-8-15-3,1 4 11,-5 11-1,-3-20-10,0-1-2,-8-9 6,5 5 2,-5-5-6,-3-16-10,0 6 18,-1-5-16,-3-5 8,4-5 7,-4 0-8,0-5 1,0 0-4,0 0 2,0 0-45,0 0 47</inkml:trace>
  <inkml:trace contextRef="#ctx0" brushRef="#br0" timeOffset="202265.55">12378 12579 13,'0'0'24,"-3"45"-24,-1 5 38,-4 14-20,5-9-8,-5-6-10,5-4 27,3-10-14,0-1-4,0 1-9,0-20-2,0-5 4,0 0-2,0-10 4,0 0-4,22 0-5,-11 0 5,15-30-6</inkml:trace>
  <inkml:trace contextRef="#ctx0" brushRef="#br0" timeOffset="202426.57">12531 12718 14</inkml:trace>
  <inkml:trace contextRef="#ctx0" brushRef="#br0" timeOffset="202660.59">12531 12812 30,'0'25'35,"11"-5"-11,0-5-24,4 0 9,4-5-9,10-5 13,-6-5-13,-5 0 15,8-20-36,-11 5 21,-4-5 16,4-15-1,-15 6-13,0-16-2,0 10 11,-22-9-14,11 19 3,-8 5-10,-7 5 17,0 10 14,-7 5-21,-1 25 3,8-10-11,19-5 3,-5 5 5,12 0 2,19 19-21,15-9 19,-20-15-128</inkml:trace>
  <inkml:trace contextRef="#ctx0" brushRef="#br0" timeOffset="203946.72">12642 12639 22,'-18'0'12,"-1"0"-12,-3 20 26,0-5-11,7-6-15,-4 6 12,12 0-3,-8 15 5,7-10-14,5 5-3,-1-1 6,4 1 0,18 5-3,-3-5 1,26 10 7,-7-11-8,10-9 3,-14 0 0</inkml:trace>
  <inkml:trace contextRef="#ctx1" brushRef="#br0" timeOffset="202310.79">16284 18137,'0'0,"-41"94,41-94</inkml:trace>
  <inkml:trace contextRef="#ctx0" brushRef="#br4" timeOffset="-212652.72">12419 14192 53,'0'-5'0,"0"0"42,-4 0-15,4 5-33,0 0 6,-3 0-5,3 0 19,-4 0-14,-7 0 17,0 55-17,0-26 12,-1 11-12,5-10 8,0 10-11,3 14 3,-4-9 7,5 14-8,3 1 6,0 4-5,-4 11-9,4-1 20,-4 6-11,-3-11 5,-1 6-3,1-6-4,-4-14 2,-4 14-2,7-34 5,1 5-3,3-21 5,4-4-3,-3 0-1,3-10-1,-4 5 6,4-5-13,0 0 7,0-5-3,0 0 6,0 5-9,0-5 6,0 0-10,0 0 4,0 0 6,0 0 9,0 0-23,0 0-3,0 0 17,0 0-48</inkml:trace>
  <inkml:trace contextRef="#ctx0" brushRef="#br4" timeOffset="-211267.58">12237 13567 42,'-4'0'52,"4"0"-52,-4 0 3,4 0 14,0 34-30,-3 1 13,-1 15 13,4-10-3,0 4-10,0-9 16,0 10-15,0-11 11,11 1-12,-11-10 15,0-5-14,0 0-1,4-11-3,-4 6 2,0-10-6,0 0 7,0 0-3,0-5 6,0 5-3,0-5-4,0 0 4,0 0 0,0 0 0,0 0-5,0-35 4,-26 1 1,15-1-2,7-5 2,0 6-18,1-11 18,-1 10 0,4 5-9,0 6 9,0-1 1,0 0-4,0 5-1,0-5 4,18 5 0,-6 1 1,2-6 0,5 0-1,0 10 0,-1 0 1,-3 5-1,4 0-1,-4 5 11,-4 5-11,-4 0 1,1 0-1,-1 0 4,1 0-2,-1 0-1,0 35-1,-3-20 3,0 10-2,-4 0 3,0-1 5,-11 6-7,0 0-1,-1-5-2,1 0 0,4-15 2,-4 4 3,3-9-4,4 0-1,1 0 2,3-5-1,-4 5 1,4-5 0,0 0 0,0 0 1,-4 0-3,4 0 2,0 0 1,0 0-1,0 0-1,0 0 1,0 0 0,41 0-3,-15-15 4,0 5-1,-7 6 0,11 4 0,-8 0 0,-11 0 0,4 0 1,-4 24 0,0-9-1,-3-10 2,3 10-1,-7 0-1,3 0 1,-3 5 2,0 0-2,-4 4-1,0-4 11,-15 10-11,0 0 0,-4 4 0,-7-9 3,8 0 0,3-10-3,-4 0 4,4-5-4,-3-5 0,3 0-1,0 0 1,4-5 1,-4 0-1,7 0 0,5 0-87,3 0 87</inkml:trace>
  <inkml:trace contextRef="#ctx0" brushRef="#br4" timeOffset="-206735.13">12940 14515 35,'0'0'30,"4"-5"-30,-4 0 5,0 5 56,0-5-61,0 5 7,0-5-17,0 5 32,0 0-22,0-5 2,0 0-8,-30 0 6,11 0-4,-3 5 10,-4 0 2,0 0-8,4 0-3,3 0 8,-3-5-5,7 5 0,4-5-2,3 5 2,4 0 0,-3-5-2,3 5 1,1 0 1,3 0-1,-4 0-2,4 0 7,-4 0-4,0 0-2,1 0 6,-5 35-4,5-15-1,-5-6 3,8 1-4,-4-5 2,4 5-2,0-10 1,0 10 1,0-10 2,0 5 0,0-5-2,0 5 0,0-5-1,0 0 1,0 0 0,26 0 1,-22 0-1,4-5-5,3 0 5,-4 0 1,8 0-2,0 0 1,0 0 2,3 0 0,-6 0-3,2 0 1,-2-25 1,-5 25-2,0 0 1,-3-5-1,4 5 1,-5 0 1,1 0-1,0 0-1,0 0 1,3 0 0,-3 30 0,-1-21 0,5 6-2,-8 0 2,4 0 1,-1 0 0,-3 0-1,0 0 2,0 5-1,-15 4 1,8-4-2,-8 5 1,4-5-2,-4-5 1,4 0 0,0-5-11,-8 0 8,8-10 3,-8 0 3,4 0-3,1 0 0,-1 0-2,7 0 2,1 0 2,-1 0-2,1 0 0,3 0-1,1 0 1,-1-25 1,0 25-1,0 0-6,4 0 6,0 0-15</inkml:trace>
  <inkml:trace contextRef="#ctx0" brushRef="#br4" timeOffset="-193873.84">12296 15274 12</inkml:trace>
  <inkml:trace contextRef="#ctx0" brushRef="#br4" timeOffset="-192227.68">12293 15269 13,'0'0'0,"0"0"-2,-4-5 18,4 5-18,0 0 2,0 0 13,0 0 19,0-5-32,0 5 0,0 0 3,0 0-30,0 0 27,0 0 18,0 0-4,0 0-14,-4 0 8,4 0-8,0 0 0,0 0 0,0 0-5,0 0 0,0 0 5,0 0-3,0 0 7,0 0 3,0 0-7,0 0-5,0 30 2,0-20 3,30 4-1,-19 6 2,0 0 3,1-5-4,2 5 2,-2-5-3,-1 0 1,0-10-6,0 9 11,0-4 7,8 5-12,-1 0-7,5-5 22,-5 5-15,5-5 5,-1-5 1,8 10 3,-1-10-9,1 5-7,-7 0 2,6 4 5,1-4 4,0 0 4,0 0 1,7 0-9,-11-5-6,11 5 14,-4-5-8,-7 5-6,15-5 17,8 0-13,-16 5 2,8-10 5,-7 5-7,14 5 2,0-5 1,-11-5 6,12 5-9,-8 0 2,3 0 0,8-1-4,1-4 4,-13 5 1,1 0 5,15 0-5,-15 0-1,4 0 1,3 5 0,4-10-1,0 10 6,0-5-2,-11 0 5,11 0-9,-18 0 0,22 0 2,-1 0-2,-3-5-3,4 0 3,0 0-4,0 5 4,3-5 0,-7 0 0,-7 0 0,11 5-11,0-5 10,-1 5 5,-3 0-4,4-5 9,-11 0-12,11 5 3,-4-5 1,7 0-5,1 0 6,3 0-2,-7 0 6,3 0-3,1-5-3,-19 5-6,26 0 7,-4 0-6,4 0 5,-8 0 2,1-5-1,-12 5-1,12-5-9,-5 5 12,9 0-7,-1 0 4,0-5 4,0 5 4,1 0-8,-1-5-2,0 0-2,0 5 6,1-10-2,-1 10-3,-4-5 7,1 5-4,-8 0-1,7-5 8,1 5-11,-1-5 4,5 0 1,-9 0-4,9 5 3,-9-10 1,9 5 1,-5 0-6,1-5 4,-4 5-1,-1-4 4,-3-1-3,-3 0-3,-1-5 7,4 5-1,-11-5-3,15 5 1,-8-5 5,4 10-6,-7-5-1,7 0 0,-4-9-3,-10 9 4,17-5 0,-10 10 2,3-15-2,-10 5-6,-5 5 10,-3 0-3,7-10-1,-4 0 0,12-14-3,-15 4 3,-4 10-3,15 0 13,-8-5-14,4 11 4,8-11 3,-4 10-1,-4 0-2,-7 5-1,7-5-2,-3 0-2,-5 5 5,5-5 1,-8 6-5,4-6 4,-4 5 7,-4-5-5,8 0 3,3-5-5,-7 5 2,0 0-3,-3 0 1,-1 1 0,0-1-2,1 0 4,-5 0-2,8 0 0,-7 0 1,11-5-1,-12 5 0,8 1 0,0 4-1,-7-5 1,3 5 0,4-5 0,4-5 0,-8 5-2,4 0 6,-3 5-5,-5 0 1,-3 5 0,-4 1 0,4-1 0,-7 0 0,-5 0-2,1 5 0,0-5 2,-4 5 0,3 0 3,1-5-3,-4 5 3,4 0-2,-4 0 1,0-5-2,4 5 0,-4 0-1,0 0 1,3-5 1,-3 5-3,0 0-2,4 0 4,0 0-16,11 15-82,3 0 98</inkml:trace>
  <inkml:trace contextRef="#ctx0" brushRef="#br4" timeOffset="-184125.87">11969 14529 55,'0'-5'19,"0"0"-19,0 1 36,0-1-46,0 0 29,0 5-19,0-5-24,0 5 35,0-5-11,0 5 2,0 0-3,0 0 9,0 0-8,0 0-3,0 0 11,-18 0-8,3 0-11,3 0 16,-2 0-5,-9 0 3,12 0-7,-7 0-2,-1 24 6,8-19-5,-8-5 4,8 5 1,7-5 0,-11 0 0,8 0-1,0 5 1,-1-5 4,1 5-7,3-5 3,0 5-1,1-5 1,-1 5-1,4-5 1,-4 0 0,0 10 1,1-5-1,-1 0-2,4 5 4,-8 0-2,5 5 0,-1-5 1,0 5-2,1 0 1,3-6 2,0 1-4,0 0 7,0-5-5,0 0 7,0 0-5,0 0-2,0 0 3,0-5-2,0 0-2,0 5 1,0-5-1,22 0 3,-11 0-2,0 0-2,0 0-3,1 0 4,2 0 1,-2 0 1,-1 0-2,0 0 1,-4 0-1,8 0 0,0 0 5,-4 0-4,0 0-1,1 0 6,-1 0-5,-4 0 8,4 5-8,-3 0-6,-1 0 6,-3 0 1,3 5 0,1-5-1,-1 5 3,-3-5-4,0 5 4,-1 0-3,1 4 0,0 1 3,-4 0-3,0-5 0,0 10 13,0-5-13,0-5-3,-26 5 2,18 0 2,1-10-1,-1 4 11,-3-4-15,0 5 4,-4-5 11,-7 0-25,3 5 22,-3-5-8,3-5 8,1 0-9,3 5 1,0-5-2,8 0-5,-4 0 10,7 0-3,-4 0 0,5 0-7,-1 0 7,4 0-2,0 5-28</inkml:trace>
  <inkml:trace contextRef="#ctx1" brushRef="#br4" timeOffset="-181471.37">17065 18514,'0'0</inkml:trace>
  <inkml:trace contextRef="#ctx0" brushRef="#br4" timeOffset="-178270.28">15112 14167 23,'0'-5'0,"0"5"2,0 0 12,0 0-14,0 0 0,0 0 14,0 0 20,-11 45-34,0 24 20,3-24-13,1 0-5,7 4-2,-4-9 12,0 10-6,-3-21-6,3 1 22,1-5-29,-1-10 15,0 5-8,4-10-5,0 0 4,0-5 1,0-1-10,-4 1 16,4-5-16,0 5 10,0-5 1,0 0-4,0 0 3,0 0-3,0 0 6</inkml:trace>
  <inkml:trace contextRef="#ctx0" brushRef="#br4" timeOffset="-177489.2">15815 14103 11,'-7'0'56,"-5"0"-26,-2 0-30,-5 0 26,-3 0-26,-12 15 0,8-15 7,-11 0-25,7 0 27,0 0-9,8 0 0,4 0 6,10 0-6,-3 0 0,3 0 1,1 0 3,-8 0-4,8 9-5,-4 6 1,-1 5 4,5-5-2,0 15 0,-1-5 5,4-1-3,4-4-4,0 5 5,0-10-1,0-5-1,0 5 4,30 0-5,-15-5 2,11 0 2,-4-5-2,4-5 0,0 0-3,-3 0 7,-16 0-3,12 0-1,-4 0 0,-4 5 3,4-5-3,0 9-3,-4-4 4,0 5 1,4 0-2,-8 10-2,8-5 2,-11 0 0,3 10 2,-7-10-4,0 9 8,-11 11-6,-4-5 3,-15 5 2,-22 14-5,15-19-2,-19 0 6,30-20 0,-3-5-4,-12 0 0,22-5 14,0 0-14,8 0-5,0 0 12,4 0-7,3 0-6,0 0 7,4 0-3,-3 0 2,3 0 3,0 0-58</inkml:trace>
</inkml:ink>
</file>

<file path=ppt/ink/ink2.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1.58169E-7" units="1/dev"/>
        </inkml:channelProperties>
      </inkml:inkSource>
      <inkml:timestamp xml:id="ts0" timeString="2011-11-17T14:32:39.647"/>
    </inkml:context>
    <inkml:brush xml:id="br0">
      <inkml:brushProperty name="width" value="0.05292" units="cm"/>
      <inkml:brushProperty name="height" value="0.05292" units="cm"/>
      <inkml:brushProperty name="color" value="#C00000"/>
    </inkml:brush>
    <inkml:brush xml:id="br1">
      <inkml:brushProperty name="width" value="0.05292" units="cm"/>
      <inkml:brushProperty name="height" value="0.05292" units="cm"/>
      <inkml:brushProperty name="color" value="#00B0F0"/>
    </inkml:brush>
    <inkml:brush xml:id="br2">
      <inkml:brushProperty name="width" value="0.05292" units="cm"/>
      <inkml:brushProperty name="height" value="0.05292" units="cm"/>
      <inkml:brushProperty name="color" value="#00B050"/>
    </inkml:brush>
    <inkml:brush xml:id="br3">
      <inkml:brushProperty name="width" value="0.05292" units="cm"/>
      <inkml:brushProperty name="height" value="0.05292" units="cm"/>
      <inkml:brushProperty name="color" value="#92D050"/>
    </inkml:brush>
  </inkml:definitions>
  <inkml:trace contextRef="#ctx0" brushRef="#br0">9393 7604 5,'0'0'28,"-11"8"1,11-8 1,0 0-22,0 0-1,0 0-1,0 0 1,0 0-2,10-2-1,0-2-1,2-2-1,7 1-1,0-2 0,7 2 1,4-1-1,5 2 0,5 0 0,8 2 0,4-2 0,7 1-1,8-3 1,6 1-1,12-4 1,6 0-1,9-5 0,9-1 1,9-1-1,8 0 0,6-1 1,9-2-1,8 1 1,6 3-1,8 0 1,4 1-1,7 1 1,2 2-1,6-2 1,4 2-1,2-3 1,2 1 0,1-2 0,3 0-1,2 0 1,5 0 0,2 2-1,3 2 1,1 3-1,3 1 1,-1 3-1,0 1 0,1 3 0,-2 1 0,2 0 1,0-1-1,0-1 0,7 0 0,4-2 0,2-1 1,1 1-1,7-1 0,-3-2-1,1 2 2,-3-2-2,-4-1 1,-5 1-1,-2-1 0,-4-3 1,-4 1-1,-3-2 1,1 2 0,0 1 0,1 0 0,0 1 0,0 1 0,1 3 0,-6 2 1,-3 0-1,-4 1 0,-7 0 0,-2 1 0,-7-1 1,-2-1-1,-6-3 0,-1 1 0,-4-3 0,-4-1 0,-6 0 0,-7-2 0,-10 0 0,-11-1-1,-15 2 0,-14-1-1,-10 5-2,-20-9-4,-2 12-12,-15-6-13,-10-2 0,-6-2 0</inkml:trace>
  <inkml:trace contextRef="#ctx0" brushRef="#br0" timeOffset="9389.85">12718 6346 3,'-4'17'24,"-5"2"-9,-3 6 0,4 13 1,-10 0-1,5 14-3,-8 2-3,6 10-1,-6-6-3,5 5-2,-1-10-2,3-7 1,0-8-2,4-8 2,0-12-1,4-7 0,6-11 0,-6-11 0,4-5-1,5-9 1,-1-6 0,3-7-1,0-9 0,5-3 0,1-8 1,3-3 0,2-5-2,3 4 1,2-2-1,1 5 0,0 3 0,1 8 1,-1 5-1,0 11 0,0 6 2,0 9-1,0 7 1,0 7 0,1 6 0,2 8 0,-1 8 0,2 10 0,-2 6 0,-1 13 1,-3 3 1,-2 9-2,-4 4 1,-1 3 0,-4-2-1,-1-2 0,-3-6 0,-1-7-1,0-7-1,-2-11-1,2-3-4,-7-15-4,9-1-20,-6-13-3,0 0 2,0 0-1</inkml:trace>
  <inkml:trace contextRef="#ctx0" brushRef="#br0" timeOffset="9637.92">12563 6571 22,'0'0'28,"0"0"1,16 5 1,-1-8-26,12 4 3,1-7-1,13 3 0,4-6-2,11-4-2,8 1-13,3-7-16,10-5-4,8-4 1,8-7-2</inkml:trace>
  <inkml:trace contextRef="#ctx0" brushRef="#br0" timeOffset="10824.16">21037 5822 21,'-8'-12'28,"8"12"0,0 0 1,0 0-23,0 0 1,-12 5-1,12 9-1,-5 0-1,4 9 0,-5 5-1,4 12 0,-4 10-1,1 10 0,-2 5 0,-1 7 0,-1 4 1,0 1 0,-3-2 0,3-4-1,-2-13 1,3-7-2,1-8 2,4-10-2,-2-10-1,3-8-1,3-3-3,-1-12-1,0 0-6,7-13-10,0-1-12,-1-8 0,2-3 0</inkml:trace>
  <inkml:trace contextRef="#ctx0" brushRef="#br0" timeOffset="11276.25">21012 5763 4,'10'-9'25,"4"7"1,-1 0 1,-13 2-16,31 8-1,-13-1-2,12 9-2,-4-1-1,9 10-1,1 0-1,8 9 0,-3 4-1,3 7 0,-4 3 0,1 9 0,-6 3-1,-5 4 0,-13 7 1,-10 1-1,-10 2 1,-10 0 0,-13-7-1,-6-3 1,-9-6-1,-4-8 0,-5-13-1,-2-11 1,0-10-1,-1-10 0,5-4-1,3-5-2,12 2-8,-2-6-20,13-1-1,6 0 1,16 8-1</inkml:trace>
  <inkml:trace contextRef="#ctx0" brushRef="#br0" timeOffset="15891.17">16217 6467 8,'0'0'25,"17"-13"1,-5 5 0,8 5-19,-5-5 0,8 8 1,-7-4-1,6 9-2,-5 0 0,-1 8-2,-5-1 1,-1 4-2,-7-1 0,-3 3 0,-4-2-2,-3 2 1,-6-4-1,0-3 1,-1 1-2,0-4 1,2 0 0,0-4-1,12-4 1,-13 8-1,13-8 0,0 0 1,11 6-1,-1-3 1,4-1 0,2 2 0,4 3-1,0 3 2,-2 3-2,0 6 2,-6 4-1,-2 3 0,-8 8 0,-3 3 1,-9 0-1,-2 0 1,-7-4-1,-2-4 0,-4-6 1,1-6-1,-2-9 0,2-5 1,2-7-1,1-4-2,7 1-2,-2-9-7,11 3-17,0-1-2,7-2 1,5-2 0</inkml:trace>
  <inkml:trace contextRef="#ctx0" brushRef="#br0" timeOffset="16289.25">16651 6632 18,'0'18'24,"-6"-2"-8,-1 3-4,7 5 0,-6-1 1,11 7-2,-5-6-2,12 5-3,-1-8-1,10-3 0,-2-8-1,10-5 0,-3-9-1,3-4-1,-3-10-1,2-4 1,-2-5-1,-5-2-1,-4-5 1,-5 3 0,-7-1 0,-3 2-1,-9 1 0,-5 5 0,-8 4 1,-3 5-2,-8 6 0,-4 5-2,0 10-4,-12 4-18,3 8-7,-1 5 2,2 3-2</inkml:trace>
  <inkml:trace contextRef="#ctx0" brushRef="#br1" timeOffset="34360.87">10596 5277 14,'-18'-3'21,"18"3"-14,0 0 0,-17-13 2,17 13 0,-19-7-1,19 7-1,-26 1 0,12 6-2,-7-3 0,1 10 0,-4 2-2,0 11 1,-8 2-2,1 10 2,-5 4-2,3 7 1,-3 6 0,4 5-2,3-2 2,9 3-2,3-1 1,12 1 0,6-4 0,10-3-1,10-6 0,8-4 1,7-7 0,8-7 0,5-10-1,4-9 1,4-10-1,3-8 0,-2-10 1,-3-4-1,-2-4 0,-5-3-1,-4 3-2,-7-5-5,5 11-20,-12-2-5,1 7-2,-4 1 0</inkml:trace>
  <inkml:trace contextRef="#ctx0" brushRef="#br1" timeOffset="35857.17">14726 5008 21,'0'0'24,"0"0"-8,0 0-1,0 0 1,-3 13-5,3-13-4,0 0-2,0 0 0,0 0-1,0 0-1,0 0 0,-10-4-1,10 4 0,0 0-1,-18-7 0,18 7-1,-21-10 1,9 4-2,-3-1 1,-2 3-1,0-1 2,-5 3-2,-1 1 1,-2 1 0,-2 3 0,-3 2 1,-3 2-1,0 1 0,-3 3 0,1 1 0,-2 3-1,1 3 2,1 2-2,0 4 0,5 3 1,2 1-1,4 4 1,3 3 0,5 2 0,3 2-1,5 2 2,4 0-1,5 2 0,5 0 1,6-1 0,7-4-1,6-1 1,9 0 1,5-2-2,8-6 2,2-4-2,6-7 1,2-4 1,1-7-1,-1-7 1,-1-10-2,-1-5 1,-6-5-1,-1-1 2,-5-2-2,-5 1 0,-8 1 1,-4 3-2,-6 6 1,-5 0 0,-3 4 0,-12 8-1,13-8-1,-13 8-2,0 0-6,0 0-19,0 0-2,3 11-1,-3-11 2</inkml:trace>
  <inkml:trace contextRef="#ctx0" brushRef="#br1" timeOffset="38629.71">13532 5926 6,'0'0'27,"-4"13"1,4-13 1,-5 22-19,-4-9-1,7 16 1,-9 1-3,7 12-1,-5 0-3,5 7 0,-2-4-1,3-1 0,0-6-1,3-7-1,2-8-3,-2-23-6,14 13-19,-14-13-4,22-20 2,-9 0-2</inkml:trace>
  <inkml:trace contextRef="#ctx0" brushRef="#br1" timeOffset="38974.78">13706 6068 9,'0'0'27,"-4"19"0,2-6 2,0-2-23,5 7 1,-4-6 0,7 8 1,-4-9-3,8 2-1,-10-13-1,22 10 0,-10-14 0,6-4-1,-4-7 0,2-3-1,-2-6 1,-2-1-2,-3-1 2,-4 0-2,-2 2 1,-5 3-1,-3 4 1,-5 7-1,-3 5 0,-5 4 0,-3 4-1,-2 6-2,6 9-19,-5-4-9,4 2-2,4-5 1</inkml:trace>
  <inkml:trace contextRef="#ctx0" brushRef="#br1" timeOffset="39629.92">11457 6102 13,'-11'19'28,"5"-2"2,0 5 0,4 15-21,-5-2 0,8 13-2,-7 0-1,9 6-3,-3-8 0,4-3-1,1-8-1,0-10-5,6-3-9,-11-22-16,18 4-3,-9-17 2,-1-6-2</inkml:trace>
  <inkml:trace contextRef="#ctx0" brushRef="#br1" timeOffset="39981.99">11605 6259 6,'9'19'28,"-9"-8"0,1 4 1,0 3-22,-1-5 0,8 8 1,-4-8-1,6 4-2,-1-6-2,5-2 0,1-7 0,4-3-1,-2-8 0,2-3 0,-3-6 0,0-5-1,-3-4 0,-1-1 0,-8-2 0,0 3-1,-7 0 1,-4 5-1,-3 4 0,-5 5 0,-1 7 0,-3 6-1,-2 7 0,-1 3-3,6 10-18,-1 1-10,3 1 0,2 0-2</inkml:trace>
  <inkml:trace contextRef="#ctx0" brushRef="#br1" timeOffset="42034.4">12178 4820 42,'6'-10'28,"9"-11"2,7-10-3,10 0-25,8-5 1,7 0 0,-2-1 1,4 7-2,-5 3 1,0 8-1,-6 8 0,-3 7 0,-11 8-1,-5 13 0,-10 10 1,-5 8-1,-10 7 0,-5 7 0,-6 2 0,-2 1 0,-3-1-2,0-7-5,11-1-15,-3-11-11,8-6-1,4-9 0</inkml:trace>
  <inkml:trace contextRef="#ctx0" brushRef="#br1" timeOffset="42205.43">12673 5196 53,'7'22'35,"-6"-5"-1,2-2 0,-5-3-31,2-12-2,2 15-2,-2-15-18,0 0-13,3-11-1,2-4-2</inkml:trace>
  <inkml:trace contextRef="#ctx0" brushRef="#br2" timeOffset="90806.15">19776 4818 36,'0'0'29,"0"-11"3,0 11-1,0 0-21,0 0 0,16 21-2,-15-6-3,6 13-1,-6 2-1,5 8 0,-6 3-1,1 6-2,-3 0 0,1-2 0,0-4 0,0-7-2,1-4-4,-4-13-2,16 0-16,-12-17-9,10-9-1,-5-12 1</inkml:trace>
  <inkml:trace contextRef="#ctx0" brushRef="#br2" timeOffset="91423.28">19723 4760 19,'0'0'25,"-11"-9"2,11 9 1,1-12-21,2-3 1,9 9 1,-3-12-2,7 8 0,-3-7-2,6 6-1,-1-3 0,6 7-1,-2 1-1,2 3-1,-2 4 0,0 7 0,-2 3-1,-1 6 1,-7 4-1,-5 3 0,-4 3 0,-6 0 0,-4 0 0,-4-3 0,-4-2 0,-2-5 0,-1-3 0,1-4 0,1-3 0,3-3 1,1-2-1,12-2-1,-13 1 1,13-1 0,0 0 0,0 0-1,13-2 1,0 1 0,2 1 0,3 1 0,2 1 0,3 3 0,-1 4 0,0 4 0,-3 4 0,-4 4-1,-4 4 1,-5 5-1,-5 1 1,-6 4-1,-6-4 2,-4-1-2,-8-3 1,-3-4 1,-3-5-1,-1-6 1,1-5-1,2-5 0,2-2-1,0-7-5,25 7-21,-21-14-4,20 4-2,5-6 1</inkml:trace>
  <inkml:trace contextRef="#ctx0" brushRef="#br2" timeOffset="91941.38">22696 4556 21,'0'0'27,"7"28"0,-6-5 2,3 7-21,2 10-2,-6-1 0,5 10 0,-7-3-1,4 4-1,-5-9-1,3-3-1,-3-8 0,0-7-5,4-3-3,-1-20-19,0 0-5,0 0-1,-7-21 0</inkml:trace>
  <inkml:trace contextRef="#ctx0" brushRef="#br2" timeOffset="92518.5">22667 4599 10,'-1'-16'27,"7"5"0,7 0 2,6 0-20,-2-7 1,10 10 0,-6-8-2,11 9-1,-10-1-3,3 5 0,-6 2-2,0 6 0,-6 3-1,-3 6-1,-7 4 0,-7 5 1,-1 1-2,-5 2 1,-2-2 0,-4-2 0,1-2 0,0-5-1,3-6 1,1-3 0,11-6-1,-15 4 1,15-4-1,0 0 0,0 0 0,0 0-1,0 0 1,0 0 0,0 0-1,14 1 1,0 3 0,1-1 1,5 2 0,1 1 0,1 3 0,1 0-1,-2 1 1,-1 4 1,-2 0-1,-5 5 0,-5-1 0,-4 3 1,-5 1 0,-5 2 0,-5 0 1,-4 3-1,-5-4 0,-3-1-1,-2-2-2,-3-5-6,3-2-21,0 0-2,-1-6-1,2 0 2</inkml:trace>
  <inkml:trace contextRef="#ctx0" brushRef="#br2" timeOffset="92978.59">21917 5220 14,'-19'15'27,"13"4"1,-1 4 2,-3 4-20,8 17 0,-9 0-2,5 10-1,-5-2-3,2 2 0,-4-3-2,1-4-1,-2-7-1,2-10-4,6-5-4,-9-16-11,15-9-10,0 0-3,0 0 2</inkml:trace>
  <inkml:trace contextRef="#ctx0" brushRef="#br2" timeOffset="93397.67">21976 5325 21,'0'0'26,"7"-10"0,-7 10-16,0 0 1,0 0-1,0 0-2,6 16-4,-8 4 0,-2 2-1,1 7 0,-2 3 0,3 2 0,0-1 0,4 1-1,2-7 1,5-1 0,0-7 0,8-3-1,1-8 1,5-4-1,1-6 0,0-5-1,-1-5 1,1-7-1,-3-3-1,-2-4 0,-8 0-1,-4-3 0,-3 4-1,-8 0 0,-1 6 0,-11 4 0,3 8 0,-8 6-2,2 13-5,-9-1-19,6 9-3,2 5 0,0 1 1</inkml:trace>
  <inkml:trace contextRef="#ctx0" brushRef="#br2" timeOffset="93919.78">20177 5334 11,'-7'12'27,"7"8"0,-6 6 2,-4 3-19,6 16 2,-11-1-3,8 15-3,-8-6-1,6 5-1,-7-8-1,6-4-1,1-8-2,1-9-2,7-7-2,1-22-5,8 11-19,-8-11-3,20-17 0,-8 1 1</inkml:trace>
  <inkml:trace contextRef="#ctx0" brushRef="#br2" timeOffset="94381.87">20430 5349 23,'0'0'27,"0"0"0,0 0-5,-6 20-15,-5-6 0,5 14-2,-8-1-1,3 12 0,-3-3-1,4 7 1,-2-4-1,8 4 0,0-8 1,6-1-3,3-9 2,8-3-2,2-9 1,5-3-1,2-10 0,5-7 1,-1-6-1,0-5 0,0-4-1,-3-1 1,0-2-1,-7 1 0,-3 2-1,-7 4 1,-5 6-1,-1 12 1,-12-12-1,0 15 1,-7 6-1,2 5 1,-5 8 1,3 4-2,4 5-3,-2-4-14,11 4-14,4-2-1,6-6 1,6-6-2</inkml:trace>
  <inkml:trace contextRef="#ctx0" brushRef="#br2" timeOffset="101423.28">20914 3787 37,'-19'-1'27,"19"1"1,-6-14-2,7-1-19,12 5 0,1-9-1,12 3-1,2-6-1,11 1-2,1-1 1,7 3-1,1-1-1,3 4 0,-1 2 0,-2 4 0,-7 4-1,-5 6 0,-6 6 0,-7 5 0,-9 8 1,-8 8 0,-12 7 0,-6 9 0,-10 4 0,-2 5 1,-5-1-1,2-1 1,-1-4-2,3-5 2,5-8-5,6-9-1,13 1-13,-3-14-14,10 0 1,-6-11-4,15 5 2</inkml:trace>
  <inkml:trace contextRef="#ctx0" brushRef="#br2" timeOffset="101597.31">21325 4317 67,'0'27'35,"-5"-11"-2,6 0-2,-1-16-31,11 15-4,4-7-26,-5-7 0,2-1-3,-12 0 0</inkml:trace>
  <inkml:trace contextRef="#ctx0" brushRef="#br3" timeOffset="-144866.35">19820 9586 11,'0'0'15,"0"0"-15,0 0-4,10 2-10</inkml:trace>
</inkml:ink>
</file>

<file path=ppt/ink/ink3.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1.58169E-7" units="1/dev"/>
        </inkml:channelProperties>
      </inkml:inkSource>
      <inkml:timestamp xml:id="ts0" timeString="2011-11-17T14:32:39.647"/>
    </inkml:context>
    <inkml:brush xml:id="br0">
      <inkml:brushProperty name="width" value="0.05292" units="cm"/>
      <inkml:brushProperty name="height" value="0.05292" units="cm"/>
      <inkml:brushProperty name="color" value="#C00000"/>
    </inkml:brush>
    <inkml:brush xml:id="br1">
      <inkml:brushProperty name="width" value="0.05292" units="cm"/>
      <inkml:brushProperty name="height" value="0.05292" units="cm"/>
      <inkml:brushProperty name="color" value="#00B0F0"/>
    </inkml:brush>
    <inkml:brush xml:id="br2">
      <inkml:brushProperty name="width" value="0.05292" units="cm"/>
      <inkml:brushProperty name="height" value="0.05292" units="cm"/>
      <inkml:brushProperty name="color" value="#00B050"/>
    </inkml:brush>
    <inkml:brush xml:id="br3">
      <inkml:brushProperty name="width" value="0.05292" units="cm"/>
      <inkml:brushProperty name="height" value="0.05292" units="cm"/>
      <inkml:brushProperty name="color" value="#92D050"/>
    </inkml:brush>
  </inkml:definitions>
  <inkml:trace contextRef="#ctx0" brushRef="#br0">9393 7604 5,'0'0'28,"-11"8"1,11-8 1,0 0-22,0 0-1,0 0-1,0 0 1,0 0-2,10-2-1,0-2-1,2-2-1,7 1-1,0-2 0,7 2 1,4-1-1,5 2 0,5 0 0,8 2 0,4-2 0,7 1-1,8-3 1,6 1-1,12-4 1,6 0-1,9-5 0,9-1 1,9-1-1,8 0 0,6-1 1,9-2-1,8 1 1,6 3-1,8 0 1,4 1-1,7 1 1,2 2-1,6-2 1,4 2-1,2-3 1,2 1 0,1-2 0,3 0-1,2 0 1,5 0 0,2 2-1,3 2 1,1 3-1,3 1 1,-1 3-1,0 1 0,1 3 0,-2 1 0,2 0 1,0-1-1,0-1 0,7 0 0,4-2 0,2-1 1,1 1-1,7-1 0,-3-2-1,1 2 2,-3-2-2,-4-1 1,-5 1-1,-2-1 0,-4-3 1,-4 1-1,-3-2 1,1 2 0,0 1 0,1 0 0,0 1 0,0 1 0,1 3 0,-6 2 1,-3 0-1,-4 1 0,-7 0 0,-2 1 0,-7-1 1,-2-1-1,-6-3 0,-1 1 0,-4-3 0,-4-1 0,-6 0 0,-7-2 0,-10 0 0,-11-1-1,-15 2 0,-14-1-1,-10 5-2,-20-9-4,-2 12-12,-15-6-13,-10-2 0,-6-2 0</inkml:trace>
  <inkml:trace contextRef="#ctx0" brushRef="#br0" timeOffset="9389.85">12718 6346 3,'-4'17'24,"-5"2"-9,-3 6 0,4 13 1,-10 0-1,5 14-3,-8 2-3,6 10-1,-6-6-3,5 5-2,-1-10-2,3-7 1,0-8-2,4-8 2,0-12-1,4-7 0,6-11 0,-6-11 0,4-5-1,5-9 1,-1-6 0,3-7-1,0-9 0,5-3 0,1-8 1,3-3 0,2-5-2,3 4 1,2-2-1,1 5 0,0 3 0,1 8 1,-1 5-1,0 11 0,0 6 2,0 9-1,0 7 1,0 7 0,1 6 0,2 8 0,-1 8 0,2 10 0,-2 6 0,-1 13 1,-3 3 1,-2 9-2,-4 4 1,-1 3 0,-4-2-1,-1-2 0,-3-6 0,-1-7-1,0-7-1,-2-11-1,2-3-4,-7-15-4,9-1-20,-6-13-3,0 0 2,0 0-1</inkml:trace>
  <inkml:trace contextRef="#ctx0" brushRef="#br0" timeOffset="9637.92">12563 6571 22,'0'0'28,"0"0"1,16 5 1,-1-8-26,12 4 3,1-7-1,13 3 0,4-6-2,11-4-2,8 1-13,3-7-16,10-5-4,8-4 1,8-7-2</inkml:trace>
  <inkml:trace contextRef="#ctx0" brushRef="#br0" timeOffset="10824.16">21037 5822 21,'-8'-12'28,"8"12"0,0 0 1,0 0-23,0 0 1,-12 5-1,12 9-1,-5 0-1,4 9 0,-5 5-1,4 12 0,-4 10-1,1 10 0,-2 5 0,-1 7 0,-1 4 1,0 1 0,-3-2 0,3-4-1,-2-13 1,3-7-2,1-8 2,4-10-2,-2-10-1,3-8-1,3-3-3,-1-12-1,0 0-6,7-13-10,0-1-12,-1-8 0,2-3 0</inkml:trace>
  <inkml:trace contextRef="#ctx0" brushRef="#br0" timeOffset="11276.25">21012 5763 4,'10'-9'25,"4"7"1,-1 0 1,-13 2-16,31 8-1,-13-1-2,12 9-2,-4-1-1,9 10-1,1 0-1,8 9 0,-3 4-1,3 7 0,-4 3 0,1 9 0,-6 3-1,-5 4 0,-13 7 1,-10 1-1,-10 2 1,-10 0 0,-13-7-1,-6-3 1,-9-6-1,-4-8 0,-5-13-1,-2-11 1,0-10-1,-1-10 0,5-4-1,3-5-2,12 2-8,-2-6-20,13-1-1,6 0 1,16 8-1</inkml:trace>
  <inkml:trace contextRef="#ctx0" brushRef="#br0" timeOffset="15891.17">16217 6467 8,'0'0'25,"17"-13"1,-5 5 0,8 5-19,-5-5 0,8 8 1,-7-4-1,6 9-2,-5 0 0,-1 8-2,-5-1 1,-1 4-2,-7-1 0,-3 3 0,-4-2-2,-3 2 1,-6-4-1,0-3 1,-1 1-2,0-4 1,2 0 0,0-4-1,12-4 1,-13 8-1,13-8 0,0 0 1,11 6-1,-1-3 1,4-1 0,2 2 0,4 3-1,0 3 2,-2 3-2,0 6 2,-6 4-1,-2 3 0,-8 8 0,-3 3 1,-9 0-1,-2 0 1,-7-4-1,-2-4 0,-4-6 1,1-6-1,-2-9 0,2-5 1,2-7-1,1-4-2,7 1-2,-2-9-7,11 3-17,0-1-2,7-2 1,5-2 0</inkml:trace>
  <inkml:trace contextRef="#ctx0" brushRef="#br0" timeOffset="16289.25">16651 6632 18,'0'18'24,"-6"-2"-8,-1 3-4,7 5 0,-6-1 1,11 7-2,-5-6-2,12 5-3,-1-8-1,10-3 0,-2-8-1,10-5 0,-3-9-1,3-4-1,-3-10-1,2-4 1,-2-5-1,-5-2-1,-4-5 1,-5 3 0,-7-1 0,-3 2-1,-9 1 0,-5 5 0,-8 4 1,-3 5-2,-8 6 0,-4 5-2,0 10-4,-12 4-18,3 8-7,-1 5 2,2 3-2</inkml:trace>
  <inkml:trace contextRef="#ctx0" brushRef="#br1" timeOffset="34360.87">10596 5277 14,'-18'-3'21,"18"3"-14,0 0 0,-17-13 2,17 13 0,-19-7-1,19 7-1,-26 1 0,12 6-2,-7-3 0,1 10 0,-4 2-2,0 11 1,-8 2-2,1 10 2,-5 4-2,3 7 1,-3 6 0,4 5-2,3-2 2,9 3-2,3-1 1,12 1 0,6-4 0,10-3-1,10-6 0,8-4 1,7-7 0,8-7 0,5-10-1,4-9 1,4-10-1,3-8 0,-2-10 1,-3-4-1,-2-4 0,-5-3-1,-4 3-2,-7-5-5,5 11-20,-12-2-5,1 7-2,-4 1 0</inkml:trace>
  <inkml:trace contextRef="#ctx0" brushRef="#br1" timeOffset="35857.17">14726 5008 21,'0'0'24,"0"0"-8,0 0-1,0 0 1,-3 13-5,3-13-4,0 0-2,0 0 0,0 0-1,0 0-1,0 0 0,-10-4-1,10 4 0,0 0-1,-18-7 0,18 7-1,-21-10 1,9 4-2,-3-1 1,-2 3-1,0-1 2,-5 3-2,-1 1 1,-2 1 0,-2 3 0,-3 2 1,-3 2-1,0 1 0,-3 3 0,1 1 0,-2 3-1,1 3 2,1 2-2,0 4 0,5 3 1,2 1-1,4 4 1,3 3 0,5 2 0,3 2-1,5 2 2,4 0-1,5 2 0,5 0 1,6-1 0,7-4-1,6-1 1,9 0 1,5-2-2,8-6 2,2-4-2,6-7 1,2-4 1,1-7-1,-1-7 1,-1-10-2,-1-5 1,-6-5-1,-1-1 2,-5-2-2,-5 1 0,-8 1 1,-4 3-2,-6 6 1,-5 0 0,-3 4 0,-12 8-1,13-8-1,-13 8-2,0 0-6,0 0-19,0 0-2,3 11-1,-3-11 2</inkml:trace>
  <inkml:trace contextRef="#ctx0" brushRef="#br1" timeOffset="38629.71">13532 5926 6,'0'0'27,"-4"13"1,4-13 1,-5 22-19,-4-9-1,7 16 1,-9 1-3,7 12-1,-5 0-3,5 7 0,-2-4-1,3-1 0,0-6-1,3-7-1,2-8-3,-2-23-6,14 13-19,-14-13-4,22-20 2,-9 0-2</inkml:trace>
  <inkml:trace contextRef="#ctx0" brushRef="#br1" timeOffset="38974.78">13706 6068 9,'0'0'27,"-4"19"0,2-6 2,0-2-23,5 7 1,-4-6 0,7 8 1,-4-9-3,8 2-1,-10-13-1,22 10 0,-10-14 0,6-4-1,-4-7 0,2-3-1,-2-6 1,-2-1-2,-3-1 2,-4 0-2,-2 2 1,-5 3-1,-3 4 1,-5 7-1,-3 5 0,-5 4 0,-3 4-1,-2 6-2,6 9-19,-5-4-9,4 2-2,4-5 1</inkml:trace>
  <inkml:trace contextRef="#ctx0" brushRef="#br1" timeOffset="39629.92">11457 6102 13,'-11'19'28,"5"-2"2,0 5 0,4 15-21,-5-2 0,8 13-2,-7 0-1,9 6-3,-3-8 0,4-3-1,1-8-1,0-10-5,6-3-9,-11-22-16,18 4-3,-9-17 2,-1-6-2</inkml:trace>
  <inkml:trace contextRef="#ctx0" brushRef="#br1" timeOffset="39981.99">11605 6259 6,'9'19'28,"-9"-8"0,1 4 1,0 3-22,-1-5 0,8 8 1,-4-8-1,6 4-2,-1-6-2,5-2 0,1-7 0,4-3-1,-2-8 0,2-3 0,-3-6 0,0-5-1,-3-4 0,-1-1 0,-8-2 0,0 3-1,-7 0 1,-4 5-1,-3 4 0,-5 5 0,-1 7 0,-3 6-1,-2 7 0,-1 3-3,6 10-18,-1 1-10,3 1 0,2 0-2</inkml:trace>
  <inkml:trace contextRef="#ctx0" brushRef="#br1" timeOffset="42034.4">12178 4820 42,'6'-10'28,"9"-11"2,7-10-3,10 0-25,8-5 1,7 0 0,-2-1 1,4 7-2,-5 3 1,0 8-1,-6 8 0,-3 7 0,-11 8-1,-5 13 0,-10 10 1,-5 8-1,-10 7 0,-5 7 0,-6 2 0,-2 1 0,-3-1-2,0-7-5,11-1-15,-3-11-11,8-6-1,4-9 0</inkml:trace>
  <inkml:trace contextRef="#ctx0" brushRef="#br1" timeOffset="42205.43">12673 5196 53,'7'22'35,"-6"-5"-1,2-2 0,-5-3-31,2-12-2,2 15-2,-2-15-18,0 0-13,3-11-1,2-4-2</inkml:trace>
  <inkml:trace contextRef="#ctx0" brushRef="#br2" timeOffset="90806.15">19776 4818 36,'0'0'29,"0"-11"3,0 11-1,0 0-21,0 0 0,16 21-2,-15-6-3,6 13-1,-6 2-1,5 8 0,-6 3-1,1 6-2,-3 0 0,1-2 0,0-4 0,0-7-2,1-4-4,-4-13-2,16 0-16,-12-17-9,10-9-1,-5-12 1</inkml:trace>
  <inkml:trace contextRef="#ctx0" brushRef="#br2" timeOffset="91423.28">19723 4760 19,'0'0'25,"-11"-9"2,11 9 1,1-12-21,2-3 1,9 9 1,-3-12-2,7 8 0,-3-7-2,6 6-1,-1-3 0,6 7-1,-2 1-1,2 3-1,-2 4 0,0 7 0,-2 3-1,-1 6 1,-7 4-1,-5 3 0,-4 3 0,-6 0 0,-4 0 0,-4-3 0,-4-2 0,-2-5 0,-1-3 0,1-4 0,1-3 0,3-3 1,1-2-1,12-2-1,-13 1 1,13-1 0,0 0 0,0 0-1,13-2 1,0 1 0,2 1 0,3 1 0,2 1 0,3 3 0,-1 4 0,0 4 0,-3 4 0,-4 4-1,-4 4 1,-5 5-1,-5 1 1,-6 4-1,-6-4 2,-4-1-2,-8-3 1,-3-4 1,-3-5-1,-1-6 1,1-5-1,2-5 0,2-2-1,0-7-5,25 7-21,-21-14-4,20 4-2,5-6 1</inkml:trace>
  <inkml:trace contextRef="#ctx0" brushRef="#br2" timeOffset="91941.38">22696 4556 21,'0'0'27,"7"28"0,-6-5 2,3 7-21,2 10-2,-6-1 0,5 10 0,-7-3-1,4 4-1,-5-9-1,3-3-1,-3-8 0,0-7-5,4-3-3,-1-20-19,0 0-5,0 0-1,-7-21 0</inkml:trace>
  <inkml:trace contextRef="#ctx0" brushRef="#br2" timeOffset="92518.5">22667 4599 10,'-1'-16'27,"7"5"0,7 0 2,6 0-20,-2-7 1,10 10 0,-6-8-2,11 9-1,-10-1-3,3 5 0,-6 2-2,0 6 0,-6 3-1,-3 6-1,-7 4 0,-7 5 1,-1 1-2,-5 2 1,-2-2 0,-4-2 0,1-2 0,0-5-1,3-6 1,1-3 0,11-6-1,-15 4 1,15-4-1,0 0 0,0 0 0,0 0-1,0 0 1,0 0 0,0 0-1,14 1 1,0 3 0,1-1 1,5 2 0,1 1 0,1 3 0,1 0-1,-2 1 1,-1 4 1,-2 0-1,-5 5 0,-5-1 0,-4 3 1,-5 1 0,-5 2 0,-5 0 1,-4 3-1,-5-4 0,-3-1-1,-2-2-2,-3-5-6,3-2-21,0 0-2,-1-6-1,2 0 2</inkml:trace>
  <inkml:trace contextRef="#ctx0" brushRef="#br2" timeOffset="92978.59">21917 5220 14,'-19'15'27,"13"4"1,-1 4 2,-3 4-20,8 17 0,-9 0-2,5 10-1,-5-2-3,2 2 0,-4-3-2,1-4-1,-2-7-1,2-10-4,6-5-4,-9-16-11,15-9-10,0 0-3,0 0 2</inkml:trace>
  <inkml:trace contextRef="#ctx0" brushRef="#br2" timeOffset="93397.67">21976 5325 21,'0'0'26,"7"-10"0,-7 10-16,0 0 1,0 0-1,0 0-2,6 16-4,-8 4 0,-2 2-1,1 7 0,-2 3 0,3 2 0,0-1 0,4 1-1,2-7 1,5-1 0,0-7 0,8-3-1,1-8 1,5-4-1,1-6 0,0-5-1,-1-5 1,1-7-1,-3-3-1,-2-4 0,-8 0-1,-4-3 0,-3 4-1,-8 0 0,-1 6 0,-11 4 0,3 8 0,-8 6-2,2 13-5,-9-1-19,6 9-3,2 5 0,0 1 1</inkml:trace>
  <inkml:trace contextRef="#ctx0" brushRef="#br2" timeOffset="93919.78">20177 5334 11,'-7'12'27,"7"8"0,-6 6 2,-4 3-19,6 16 2,-11-1-3,8 15-3,-8-6-1,6 5-1,-7-8-1,6-4-1,1-8-2,1-9-2,7-7-2,1-22-5,8 11-19,-8-11-3,20-17 0,-8 1 1</inkml:trace>
  <inkml:trace contextRef="#ctx0" brushRef="#br2" timeOffset="94381.87">20430 5349 23,'0'0'27,"0"0"0,0 0-5,-6 20-15,-5-6 0,5 14-2,-8-1-1,3 12 0,-3-3-1,4 7 1,-2-4-1,8 4 0,0-8 1,6-1-3,3-9 2,8-3-2,2-9 1,5-3-1,2-10 0,5-7 1,-1-6-1,0-5 0,0-4-1,-3-1 1,0-2-1,-7 1 0,-3 2-1,-7 4 1,-5 6-1,-1 12 1,-12-12-1,0 15 1,-7 6-1,2 5 1,-5 8 1,3 4-2,4 5-3,-2-4-14,11 4-14,4-2-1,6-6 1,6-6-2</inkml:trace>
  <inkml:trace contextRef="#ctx0" brushRef="#br2" timeOffset="101423.28">20914 3787 37,'-19'-1'27,"19"1"1,-6-14-2,7-1-19,12 5 0,1-9-1,12 3-1,2-6-1,11 1-2,1-1 1,7 3-1,1-1-1,3 4 0,-1 2 0,-2 4 0,-7 4-1,-5 6 0,-6 6 0,-7 5 0,-9 8 1,-8 8 0,-12 7 0,-6 9 0,-10 4 0,-2 5 1,-5-1-1,2-1 1,-1-4-2,3-5 2,5-8-5,6-9-1,13 1-13,-3-14-14,10 0 1,-6-11-4,15 5 2</inkml:trace>
  <inkml:trace contextRef="#ctx0" brushRef="#br2" timeOffset="101597.31">21325 4317 67,'0'27'35,"-5"-11"-2,6 0-2,-1-16-31,11 15-4,4-7-26,-5-7 0,2-1-3,-12 0 0</inkml:trace>
  <inkml:trace contextRef="#ctx0" brushRef="#br0" timeOffset="-189185.05">9511 10660 3,'0'0'18,"14"-6"-16,-1 6 1,0-1 1,5 2 1,1-1 0,2 1 1,4 0-1,3 4 1,4-3-1,5 4-1,5-3 0,7 1-1,4-2-1,6-1 0,5-2 0,8-1 0,2-2 0,8 1 1,6-3-1,7 3 1,6-4-1,4 2 1,9-2 0,5 3 0,10-4-1,4 2 0,4-2 1,3 2-1,2-1 0,5 4-1,-3-1 0,0 2 0,-4 1 0,0 2 0,-2 0 0,1 1 0,-5 1-1,2 0 1,0-2 0,3 1 0,4 0-1,1-1 1,2-1-1,1-1 1,4-2 0,6 2-1,2-1 1,2 1-1,1-2 1,5 2-1,2 0 1,2 0-1,3 2 1,1-1 0,-1 0 0,3 2 0,1 0 0,4 1 0,0-2 1,2 3-1,3-2 0,0 0 0,4-2 1,3 1-1,-3-3 0,1 0 0,-1-4-1,2-2 1,-1-4 0,1-1-1,2-5 0,2-1 0,5-4 1,0-2-1,6 0 0,2 0 0,0-2 0,0 2 0,-4 2 0,-2 0 0,-6 2 0,-3 2-1,-8 1 1,-6 3 0,-4 1 0,-6 0 0,-8 1 0,-8-4-1,-8 5 0,-14-7-3,-4 8-4,-24-11-15,-6-1-9,-15-4 1,-16-6-1</inkml:trace>
  <inkml:trace contextRef="#ctx0" brushRef="#br0" timeOffset="-187776.48">12449 10377 39,'-10'9'30,"10"-9"1,-14 14 0,14-14-28,0 0 0,-14 1 1,14-1-1,0 0 0,-2-19-1,4-1 0,7-5 0,-1-12-2,5-7 2,1-11-1,3-10 0,2-6-1,-1-4 1,-1-3 0,-1 2-1,0 4 1,0 6-2,0 7 2,-1 10-1,-1 9 0,1 6 0,-2 8 0,-2 6 0,1 5 0,-2 3 1,-10 12-2,16-13 0,-16 13 1,16 5 0,-6 4 0,2 7 0,1 7 0,2 10 0,2 9 0,3 11 2,1 9-2,2 4 1,0 7-1,1 0 1,1 1 0,0-2-1,-2-5 1,1-3-1,-4-8 1,2-2-1,-1-5 0,-2-3 1,-3-6-1,-1-3 0,-3-5-1,-2-5-1,-2-4-1,-4-12-3,3 6-10,-7-17-17,0 0-1,-17-20 1,4-1-1</inkml:trace>
  <inkml:trace contextRef="#ctx0" brushRef="#br0" timeOffset="-187334.61">12539 9947 20,'0'0'28,"0"0"0,0 0 1,-5 13-23,5-13 1,0 0 0,0 0 0,0 0-2,0 0-1,0 0-1,0 0-1,0 0 0,0 0-1,0 0 0,0 0 0,12 3-1,-12-3 1,15 5-1,-3-2 0,4 1 0,5-1 0,3 1 0,4-1 0,3 1 0,4-2 0,1-1 0,1 0 0,-2-2-1,0 2-2,-6-8-6,3 5-22,-5 0-1,-5-3 0,-4 3-1</inkml:trace>
  <inkml:trace contextRef="#ctx0" brushRef="#br0" timeOffset="-185064.29">20766 9237 7,'0'0'22,"0"0"1,0 0-12,5 15 1,-8-5 0,3 9-1,-6 2-1,6 12-3,-5 2-1,5 9-3,-3 6 1,4 6-2,-1 10 0,1 1-1,0-2-1,1-3 1,-2-7 0,2-6 0,-4-11-1,1-9-1,0-12-3,1-17-6,0 0-13,-15-8-6,7-11 1,0-5-1</inkml:trace>
  <inkml:trace contextRef="#ctx0" brushRef="#br0" timeOffset="-184552.44">20611 9104 21,'22'-8'22,"-1"2"-4,-5 3-3,7 9-2,-6-1-4,7 10-2,-3-2-1,8 8-2,2-2-2,7 4 1,6-1-2,4 3 0,4-2 0,1 1 0,1 0 0,-5 0 0,-5 5 0,-4 3-1,-11 2 1,-8 4-1,-11 5 1,-9 3-1,-11 3 1,-10 4 0,-10-2 0,-9-1 0,-10-3-1,-4-3 2,-4-9-2,0-3 1,3-8-1,5-5 0,5-6 0,9-3 1,9-3-2,6-3 0,8 2-4,1-5-4,11-1-9,-6 17-11,4-7 2,-1 4-2</inkml:trace>
  <inkml:trace contextRef="#ctx0" brushRef="#br1" timeOffset="-176375.9">15029 9530 17,'0'0'27,"0"0"2,0 0-12,0 0-1,0 0-1,0 0-4,0 0-4,-11-14-1,11 14-1,-7-15-2,7 15 0,-10-20-1,3 7-1,-3 0 0,-1 0 1,-4 0-2,-2 3 2,-3 2-2,-3 4 2,-4 6-2,-2 7 0,-5 6 0,-1 8 0,-3 4 0,1 9 0,-1 5 0,3 7 0,1 5 1,7 4 0,8 0-1,6 3 2,8 0-2,10 1 1,6 0-1,9-2 1,7-6-1,4-2 1,4-7 0,3-5 0,1-9 0,1-7 0,-1-10 0,2-7 0,-5-10 0,-2-6-1,-1-5-1,-4-6-2,3 4-7,-16-13-18,8 4-7,-10-1-1,1 4 2</inkml:trace>
  <inkml:trace contextRef="#ctx0" brushRef="#br1" timeOffset="-175827.06">13650 10004 34,'-10'5'31,"10"-5"2,-11 13-2,9 1-23,-6-4 0,8 11-1,-7 1-2,5 8-2,-2 0-2,3 4 0,1-1 1,1-1-2,0-3 0,2-4-2,4-2-4,-7-23-11,7 23-14,-7-23-3,12 10 1,-12-10 0</inkml:trace>
  <inkml:trace contextRef="#ctx0" brushRef="#br1" timeOffset="-175332.22">13823 10219 18,'0'0'25,"0"0"1,-2 21-14,2-21-1,1 18 0,-1-18-4,7 22-2,-7-22-1,14 20-1,-14-20 2,24 15-1,-9-13 0,7 2 0,-3-9 0,3 3-1,-3-7 1,3 0-1,-3-4-1,-1-4-1,-5-1 0,-2-2 0,-3-1-1,-3-1 1,-1 1-1,-4 1 1,-4-1-1,-3 2 0,-3 3 0,-2 1 0,-5 2 0,-1 5 0,-2 2 0,-1 4 0,0 5 1,1 5-1,2 4 0,1 3 0,4 6 0,0 1-2,5 3-1,-2-5-7,10 6-21,-6-5-2,6 0 0,0-6 0</inkml:trace>
  <inkml:trace contextRef="#ctx0" brushRef="#br0" timeOffset="-167080.69">16573 11331 11,'-7'-12'27,"7"12"1,0 0 1,0 0-11,-13-5-11,13 5 2,0 0-1,0 0-3,0 0 0,7-12-2,-7 12 0,15-17-1,-4 6 0,5 2 0,0-1-1,5 0-1,0 2 1,1 5-1,-1 3 1,-2 5-1,-1 1 0,-4 5 1,-4 4-2,-3 4 1,-3 2 0,-6 0 0,-2 1 0,-4-4 0,-3 1 0,-2-4 0,0-5 1,-1-2-1,2-2 0,2-3 0,10-3 0,-11 2-1,11-2 1,0 0 0,13-5-1,-3 5 1,4 1 0,1 1 0,3 5-1,-1 3 2,-1 3-1,-2 2 0,-2 3 0,-4 1 0,-5 0 0,-1-1 0,-7 0 1,-3-3-2,-4-6 1,-3-1 0,-2-5 1,-3 0-1,-1-3 0,-1-2 0,4 1-2,-4-6-2,9 12-9,-4-8-18,17 3-1,-17-4 2,17 4-1</inkml:trace>
  <inkml:trace contextRef="#ctx0" brushRef="#br0" timeOffset="-166651.82">17054 11301 26,'-5'15'25,"0"0"-3,5 8-1,-4-8-6,11 11-2,-6-11-2,12 6-3,-3-10-2,9 1-1,-3-7 0,6 2-1,-5-10 0,5 0-1,-4-7 0,0-4-2,-3-6 1,-1-2-2,-5-3 0,-3-5 0,-2 0 0,-5 0-1,-2 3 0,-6 2 0,-3 7 0,-4 4-1,-2 9 0,-4 7 1,0 13-4,-4-3-5,8 11-20,-3-1-1,7 1-1,2-7 0</inkml:trace>
  <inkml:trace contextRef="#ctx0" brushRef="#br0" timeOffset="-162916.94">13193 10866 8,'15'0'5,"3"-1"-2,4 0 2,-1 0-1,1 2 0,-1 0 0,2 2 2,-1 1 0,1 3 1,1 0-1,3 4 0,2 0-2,5 4 1,1 0-3,5 2 1,2-1-2,4 2 1,4-1-1,2-1 2,3 0 0,5-1-1,0-2 1,7-1 0,2-1-1,4 0 1,1-3-1,2 1 0,0-4 0,-1 1-1,1-4 0,1-1 0,-3-2 0,1-2 0,-1-7 0,3 1-1,-1-2 1,2-3-1,-2-2 1,2 0 0,-4-2-1,-1 2 0,0 0 1,-2 0-1,-2 1 0,2 1 0,-4 0 0,1 2 0,1 0 0,-3 2 0,2 3 0,2-1 0,-2 3 0,1-1 0,1 3 0,3 0 0,0 0 1,2 2-1,-2 0 0,-1 1 0,2 0 0,0 1 0,-2 1 0,-1 4 0,1-1 0,-1 1 0,2 1 0,0 3-1,-1 0 0,-2 2 1,3-1-1,-1-1 0,-1 3 0,0 0 0,-2-1 0,0-1 1,1 2-1,1-1 1,-4 3 0,-1-1 0,4-1 0,-3-2-1,0 2 1,0-1 0,-2-2 0,0-3 0,2-3 0,1-1 0,-1-2 0,0-2 0,4-2 0,-2 0 0,5-3 0,0-1 0,4-3 0,1 1 0,1-5 1,1-2-2,1-4 2,0-2-2,-1-3 1,0-3 0,-4-3 0,-3-1 1,0-2-2,-3 0 2,-2-1-2,0-1 2,-3 2-1,-3-1 0,1 4 0,0-2-1,-3 1 2,-1 1-2,-2 1 1,-2 0 0,-3 1 0,-2 1-1,-4-2 1,-5 2-2,-6-1 0,-5-1-1,-4 4-2,-6-8-4,-2 4-9,-1 1-7,-9-5 0</inkml:trace>
  <inkml:trace contextRef="#ctx0" brushRef="#br3" timeOffset="-146995.72">18989 9163 18,'0'0'24,"0"0"2,-10 5-15,11 5 2,-1-10-2,-2 25-3,0-7-1,5 8 0,-5 5-1,6 8-2,-4 4 1,6 9-2,-4 2 0,3 6-1,-4 2 1,3 3-2,-2-7 0,0-3 0,1-8-1,0-5 1,-1-9-1,2-7 1,-1-10-1,1-5-1,-4-11 0,3 11-2,-3-11-5,0 0-14,-3-14-8,1-3-3,-2-9 2</inkml:trace>
  <inkml:trace contextRef="#ctx0" brushRef="#br3" timeOffset="-146005.01">18909 9125 4,'0'0'22,"0"0"2,0 0-16,0 0 3,-1-11 0,1 11 2,0 0-3,0 0-2,0 0-2,13-5-2,-13 5 0,17-14-1,-4 3 0,5 2-1,0-7 0,5 5 0,2-6 0,4 5 0,-3-2-1,4 6 1,-4-1-1,0 6 0,-4 4 0,0 4 0,-6 5 0,-3 4 0,-2 7-1,-5 4 1,-3 3 0,-3 6 0,-6-2 0,-2 2-1,-5-1 1,-5-2 0,-4-2 0,-2-5 0,-1-3 0,0-5 0,3-5 0,2-1-1,3-5 1,5-2-1,12-3 0,-11-2-1,11 2 1,0 0-1,0 0 0,18-13 1,-5 7-1,4 0 1,2-1-1,3 1 1,1 1 0,2 0 0,2 2 0,1 3 0,-3 0 1,2 3-1,-2 3 1,2 2-1,-3 3 1,-2 4-2,-1 4 2,-2 2-1,-3 2 1,-2 3-1,-2 4 0,-6 5 1,-3 2 0,-4 1-1,-4 2 1,-5 5-1,-7-1 0,-2 1 1,-7-1-1,-4-5 1,-6-2-1,-6-5 1,-3-8-1,-2-4 1,-4-5-1,-1-5 2,-3-4-2,2-1 1,1-4-1,5-1 1,6 1-1,1-1 0,9 1 0,7-1-1,5 2-2,4-2 0,15 0-2,-16 2-4,16-2-9,0 0-15,5 10 0,-5-10 1,0 0 0</inkml:trace>
  <inkml:trace contextRef="#ctx0" brushRef="#br3" timeOffset="-144866.35">19820 9586 11,'0'0'15,"0"0"-15,0 0-4,10 2-10</inkml:trace>
  <inkml:trace contextRef="#ctx0" brushRef="#br3" timeOffset="-144288.53">19854 9571 2,'0'0'27,"-9"15"1,6-1 2,-4 2-19,7 15 2,-10 0-1,10 14-2,-11-2-2,9 10-2,-6-6-1,7 4-1,-4-6-1,3-3 0,-2-11-1,3-6 0,-1-6-2,1-7 1,1-12-2,0 0-4,0 0-5,0 0-13,-4-16-9,4 1-2,1-2 1</inkml:trace>
  <inkml:trace contextRef="#ctx0" brushRef="#br3" timeOffset="-142756.99">20110 9537 19,'0'0'26,"0"0"-8,0 0-1,0 0-1,0 0-3,0 0-4,0 0-2,-7 10-2,7-10 0,-7 16-1,0-6-2,3 8 0,-2-1 0,2 5-1,-3 0-1,2 2 1,1 3-1,0-1 1,2 1-1,2-4 0,1-1 0,4-2 0,2 1 0,2-1 1,2-5-1,3-3 0,0 0 0,4-3 1,-2-2-1,2-2 1,0-5-1,0-4 1,1-4-1,-1 0 1,2-6-1,-4-1 0,2-3 1,-3-3-1,-1-1 0,-3 1 0,-2-1 0,-2 1 0,-1 0 0,-3 2 0,-5 2 0,0 3 0,-3 2 0,0 1 0,5 11 0,-19-13-1,9 11 1,-3 3 1,0 3-1,0 5 0,1 4 1,-1 5-1,-1 5 1,5 5-1,-3 2 1,3 1-1,1 1-1,1-4-2,8 4-15,-2-10-13,1-5-2,0-6 0,0-11 1</inkml:trace>
  <inkml:trace contextRef="#ctx0" brushRef="#br3" timeOffset="-131878.25">18833 9125 12,'0'0'10,"0"0"-1,0 0 0,0 0 1,0 0-3,0 0 0,0 0 0,0 0-2,-10-13 1,10 13 0,0 0-1,0 0-1,2-14 0,-2 14-1,3-10 0,-3 10 0,4-13 0,-4 13-1,3-15 0,-3 15 0,-1-18 0,1 18 0,-4-23 0,0 11 0,-3-3-1,0 1 1,-2-3-1,-3 1 0,0-4 1,-1 1-1,-3-1 0,2 1 0,-2-3 0,-1 1-1,-1 0 1,0 0-1,-2-1 1,-5 3-1,0-1 1,-3 1-1,-3 1 1,-1 1-1,-1 1 1,-2 2-1,-1 3 0,1 0 0,2 3 1,-2 3-1,3 1 0,-2 2 0,3 0 0,2 2 0,1 2 0,2 0 0,3 1 0,0 1 0,3 3-1,2-3 2,1 4-2,0-2 2,1 2-1,-1 1 0,-1 0-1,0-1 1,-2-1 0,-2 1 0,0-3 0,-2 3-1,-3-2 2,0 0-1,0-3 0,-3 2 0,1-2 0,-4 0 0,2-2 1,-3-1-1,1-1 0,-1-2 0,-1 0 1,1-2-1,-1 0 0,1-3 1,0 1-1,1-4 1,2 1 0,1-3 0,0-1-1,3-1 1,0-1-1,2 0 0,2-2 0,-1 0-1,1 0 1,2-1 0,2 1 0,0-2 0,3 3 0,0-1 0,2 2 0,1-2 0,2 4 1,-1-1-1,3 4 0,-1-1 0,10 12 0,-12-17 0,12 17 0,-8-12 0,8 12 0,0 0 0,0 0 0,0 0 0,0 0 0,0 0-1,0 0 1,0 0-1,0 0 1,0 0 0,0 0 0,-3 13 0,3-13 0,4 20 0,-2-8-1,0 2 2,1 2-2,-2 2 1,-1-1 0,0 1 0,-2 2 0,-2 0 0,-3 0 0,0 1 0,-4 1 0,1-1 0,-4 1-1,3-1 1,-4-2 0,0 1-1,1-4 1,-2 0 0,-2-3 0,1-1 0,-4-1 0,-2-2 0,-4 0 0,-3 0 0,-2 1 0,-4-1 0,-1 0 0,-3-1 0,-1 3 0,-1-3 0,-1 1 0,2-1 0,-4 1 0,1-1 0,0-1 0,1 0 0,0-1 0,1 0 0,-1-2 0,-4 0 0,3-2 0,-1 0 0,0 2 0,-1-2 0,-1 0 0,2 2 0,2-1 0,4 1 0,2 0 0,3 1 0,4-2 0,2 2-1,4 0 1,-1 0 0,0 2 0,2 0 1,0 0-1,-3 1 0,0-1 0,-4 4 0,-2-2 0,-1-1-1,-2 1 1,-2 0 0,-1 2 0,0 0 0,3 3-1,-1 0 1,3 1 0,4 3 0,3 2 0,1 3 0,5 0 0,0 2 0,0 2 0,3 2 0,1 0 0,-1 1 0,1 0 0,0 1-1,0-4 1,-2 1-1,3-5 0,-3-4-4,7 0-16,-4-5-10,-2-12 0,4-7 1</inkml:trace>
  <inkml:trace contextRef="#ctx0" brushRef="#br3" timeOffset="-127349.61">16824 9237 10,'-4'14'20,"4"-14"0,-13 6-11,6 5-3,-3 0 0,-2 7-1,-4 2-1,1 6-1,-3-2 1,6 3-1,-1-4 0,6 0-1,2-6 1,8-1-2,-3-16 2,23 7-1,-5-9 0,5-6-1,5 0-3,0-6-2,5 1-4,-6-5-5,2 0-11,-1 7-1,-6-7 1</inkml:trace>
  <inkml:trace contextRef="#ctx0" brushRef="#br3" timeOffset="-127062.7">17093 9105 19,'-13'11'25,"5"7"0,-1 6-11,-6-1 0,5 12-3,-9 0-4,2 11-1,-5-3-2,0 8-2,-3 0-2,1-4-4,3 4-7,-2-8-16,2-11-2,8-4 2,-3-11-2</inkml:trace>
  <inkml:trace contextRef="#ctx0" brushRef="#br3" timeOffset="-124218.55">15871 9891 2,'0'0'15,"-13"-11"-1,13 11-1,-11-9-2,11 9 0,-12-5-1,12 5 0,-10-2-1,10 2-2,0 0-1,-12-3-1,12 3-1,0 0 0,0 0 0,0 0-1,16 2-1,-5-4 0,4 3 0,-1-4 1,5 2-2,-2 0 1,1 1-1,-4 0-1,-1 2 0,-3 1 0,-10-3 0,12 11 0,-12-11 0,3 19 0,-3-8 0,-1 1 0,1-2 0,-2 1 0,-1-1 0,3-10 0,-5 17 0,5-17 0,-10 12-1,10-12 1,-12 9 0,12-9 0,-17 9 0,17-9 0,-16 7-1,16-7 1,-13 6 0,13-6 0,0 0 1,0 0-1,0 0 0,0 0 0,0 0 1,0 0-1,0 0 0,0 0 0,16 3 0,-16-3 0,18 4 0,-18-4 0,20 9 0,-20-9 0,18 15 0,-18-15 0,14 20 0,-8-8 0,-4 1 0,-3 2 0,-1 0-1,-4 1 1,-2-1-1,-4 0 1,-3-2-1,-3-3 1,-4 1 0,-1-6 0,-5 1 0,2-4 0,0 1 0,1-2 0,2-1 0,6 1-2,1-2 0,16 1-3,-19-1-6,19 1-7,0 0-11,5-11 0,5 2 0</inkml:trace>
  <inkml:trace contextRef="#ctx0" brushRef="#br3" timeOffset="-123730.7">16133 9944 3,'-9'15'21,"-3"-13"1,12-2 0,-17 17-17,3-8-1,3 4 2,-4 1 1,5 3-2,-1 1 1,8 1-1,-2 1-1,8 0-1,0-3 1,7-1-2,2-6 1,7-1-1,0-5 0,7-4-1,-2-8 1,2-3 0,-1-4-1,-1-2 0,1-4-1,-4-1 1,-4-2-2,-4 1 2,-3 1-1,-4 1 0,-4 3 0,-3 1 0,-5 4 0,-2 3 0,-3 4 0,-3 4 0,-3 0-1,-2 4-1,3 1-1,-5-1-1,7 6-4,-5-6-8,19-2-11,-19 7-1,19-7 1</inkml:trace>
  <inkml:trace contextRef="#ctx0" brushRef="#br3" timeOffset="-123344.81">16463 9986 7,'0'0'24,"0"0"1,0 0-10,0 0-3,0 0 2,0 0-5,14 14-1,-14-14-1,21 1-1,-6-3-2,4 0-1,1-3-1,0-1-1,0 0 0,-3 1-1,-1-1-1,-3 0-2,0 5-3,-13 1-4,20-8-6,-20 8-14,21-10 2,-7 5 0</inkml:trace>
  <inkml:trace contextRef="#ctx0" brushRef="#br3" timeOffset="-122603.03">16867 9816 10,'0'0'23,"0"0"-5,0 0-4,-10 5-1,10-5-1,0 0-2,18-7-2,-18 7-1,22-12-1,-8 3-2,5 2-1,-2-3 0,3 3-2,-4 1 1,1 1-1,-3 1-1,-1 3 0,-1 2 1,-12-1-1,16 7 0,-16-7 0,8 15-1,-7-4 1,-1-1 0,-1 3 0,-2 0 0,-3 0 0,0 1 0,-2-1-1,0 1 1,-3 0 0,1-2-1,-2 2 1,0-2 0,-2 0 0,1 1 0,-1 0 0,1-2 0,1 2 0,2-2 0,1 1 0,3-2 0,2 1 0,4-11 0,-2 16 0,2-16 0,13 9 0,-13-9 0,24 1 0,-6-4 0,4-3-1,4-1 0,2-4-3,7 1-4,-4-7-6,10 2-11,-3 0-3,1-6 0</inkml:trace>
  <inkml:trace contextRef="#ctx0" brushRef="#br3" timeOffset="-122122.18">17522 9659 1,'-8'10'19,"-7"-11"2,0 3-14,15-2 0,-23 11 0,23-11 1,-22 19 0,12-3 0,-4 3-2,3 7-1,-2 3-2,1 5 1,2 0-2,2 2 0,3-3-1,6 1 0,2-6 0,6-4 1,2-8-1,7-3 1,1-8 0,5-3-1,1-8 0,3-5-1,0-5 1,0-2-1,-2-4-1,-3-3 1,-3 0 0,-5 1-1,-4 3 1,-5 2-1,-3 6 1,-3 13-1,-9-13 0,-2 17 1,0 4-1,-5 5-1,3 5-6,-7 0-17,2-3 0,9 3-1,-2-12 0</inkml:trace>
  <inkml:trace contextRef="#ctx0" brushRef="#br3" timeOffset="-118254.34">16114 8395 41,'0'0'28,"0"0"3,22 2-2,-3 5-24,-1 0-1,11 9 0,3 1-1,7 12 0,4 6-1,10 9 0,9 4-1,8 8-1,8-1 1,9 3 0,6-5-1,11-3 1,2-8 0,3-5 0,-2-8-1,-2-5 1,-6-6-1,-9-4-1,-9-1-1,-14-6-1,-9 2-2,-16-9-6,-3 8-10,-12-7-10,-9-4-1,-6-2 1</inkml:trace>
  <inkml:trace contextRef="#ctx0" brushRef="#br3" timeOffset="-117894.45">17975 7861 45,'-29'14'31,"-13"3"1,-8 7-1,-17 9-31,-8 14 3,-12 15-1,-16 15 0,-12 16 0,-11 13-2,-9 14 1,-8 15-2,-2 6 3,1 0-3,6-6 2,12-14-1,18-14-1,18-20 0,18-26-8,25-23-21,17-19-2,15-22 2,15-11-1</inkml:trace>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5-12-10T16:23:25.219"/>
    </inkml:context>
    <inkml:brush xml:id="br0">
      <inkml:brushProperty name="width" value="0.06667" units="cm"/>
      <inkml:brushProperty name="height" value="0.06667" units="cm"/>
      <inkml:brushProperty name="fitToCurve" value="1"/>
    </inkml:brush>
  </inkml:definitions>
  <inkml:trace contextRef="#ctx0" brushRef="#br0">0 0</inkml:trace>
</inkml:ink>
</file>

<file path=ppt/ink/ink5.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1.58169E-7" units="1/dev"/>
        </inkml:channelProperties>
      </inkml:inkSource>
      <inkml:timestamp xml:id="ts0" timeString="2011-11-17T14:32:39.647"/>
    </inkml:context>
    <inkml:brush xml:id="br0">
      <inkml:brushProperty name="width" value="0.05292" units="cm"/>
      <inkml:brushProperty name="height" value="0.05292" units="cm"/>
      <inkml:brushProperty name="color" value="#C00000"/>
    </inkml:brush>
    <inkml:brush xml:id="br1">
      <inkml:brushProperty name="width" value="0.05292" units="cm"/>
      <inkml:brushProperty name="height" value="0.05292" units="cm"/>
      <inkml:brushProperty name="color" value="#00B0F0"/>
    </inkml:brush>
    <inkml:brush xml:id="br2">
      <inkml:brushProperty name="width" value="0.05292" units="cm"/>
      <inkml:brushProperty name="height" value="0.05292" units="cm"/>
      <inkml:brushProperty name="color" value="#00B050"/>
    </inkml:brush>
    <inkml:brush xml:id="br3">
      <inkml:brushProperty name="width" value="0.05292" units="cm"/>
      <inkml:brushProperty name="height" value="0.05292" units="cm"/>
      <inkml:brushProperty name="color" value="#92D050"/>
    </inkml:brush>
  </inkml:definitions>
  <inkml:trace contextRef="#ctx0" brushRef="#br0">9393 7604 5,'0'0'28,"-11"8"1,11-8 1,0 0-22,0 0-1,0 0-1,0 0 1,0 0-2,10-2-1,0-2-1,2-2-1,7 1-1,0-2 0,7 2 1,4-1-1,5 2 0,5 0 0,8 2 0,4-2 0,7 1-1,8-3 1,6 1-1,12-4 1,6 0-1,9-5 0,9-1 1,9-1-1,8 0 0,6-1 1,9-2-1,8 1 1,6 3-1,8 0 1,4 1-1,7 1 1,2 2-1,6-2 1,4 2-1,2-3 1,2 1 0,1-2 0,3 0-1,2 0 1,5 0 0,2 2-1,3 2 1,1 3-1,3 1 1,-1 3-1,0 1 0,1 3 0,-2 1 0,2 0 1,0-1-1,0-1 0,7 0 0,4-2 0,2-1 1,1 1-1,7-1 0,-3-2-1,1 2 2,-3-2-2,-4-1 1,-5 1-1,-2-1 0,-4-3 1,-4 1-1,-3-2 1,1 2 0,0 1 0,1 0 0,0 1 0,0 1 0,1 3 0,-6 2 1,-3 0-1,-4 1 0,-7 0 0,-2 1 0,-7-1 1,-2-1-1,-6-3 0,-1 1 0,-4-3 0,-4-1 0,-6 0 0,-7-2 0,-10 0 0,-11-1-1,-15 2 0,-14-1-1,-10 5-2,-20-9-4,-2 12-12,-15-6-13,-10-2 0,-6-2 0</inkml:trace>
  <inkml:trace contextRef="#ctx0" brushRef="#br0" timeOffset="9389.85">12718 6346 3,'-4'17'24,"-5"2"-9,-3 6 0,4 13 1,-10 0-1,5 14-3,-8 2-3,6 10-1,-6-6-3,5 5-2,-1-10-2,3-7 1,0-8-2,4-8 2,0-12-1,4-7 0,6-11 0,-6-11 0,4-5-1,5-9 1,-1-6 0,3-7-1,0-9 0,5-3 0,1-8 1,3-3 0,2-5-2,3 4 1,2-2-1,1 5 0,0 3 0,1 8 1,-1 5-1,0 11 0,0 6 2,0 9-1,0 7 1,0 7 0,1 6 0,2 8 0,-1 8 0,2 10 0,-2 6 0,-1 13 1,-3 3 1,-2 9-2,-4 4 1,-1 3 0,-4-2-1,-1-2 0,-3-6 0,-1-7-1,0-7-1,-2-11-1,2-3-4,-7-15-4,9-1-20,-6-13-3,0 0 2,0 0-1</inkml:trace>
  <inkml:trace contextRef="#ctx0" brushRef="#br0" timeOffset="9637.92">12563 6571 22,'0'0'28,"0"0"1,16 5 1,-1-8-26,12 4 3,1-7-1,13 3 0,4-6-2,11-4-2,8 1-13,3-7-16,10-5-4,8-4 1,8-7-2</inkml:trace>
  <inkml:trace contextRef="#ctx0" brushRef="#br0" timeOffset="10824.16">21037 5822 21,'-8'-12'28,"8"12"0,0 0 1,0 0-23,0 0 1,-12 5-1,12 9-1,-5 0-1,4 9 0,-5 5-1,4 12 0,-4 10-1,1 10 0,-2 5 0,-1 7 0,-1 4 1,0 1 0,-3-2 0,3-4-1,-2-13 1,3-7-2,1-8 2,4-10-2,-2-10-1,3-8-1,3-3-3,-1-12-1,0 0-6,7-13-10,0-1-12,-1-8 0,2-3 0</inkml:trace>
  <inkml:trace contextRef="#ctx0" brushRef="#br0" timeOffset="11276.25">21012 5763 4,'10'-9'25,"4"7"1,-1 0 1,-13 2-16,31 8-1,-13-1-2,12 9-2,-4-1-1,9 10-1,1 0-1,8 9 0,-3 4-1,3 7 0,-4 3 0,1 9 0,-6 3-1,-5 4 0,-13 7 1,-10 1-1,-10 2 1,-10 0 0,-13-7-1,-6-3 1,-9-6-1,-4-8 0,-5-13-1,-2-11 1,0-10-1,-1-10 0,5-4-1,3-5-2,12 2-8,-2-6-20,13-1-1,6 0 1,16 8-1</inkml:trace>
  <inkml:trace contextRef="#ctx0" brushRef="#br0" timeOffset="15891.17">16217 6467 8,'0'0'25,"17"-13"1,-5 5 0,8 5-19,-5-5 0,8 8 1,-7-4-1,6 9-2,-5 0 0,-1 8-2,-5-1 1,-1 4-2,-7-1 0,-3 3 0,-4-2-2,-3 2 1,-6-4-1,0-3 1,-1 1-2,0-4 1,2 0 0,0-4-1,12-4 1,-13 8-1,13-8 0,0 0 1,11 6-1,-1-3 1,4-1 0,2 2 0,4 3-1,0 3 2,-2 3-2,0 6 2,-6 4-1,-2 3 0,-8 8 0,-3 3 1,-9 0-1,-2 0 1,-7-4-1,-2-4 0,-4-6 1,1-6-1,-2-9 0,2-5 1,2-7-1,1-4-2,7 1-2,-2-9-7,11 3-17,0-1-2,7-2 1,5-2 0</inkml:trace>
  <inkml:trace contextRef="#ctx0" brushRef="#br0" timeOffset="16289.25">16651 6632 18,'0'18'24,"-6"-2"-8,-1 3-4,7 5 0,-6-1 1,11 7-2,-5-6-2,12 5-3,-1-8-1,10-3 0,-2-8-1,10-5 0,-3-9-1,3-4-1,-3-10-1,2-4 1,-2-5-1,-5-2-1,-4-5 1,-5 3 0,-7-1 0,-3 2-1,-9 1 0,-5 5 0,-8 4 1,-3 5-2,-8 6 0,-4 5-2,0 10-4,-12 4-18,3 8-7,-1 5 2,2 3-2</inkml:trace>
  <inkml:trace contextRef="#ctx0" brushRef="#br1" timeOffset="34360.87">10596 5277 14,'-18'-3'21,"18"3"-14,0 0 0,-17-13 2,17 13 0,-19-7-1,19 7-1,-26 1 0,12 6-2,-7-3 0,1 10 0,-4 2-2,0 11 1,-8 2-2,1 10 2,-5 4-2,3 7 1,-3 6 0,4 5-2,3-2 2,9 3-2,3-1 1,12 1 0,6-4 0,10-3-1,10-6 0,8-4 1,7-7 0,8-7 0,5-10-1,4-9 1,4-10-1,3-8 0,-2-10 1,-3-4-1,-2-4 0,-5-3-1,-4 3-2,-7-5-5,5 11-20,-12-2-5,1 7-2,-4 1 0</inkml:trace>
  <inkml:trace contextRef="#ctx0" brushRef="#br1" timeOffset="35857.17">14726 5008 21,'0'0'24,"0"0"-8,0 0-1,0 0 1,-3 13-5,3-13-4,0 0-2,0 0 0,0 0-1,0 0-1,0 0 0,-10-4-1,10 4 0,0 0-1,-18-7 0,18 7-1,-21-10 1,9 4-2,-3-1 1,-2 3-1,0-1 2,-5 3-2,-1 1 1,-2 1 0,-2 3 0,-3 2 1,-3 2-1,0 1 0,-3 3 0,1 1 0,-2 3-1,1 3 2,1 2-2,0 4 0,5 3 1,2 1-1,4 4 1,3 3 0,5 2 0,3 2-1,5 2 2,4 0-1,5 2 0,5 0 1,6-1 0,7-4-1,6-1 1,9 0 1,5-2-2,8-6 2,2-4-2,6-7 1,2-4 1,1-7-1,-1-7 1,-1-10-2,-1-5 1,-6-5-1,-1-1 2,-5-2-2,-5 1 0,-8 1 1,-4 3-2,-6 6 1,-5 0 0,-3 4 0,-12 8-1,13-8-1,-13 8-2,0 0-6,0 0-19,0 0-2,3 11-1,-3-11 2</inkml:trace>
  <inkml:trace contextRef="#ctx0" brushRef="#br1" timeOffset="38629.71">13532 5926 6,'0'0'27,"-4"13"1,4-13 1,-5 22-19,-4-9-1,7 16 1,-9 1-3,7 12-1,-5 0-3,5 7 0,-2-4-1,3-1 0,0-6-1,3-7-1,2-8-3,-2-23-6,14 13-19,-14-13-4,22-20 2,-9 0-2</inkml:trace>
  <inkml:trace contextRef="#ctx0" brushRef="#br1" timeOffset="38974.78">13706 6068 9,'0'0'27,"-4"19"0,2-6 2,0-2-23,5 7 1,-4-6 0,7 8 1,-4-9-3,8 2-1,-10-13-1,22 10 0,-10-14 0,6-4-1,-4-7 0,2-3-1,-2-6 1,-2-1-2,-3-1 2,-4 0-2,-2 2 1,-5 3-1,-3 4 1,-5 7-1,-3 5 0,-5 4 0,-3 4-1,-2 6-2,6 9-19,-5-4-9,4 2-2,4-5 1</inkml:trace>
  <inkml:trace contextRef="#ctx0" brushRef="#br1" timeOffset="39629.92">11457 6102 13,'-11'19'28,"5"-2"2,0 5 0,4 15-21,-5-2 0,8 13-2,-7 0-1,9 6-3,-3-8 0,4-3-1,1-8-1,0-10-5,6-3-9,-11-22-16,18 4-3,-9-17 2,-1-6-2</inkml:trace>
  <inkml:trace contextRef="#ctx0" brushRef="#br1" timeOffset="39981.99">11605 6259 6,'9'19'28,"-9"-8"0,1 4 1,0 3-22,-1-5 0,8 8 1,-4-8-1,6 4-2,-1-6-2,5-2 0,1-7 0,4-3-1,-2-8 0,2-3 0,-3-6 0,0-5-1,-3-4 0,-1-1 0,-8-2 0,0 3-1,-7 0 1,-4 5-1,-3 4 0,-5 5 0,-1 7 0,-3 6-1,-2 7 0,-1 3-3,6 10-18,-1 1-10,3 1 0,2 0-2</inkml:trace>
  <inkml:trace contextRef="#ctx0" brushRef="#br1" timeOffset="42034.4">12178 4820 42,'6'-10'28,"9"-11"2,7-10-3,10 0-25,8-5 1,7 0 0,-2-1 1,4 7-2,-5 3 1,0 8-1,-6 8 0,-3 7 0,-11 8-1,-5 13 0,-10 10 1,-5 8-1,-10 7 0,-5 7 0,-6 2 0,-2 1 0,-3-1-2,0-7-5,11-1-15,-3-11-11,8-6-1,4-9 0</inkml:trace>
  <inkml:trace contextRef="#ctx0" brushRef="#br1" timeOffset="42205.43">12673 5196 53,'7'22'35,"-6"-5"-1,2-2 0,-5-3-31,2-12-2,2 15-2,-2-15-18,0 0-13,3-11-1,2-4-2</inkml:trace>
  <inkml:trace contextRef="#ctx0" brushRef="#br2" timeOffset="90806.15">19776 4818 36,'0'0'29,"0"-11"3,0 11-1,0 0-21,0 0 0,16 21-2,-15-6-3,6 13-1,-6 2-1,5 8 0,-6 3-1,1 6-2,-3 0 0,1-2 0,0-4 0,0-7-2,1-4-4,-4-13-2,16 0-16,-12-17-9,10-9-1,-5-12 1</inkml:trace>
  <inkml:trace contextRef="#ctx0" brushRef="#br2" timeOffset="91423.28">19723 4760 19,'0'0'25,"-11"-9"2,11 9 1,1-12-21,2-3 1,9 9 1,-3-12-2,7 8 0,-3-7-2,6 6-1,-1-3 0,6 7-1,-2 1-1,2 3-1,-2 4 0,0 7 0,-2 3-1,-1 6 1,-7 4-1,-5 3 0,-4 3 0,-6 0 0,-4 0 0,-4-3 0,-4-2 0,-2-5 0,-1-3 0,1-4 0,1-3 0,3-3 1,1-2-1,12-2-1,-13 1 1,13-1 0,0 0 0,0 0-1,13-2 1,0 1 0,2 1 0,3 1 0,2 1 0,3 3 0,-1 4 0,0 4 0,-3 4 0,-4 4-1,-4 4 1,-5 5-1,-5 1 1,-6 4-1,-6-4 2,-4-1-2,-8-3 1,-3-4 1,-3-5-1,-1-6 1,1-5-1,2-5 0,2-2-1,0-7-5,25 7-21,-21-14-4,20 4-2,5-6 1</inkml:trace>
  <inkml:trace contextRef="#ctx0" brushRef="#br2" timeOffset="91941.38">22696 4556 21,'0'0'27,"7"28"0,-6-5 2,3 7-21,2 10-2,-6-1 0,5 10 0,-7-3-1,4 4-1,-5-9-1,3-3-1,-3-8 0,0-7-5,4-3-3,-1-20-19,0 0-5,0 0-1,-7-21 0</inkml:trace>
  <inkml:trace contextRef="#ctx0" brushRef="#br2" timeOffset="92518.5">22667 4599 10,'-1'-16'27,"7"5"0,7 0 2,6 0-20,-2-7 1,10 10 0,-6-8-2,11 9-1,-10-1-3,3 5 0,-6 2-2,0 6 0,-6 3-1,-3 6-1,-7 4 0,-7 5 1,-1 1-2,-5 2 1,-2-2 0,-4-2 0,1-2 0,0-5-1,3-6 1,1-3 0,11-6-1,-15 4 1,15-4-1,0 0 0,0 0 0,0 0-1,0 0 1,0 0 0,0 0-1,14 1 1,0 3 0,1-1 1,5 2 0,1 1 0,1 3 0,1 0-1,-2 1 1,-1 4 1,-2 0-1,-5 5 0,-5-1 0,-4 3 1,-5 1 0,-5 2 0,-5 0 1,-4 3-1,-5-4 0,-3-1-1,-2-2-2,-3-5-6,3-2-21,0 0-2,-1-6-1,2 0 2</inkml:trace>
  <inkml:trace contextRef="#ctx0" brushRef="#br2" timeOffset="92978.59">21917 5220 14,'-19'15'27,"13"4"1,-1 4 2,-3 4-20,8 17 0,-9 0-2,5 10-1,-5-2-3,2 2 0,-4-3-2,1-4-1,-2-7-1,2-10-4,6-5-4,-9-16-11,15-9-10,0 0-3,0 0 2</inkml:trace>
  <inkml:trace contextRef="#ctx0" brushRef="#br2" timeOffset="93397.67">21976 5325 21,'0'0'26,"7"-10"0,-7 10-16,0 0 1,0 0-1,0 0-2,6 16-4,-8 4 0,-2 2-1,1 7 0,-2 3 0,3 2 0,0-1 0,4 1-1,2-7 1,5-1 0,0-7 0,8-3-1,1-8 1,5-4-1,1-6 0,0-5-1,-1-5 1,1-7-1,-3-3-1,-2-4 0,-8 0-1,-4-3 0,-3 4-1,-8 0 0,-1 6 0,-11 4 0,3 8 0,-8 6-2,2 13-5,-9-1-19,6 9-3,2 5 0,0 1 1</inkml:trace>
  <inkml:trace contextRef="#ctx0" brushRef="#br2" timeOffset="93919.78">20177 5334 11,'-7'12'27,"7"8"0,-6 6 2,-4 3-19,6 16 2,-11-1-3,8 15-3,-8-6-1,6 5-1,-7-8-1,6-4-1,1-8-2,1-9-2,7-7-2,1-22-5,8 11-19,-8-11-3,20-17 0,-8 1 1</inkml:trace>
  <inkml:trace contextRef="#ctx0" brushRef="#br2" timeOffset="94381.87">20430 5349 23,'0'0'27,"0"0"0,0 0-5,-6 20-15,-5-6 0,5 14-2,-8-1-1,3 12 0,-3-3-1,4 7 1,-2-4-1,8 4 0,0-8 1,6-1-3,3-9 2,8-3-2,2-9 1,5-3-1,2-10 0,5-7 1,-1-6-1,0-5 0,0-4-1,-3-1 1,0-2-1,-7 1 0,-3 2-1,-7 4 1,-5 6-1,-1 12 1,-12-12-1,0 15 1,-7 6-1,2 5 1,-5 8 1,3 4-2,4 5-3,-2-4-14,11 4-14,4-2-1,6-6 1,6-6-2</inkml:trace>
  <inkml:trace contextRef="#ctx0" brushRef="#br2" timeOffset="101423.28">20914 3787 37,'-19'-1'27,"19"1"1,-6-14-2,7-1-19,12 5 0,1-9-1,12 3-1,2-6-1,11 1-2,1-1 1,7 3-1,1-1-1,3 4 0,-1 2 0,-2 4 0,-7 4-1,-5 6 0,-6 6 0,-7 5 0,-9 8 1,-8 8 0,-12 7 0,-6 9 0,-10 4 0,-2 5 1,-5-1-1,2-1 1,-1-4-2,3-5 2,5-8-5,6-9-1,13 1-13,-3-14-14,10 0 1,-6-11-4,15 5 2</inkml:trace>
  <inkml:trace contextRef="#ctx0" brushRef="#br2" timeOffset="101597.31">21325 4317 67,'0'27'35,"-5"-11"-2,6 0-2,-1-16-31,11 15-4,4-7-26,-5-7 0,2-1-3,-12 0 0</inkml:trace>
  <inkml:trace contextRef="#ctx0" brushRef="#br0" timeOffset="-189185.05">9511 10660 3,'0'0'18,"14"-6"-16,-1 6 1,0-1 1,5 2 1,1-1 0,2 1 1,4 0-1,3 4 1,4-3-1,5 4-1,5-3 0,7 1-1,4-2-1,6-1 0,5-2 0,8-1 0,2-2 0,8 1 1,6-3-1,7 3 1,6-4-1,4 2 1,9-2 0,5 3 0,10-4-1,4 2 0,4-2 1,3 2-1,2-1 0,5 4-1,-3-1 0,0 2 0,-4 1 0,0 2 0,-2 0 0,1 1 0,-5 1-1,2 0 1,0-2 0,3 1 0,4 0-1,1-1 1,2-1-1,1-1 1,4-2 0,6 2-1,2-1 1,2 1-1,1-2 1,5 2-1,2 0 1,2 0-1,3 2 1,1-1 0,-1 0 0,3 2 0,1 0 0,4 1 0,0-2 1,2 3-1,3-2 0,0 0 0,4-2 1,3 1-1,-3-3 0,1 0 0,-1-4-1,2-2 1,-1-4 0,1-1-1,2-5 0,2-1 0,5-4 1,0-2-1,6 0 0,2 0 0,0-2 0,0 2 0,-4 2 0,-2 0 0,-6 2 0,-3 2-1,-8 1 1,-6 3 0,-4 1 0,-6 0 0,-8 1 0,-8-4-1,-8 5 0,-14-7-3,-4 8-4,-24-11-15,-6-1-9,-15-4 1,-16-6-1</inkml:trace>
  <inkml:trace contextRef="#ctx0" brushRef="#br0" timeOffset="-187776.48">12449 10377 39,'-10'9'30,"10"-9"1,-14 14 0,14-14-28,0 0 0,-14 1 1,14-1-1,0 0 0,-2-19-1,4-1 0,7-5 0,-1-12-2,5-7 2,1-11-1,3-10 0,2-6-1,-1-4 1,-1-3 0,-1 2-1,0 4 1,0 6-2,0 7 2,-1 10-1,-1 9 0,1 6 0,-2 8 0,-2 6 0,1 5 0,-2 3 1,-10 12-2,16-13 0,-16 13 1,16 5 0,-6 4 0,2 7 0,1 7 0,2 10 0,2 9 0,3 11 2,1 9-2,2 4 1,0 7-1,1 0 1,1 1 0,0-2-1,-2-5 1,1-3-1,-4-8 1,2-2-1,-1-5 0,-2-3 1,-3-6-1,-1-3 0,-3-5-1,-2-5-1,-2-4-1,-4-12-3,3 6-10,-7-17-17,0 0-1,-17-20 1,4-1-1</inkml:trace>
  <inkml:trace contextRef="#ctx0" brushRef="#br0" timeOffset="-187334.61">12539 9947 20,'0'0'28,"0"0"0,0 0 1,-5 13-23,5-13 1,0 0 0,0 0 0,0 0-2,0 0-1,0 0-1,0 0-1,0 0 0,0 0-1,0 0 0,0 0 0,12 3-1,-12-3 1,15 5-1,-3-2 0,4 1 0,5-1 0,3 1 0,4-1 0,3 1 0,4-2 0,1-1 0,1 0 0,-2-2-1,0 2-2,-6-8-6,3 5-22,-5 0-1,-5-3 0,-4 3-1</inkml:trace>
  <inkml:trace contextRef="#ctx0" brushRef="#br0" timeOffset="-185064.29">20766 9237 7,'0'0'22,"0"0"1,0 0-12,5 15 1,-8-5 0,3 9-1,-6 2-1,6 12-3,-5 2-1,5 9-3,-3 6 1,4 6-2,-1 10 0,1 1-1,0-2-1,1-3 1,-2-7 0,2-6 0,-4-11-1,1-9-1,0-12-3,1-17-6,0 0-13,-15-8-6,7-11 1,0-5-1</inkml:trace>
  <inkml:trace contextRef="#ctx0" brushRef="#br0" timeOffset="-184552.44">20611 9104 21,'22'-8'22,"-1"2"-4,-5 3-3,7 9-2,-6-1-4,7 10-2,-3-2-1,8 8-2,2-2-2,7 4 1,6-1-2,4 3 0,4-2 0,1 1 0,1 0 0,-5 0 0,-5 5 0,-4 3-1,-11 2 1,-8 4-1,-11 5 1,-9 3-1,-11 3 1,-10 4 0,-10-2 0,-9-1 0,-10-3-1,-4-3 2,-4-9-2,0-3 1,3-8-1,5-5 0,5-6 0,9-3 1,9-3-2,6-3 0,8 2-4,1-5-4,11-1-9,-6 17-11,4-7 2,-1 4-2</inkml:trace>
  <inkml:trace contextRef="#ctx0" brushRef="#br1" timeOffset="-176375.9">15029 9530 17,'0'0'27,"0"0"2,0 0-12,0 0-1,0 0-1,0 0-4,0 0-4,-11-14-1,11 14-1,-7-15-2,7 15 0,-10-20-1,3 7-1,-3 0 0,-1 0 1,-4 0-2,-2 3 2,-3 2-2,-3 4 2,-4 6-2,-2 7 0,-5 6 0,-1 8 0,-3 4 0,1 9 0,-1 5 0,3 7 0,1 5 1,7 4 0,8 0-1,6 3 2,8 0-2,10 1 1,6 0-1,9-2 1,7-6-1,4-2 1,4-7 0,3-5 0,1-9 0,1-7 0,-1-10 0,2-7 0,-5-10 0,-2-6-1,-1-5-1,-4-6-2,3 4-7,-16-13-18,8 4-7,-10-1-1,1 4 2</inkml:trace>
  <inkml:trace contextRef="#ctx0" brushRef="#br1" timeOffset="-175827.06">13650 10004 34,'-10'5'31,"10"-5"2,-11 13-2,9 1-23,-6-4 0,8 11-1,-7 1-2,5 8-2,-2 0-2,3 4 0,1-1 1,1-1-2,0-3 0,2-4-2,4-2-4,-7-23-11,7 23-14,-7-23-3,12 10 1,-12-10 0</inkml:trace>
  <inkml:trace contextRef="#ctx0" brushRef="#br1" timeOffset="-175332.22">13823 10219 18,'0'0'25,"0"0"1,-2 21-14,2-21-1,1 18 0,-1-18-4,7 22-2,-7-22-1,14 20-1,-14-20 2,24 15-1,-9-13 0,7 2 0,-3-9 0,3 3-1,-3-7 1,3 0-1,-3-4-1,-1-4-1,-5-1 0,-2-2 0,-3-1-1,-3-1 1,-1 1-1,-4 1 1,-4-1-1,-3 2 0,-3 3 0,-2 1 0,-5 2 0,-1 5 0,-2 2 0,-1 4 0,0 5 1,1 5-1,2 4 0,1 3 0,4 6 0,0 1-2,5 3-1,-2-5-7,10 6-21,-6-5-2,6 0 0,0-6 0</inkml:trace>
  <inkml:trace contextRef="#ctx0" brushRef="#br0" timeOffset="-167080.69">16573 11331 11,'-7'-12'27,"7"12"1,0 0 1,0 0-11,-13-5-11,13 5 2,0 0-1,0 0-3,0 0 0,7-12-2,-7 12 0,15-17-1,-4 6 0,5 2 0,0-1-1,5 0-1,0 2 1,1 5-1,-1 3 1,-2 5-1,-1 1 0,-4 5 1,-4 4-2,-3 4 1,-3 2 0,-6 0 0,-2 1 0,-4-4 0,-3 1 0,-2-4 0,0-5 1,-1-2-1,2-2 0,2-3 0,10-3 0,-11 2-1,11-2 1,0 0 0,13-5-1,-3 5 1,4 1 0,1 1 0,3 5-1,-1 3 2,-1 3-1,-2 2 0,-2 3 0,-4 1 0,-5 0 0,-1-1 0,-7 0 1,-3-3-2,-4-6 1,-3-1 0,-2-5 1,-3 0-1,-1-3 0,-1-2 0,4 1-2,-4-6-2,9 12-9,-4-8-18,17 3-1,-17-4 2,17 4-1</inkml:trace>
  <inkml:trace contextRef="#ctx0" brushRef="#br0" timeOffset="-166651.82">17054 11301 26,'-5'15'25,"0"0"-3,5 8-1,-4-8-6,11 11-2,-6-11-2,12 6-3,-3-10-2,9 1-1,-3-7 0,6 2-1,-5-10 0,5 0-1,-4-7 0,0-4-2,-3-6 1,-1-2-2,-5-3 0,-3-5 0,-2 0 0,-5 0-1,-2 3 0,-6 2 0,-3 7 0,-4 4-1,-2 9 0,-4 7 1,0 13-4,-4-3-5,8 11-20,-3-1-1,7 1-1,2-7 0</inkml:trace>
  <inkml:trace contextRef="#ctx0" brushRef="#br0" timeOffset="-162916.94">13193 10866 8,'15'0'5,"3"-1"-2,4 0 2,-1 0-1,1 2 0,-1 0 0,2 2 2,-1 1 0,1 3 1,1 0-1,3 4 0,2 0-2,5 4 1,1 0-3,5 2 1,2-1-2,4 2 1,4-1-1,2-1 2,3 0 0,5-1-1,0-2 1,7-1 0,2-1-1,4 0 1,1-3-1,2 1 0,0-4 0,-1 1-1,1-4 0,1-1 0,-3-2 0,1-2 0,-1-7 0,3 1-1,-1-2 1,2-3-1,-2-2 1,2 0 0,-4-2-1,-1 2 0,0 0 1,-2 0-1,-2 1 0,2 1 0,-4 0 0,1 2 0,1 0 0,-3 2 0,2 3 0,2-1 0,-2 3 0,1-1 0,1 3 0,3 0 0,0 0 1,2 2-1,-2 0 0,-1 1 0,2 0 0,0 1 0,-2 1 0,-1 4 0,1-1 0,-1 1 0,2 1 0,0 3-1,-1 0 0,-2 2 1,3-1-1,-1-1 0,-1 3 0,0 0 0,-2-1 0,0-1 1,1 2-1,1-1 1,-4 3 0,-1-1 0,4-1 0,-3-2-1,0 2 1,0-1 0,-2-2 0,0-3 0,2-3 0,1-1 0,-1-2 0,0-2 0,4-2 0,-2 0 0,5-3 0,0-1 0,4-3 0,1 1 0,1-5 1,1-2-2,1-4 2,0-2-2,-1-3 1,0-3 0,-4-3 0,-3-1 1,0-2-2,-3 0 2,-2-1-2,0-1 2,-3 2-1,-3-1 0,1 4 0,0-2-1,-3 1 2,-1 1-2,-2 1 1,-2 0 0,-3 1 0,-2 1-1,-4-2 1,-5 2-2,-6-1 0,-5-1-1,-4 4-2,-6-8-4,-2 4-9,-1 1-7,-9-5 0</inkml:trace>
  <inkml:trace contextRef="#ctx0" brushRef="#br3" timeOffset="-146995.72">18989 9163 18,'0'0'24,"0"0"2,-10 5-15,11 5 2,-1-10-2,-2 25-3,0-7-1,5 8 0,-5 5-1,6 8-2,-4 4 1,6 9-2,-4 2 0,3 6-1,-4 2 1,3 3-2,-2-7 0,0-3 0,1-8-1,0-5 1,-1-9-1,2-7 1,-1-10-1,1-5-1,-4-11 0,3 11-2,-3-11-5,0 0-14,-3-14-8,1-3-3,-2-9 2</inkml:trace>
  <inkml:trace contextRef="#ctx0" brushRef="#br3" timeOffset="-146005.01">18909 9125 4,'0'0'22,"0"0"2,0 0-16,0 0 3,-1-11 0,1 11 2,0 0-3,0 0-2,0 0-2,13-5-2,-13 5 0,17-14-1,-4 3 0,5 2-1,0-7 0,5 5 0,2-6 0,4 5 0,-3-2-1,4 6 1,-4-1-1,0 6 0,-4 4 0,0 4 0,-6 5 0,-3 4 0,-2 7-1,-5 4 1,-3 3 0,-3 6 0,-6-2 0,-2 2-1,-5-1 1,-5-2 0,-4-2 0,-2-5 0,-1-3 0,0-5 0,3-5 0,2-1-1,3-5 1,5-2-1,12-3 0,-11-2-1,11 2 1,0 0-1,0 0 0,18-13 1,-5 7-1,4 0 1,2-1-1,3 1 1,1 1 0,2 0 0,2 2 0,1 3 0,-3 0 1,2 3-1,-2 3 1,2 2-1,-3 3 1,-2 4-2,-1 4 2,-2 2-1,-3 2 1,-2 3-1,-2 4 0,-6 5 1,-3 2 0,-4 1-1,-4 2 1,-5 5-1,-7-1 0,-2 1 1,-7-1-1,-4-5 1,-6-2-1,-6-5 1,-3-8-1,-2-4 1,-4-5-1,-1-5 2,-3-4-2,2-1 1,1-4-1,5-1 1,6 1-1,1-1 0,9 1 0,7-1-1,5 2-2,4-2 0,15 0-2,-16 2-4,16-2-9,0 0-15,5 10 0,-5-10 1,0 0 0</inkml:trace>
  <inkml:trace contextRef="#ctx0" brushRef="#br3" timeOffset="-144866.35">19820 9586 11,'0'0'15,"0"0"-15,0 0-4,10 2-10</inkml:trace>
  <inkml:trace contextRef="#ctx0" brushRef="#br3" timeOffset="-144288.53">19854 9571 2,'0'0'27,"-9"15"1,6-1 2,-4 2-19,7 15 2,-10 0-1,10 14-2,-11-2-2,9 10-2,-6-6-1,7 4-1,-4-6-1,3-3 0,-2-11-1,3-6 0,-1-6-2,1-7 1,1-12-2,0 0-4,0 0-5,0 0-13,-4-16-9,4 1-2,1-2 1</inkml:trace>
  <inkml:trace contextRef="#ctx0" brushRef="#br3" timeOffset="-142756.99">20110 9537 19,'0'0'26,"0"0"-8,0 0-1,0 0-1,0 0-3,0 0-4,0 0-2,-7 10-2,7-10 0,-7 16-1,0-6-2,3 8 0,-2-1 0,2 5-1,-3 0-1,2 2 1,1 3-1,0-1 1,2 1-1,2-4 0,1-1 0,4-2 0,2 1 0,2-1 1,2-5-1,3-3 0,0 0 0,4-3 1,-2-2-1,2-2 1,0-5-1,0-4 1,1-4-1,-1 0 1,2-6-1,-4-1 0,2-3 1,-3-3-1,-1-1 0,-3 1 0,-2-1 0,-2 1 0,-1 0 0,-3 2 0,-5 2 0,0 3 0,-3 2 0,0 1 0,5 11 0,-19-13-1,9 11 1,-3 3 1,0 3-1,0 5 0,1 4 1,-1 5-1,-1 5 1,5 5-1,-3 2 1,3 1-1,1 1-1,1-4-2,8 4-15,-2-10-13,1-5-2,0-6 0,0-11 1</inkml:trace>
  <inkml:trace contextRef="#ctx0" brushRef="#br3" timeOffset="-131878.25">18833 9125 12,'0'0'10,"0"0"-1,0 0 0,0 0 1,0 0-3,0 0 0,0 0 0,0 0-2,-10-13 1,10 13 0,0 0-1,0 0-1,2-14 0,-2 14-1,3-10 0,-3 10 0,4-13 0,-4 13-1,3-15 0,-3 15 0,-1-18 0,1 18 0,-4-23 0,0 11 0,-3-3-1,0 1 1,-2-3-1,-3 1 0,0-4 1,-1 1-1,-3-1 0,2 1 0,-2-3 0,-1 1-1,-1 0 1,0 0-1,-2-1 1,-5 3-1,0-1 1,-3 1-1,-3 1 1,-1 1-1,-1 1 1,-2 2-1,-1 3 0,1 0 0,2 3 1,-2 3-1,3 1 0,-2 2 0,3 0 0,2 2 0,1 2 0,2 0 0,3 1 0,0 1 0,3 3-1,2-3 2,1 4-2,0-2 2,1 2-1,-1 1 0,-1 0-1,0-1 1,-2-1 0,-2 1 0,0-3 0,-2 3-1,-3-2 2,0 0-1,0-3 0,-3 2 0,1-2 0,-4 0 0,2-2 1,-3-1-1,1-1 0,-1-2 0,-1 0 1,1-2-1,-1 0 0,1-3 1,0 1-1,1-4 1,2 1 0,1-3 0,0-1-1,3-1 1,0-1-1,2 0 0,2-2 0,-1 0-1,1 0 1,2-1 0,2 1 0,0-2 0,3 3 0,0-1 0,2 2 0,1-2 0,2 4 1,-1-1-1,3 4 0,-1-1 0,10 12 0,-12-17 0,12 17 0,-8-12 0,8 12 0,0 0 0,0 0 0,0 0 0,0 0 0,0 0-1,0 0 1,0 0-1,0 0 1,0 0 0,0 0 0,-3 13 0,3-13 0,4 20 0,-2-8-1,0 2 2,1 2-2,-2 2 1,-1-1 0,0 1 0,-2 2 0,-2 0 0,-3 0 0,0 1 0,-4 1 0,1-1 0,-4 1-1,3-1 1,-4-2 0,0 1-1,1-4 1,-2 0 0,-2-3 0,1-1 0,-4-1 0,-2-2 0,-4 0 0,-3 0 0,-2 1 0,-4-1 0,-1 0 0,-3-1 0,-1 3 0,-1-3 0,-1 1 0,2-1 0,-4 1 0,1-1 0,0-1 0,1 0 0,0-1 0,1 0 0,-1-2 0,-4 0 0,3-2 0,-1 0 0,0 2 0,-1-2 0,-1 0 0,2 2 0,2-1 0,4 1 0,2 0 0,3 1 0,4-2 0,2 2-1,4 0 1,-1 0 0,0 2 0,2 0 1,0 0-1,-3 1 0,0-1 0,-4 4 0,-2-2 0,-1-1-1,-2 1 1,-2 0 0,-1 2 0,0 0 0,3 3-1,-1 0 1,3 1 0,4 3 0,3 2 0,1 3 0,5 0 0,0 2 0,0 2 0,3 2 0,1 0 0,-1 1 0,1 0 0,0 1-1,0-4 1,-2 1-1,3-5 0,-3-4-4,7 0-16,-4-5-10,-2-12 0,4-7 1</inkml:trace>
  <inkml:trace contextRef="#ctx0" brushRef="#br3" timeOffset="-127349.61">16824 9237 10,'-4'14'20,"4"-14"0,-13 6-11,6 5-3,-3 0 0,-2 7-1,-4 2-1,1 6-1,-3-2 1,6 3-1,-1-4 0,6 0-1,2-6 1,8-1-2,-3-16 2,23 7-1,-5-9 0,5-6-1,5 0-3,0-6-2,5 1-4,-6-5-5,2 0-11,-1 7-1,-6-7 1</inkml:trace>
  <inkml:trace contextRef="#ctx0" brushRef="#br3" timeOffset="-127062.7">17093 9105 19,'-13'11'25,"5"7"0,-1 6-11,-6-1 0,5 12-3,-9 0-4,2 11-1,-5-3-2,0 8-2,-3 0-2,1-4-4,3 4-7,-2-8-16,2-11-2,8-4 2,-3-11-2</inkml:trace>
  <inkml:trace contextRef="#ctx0" brushRef="#br3" timeOffset="-124218.55">15871 9891 2,'0'0'15,"-13"-11"-1,13 11-1,-11-9-2,11 9 0,-12-5-1,12 5 0,-10-2-1,10 2-2,0 0-1,-12-3-1,12 3-1,0 0 0,0 0 0,0 0-1,16 2-1,-5-4 0,4 3 0,-1-4 1,5 2-2,-2 0 1,1 1-1,-4 0-1,-1 2 0,-3 1 0,-10-3 0,12 11 0,-12-11 0,3 19 0,-3-8 0,-1 1 0,1-2 0,-2 1 0,-1-1 0,3-10 0,-5 17 0,5-17 0,-10 12-1,10-12 1,-12 9 0,12-9 0,-17 9 0,17-9 0,-16 7-1,16-7 1,-13 6 0,13-6 0,0 0 1,0 0-1,0 0 0,0 0 0,0 0 1,0 0-1,0 0 0,0 0 0,16 3 0,-16-3 0,18 4 0,-18-4 0,20 9 0,-20-9 0,18 15 0,-18-15 0,14 20 0,-8-8 0,-4 1 0,-3 2 0,-1 0-1,-4 1 1,-2-1-1,-4 0 1,-3-2-1,-3-3 1,-4 1 0,-1-6 0,-5 1 0,2-4 0,0 1 0,1-2 0,2-1 0,6 1-2,1-2 0,16 1-3,-19-1-6,19 1-7,0 0-11,5-11 0,5 2 0</inkml:trace>
  <inkml:trace contextRef="#ctx0" brushRef="#br3" timeOffset="-123730.7">16133 9944 3,'-9'15'21,"-3"-13"1,12-2 0,-17 17-17,3-8-1,3 4 2,-4 1 1,5 3-2,-1 1 1,8 1-1,-2 1-1,8 0-1,0-3 1,7-1-2,2-6 1,7-1-1,0-5 0,7-4-1,-2-8 1,2-3 0,-1-4-1,-1-2 0,1-4-1,-4-1 1,-4-2-2,-4 1 2,-3 1-1,-4 1 0,-4 3 0,-3 1 0,-5 4 0,-2 3 0,-3 4 0,-3 4 0,-3 0-1,-2 4-1,3 1-1,-5-1-1,7 6-4,-5-6-8,19-2-11,-19 7-1,19-7 1</inkml:trace>
  <inkml:trace contextRef="#ctx0" brushRef="#br3" timeOffset="-123344.81">16463 9986 7,'0'0'24,"0"0"1,0 0-10,0 0-3,0 0 2,0 0-5,14 14-1,-14-14-1,21 1-1,-6-3-2,4 0-1,1-3-1,0-1-1,0 0 0,-3 1-1,-1-1-1,-3 0-2,0 5-3,-13 1-4,20-8-6,-20 8-14,21-10 2,-7 5 0</inkml:trace>
  <inkml:trace contextRef="#ctx0" brushRef="#br3" timeOffset="-122603.03">16867 9816 10,'0'0'23,"0"0"-5,0 0-4,-10 5-1,10-5-1,0 0-2,18-7-2,-18 7-1,22-12-1,-8 3-2,5 2-1,-2-3 0,3 3-2,-4 1 1,1 1-1,-3 1-1,-1 3 0,-1 2 1,-12-1-1,16 7 0,-16-7 0,8 15-1,-7-4 1,-1-1 0,-1 3 0,-2 0 0,-3 0 0,0 1 0,-2-1-1,0 1 1,-3 0 0,1-2-1,-2 2 1,0-2 0,-2 0 0,1 1 0,-1 0 0,1-2 0,1 2 0,2-2 0,1 1 0,3-2 0,2 1 0,4-11 0,-2 16 0,2-16 0,13 9 0,-13-9 0,24 1 0,-6-4 0,4-3-1,4-1 0,2-4-3,7 1-4,-4-7-6,10 2-11,-3 0-3,1-6 0</inkml:trace>
  <inkml:trace contextRef="#ctx0" brushRef="#br3" timeOffset="-122122.18">17522 9659 1,'-8'10'19,"-7"-11"2,0 3-14,15-2 0,-23 11 0,23-11 1,-22 19 0,12-3 0,-4 3-2,3 7-1,-2 3-2,1 5 1,2 0-2,2 2 0,3-3-1,6 1 0,2-6 0,6-4 1,2-8-1,7-3 1,1-8 0,5-3-1,1-8 0,3-5-1,0-5 1,0-2-1,-2-4-1,-3-3 1,-3 0 0,-5 1-1,-4 3 1,-5 2-1,-3 6 1,-3 13-1,-9-13 0,-2 17 1,0 4-1,-5 5-1,3 5-6,-7 0-17,2-3 0,9 3-1,-2-12 0</inkml:trace>
  <inkml:trace contextRef="#ctx0" brushRef="#br3" timeOffset="-118254.34">16114 8395 41,'0'0'28,"0"0"3,22 2-2,-3 5-24,-1 0-1,11 9 0,3 1-1,7 12 0,4 6-1,10 9 0,9 4-1,8 8-1,8-1 1,9 3 0,6-5-1,11-3 1,2-8 0,3-5 0,-2-8-1,-2-5 1,-6-6-1,-9-4-1,-9-1-1,-14-6-1,-9 2-2,-16-9-6,-3 8-10,-12-7-10,-9-4-1,-6-2 1</inkml:trace>
  <inkml:trace contextRef="#ctx0" brushRef="#br3" timeOffset="-117894.45">17975 7861 45,'-29'14'31,"-13"3"1,-8 7-1,-17 9-31,-8 14 3,-12 15-1,-16 15 0,-12 16 0,-11 13-2,-9 14 1,-8 15-2,-2 6 3,1 0-3,6-6 2,12-14-1,18-14-1,18-20 0,18-26-8,25-23-21,17-19-2,15-22 2,15-11-1</inkml:trace>
  <inkml:trace contextRef="#ctx0" brushRef="#br0" timeOffset="-111541.35">9508 14320 3,'-11'14'28,"7"-1"-1,-4-2 3,8-11-22,-1 13-2,1-13-2,3 10 0,-3-10-1,14 13-1,-14-13 1,23 13-1,-8-6 1,7 1-2,1-2 1,9 2-1,2-2 0,7 1 0,6 0 0,8 0 0,5 0-1,7 1 2,7-1-2,6 0 1,5-2 0,8 2 0,3-2 0,4-2 1,6-1-2,2-1 1,1-2 0,3 2 0,4-4 0,1 0-1,1-1 0,-1 3 1,0-4-1,5 1 0,1-2 0,3 1 0,-4-2 1,3 0-1,1 0 0,3 0 0,3-2 1,3 1 0,1-1-1,2 0 1,5-1-1,5 0 1,2-2-1,4 0 1,-2 2-1,4 0 1,0-1-1,0 3 1,1 0-1,-1 1 1,-1 0-1,-2 2 0,3-4 1,-1 0-1,-2-1 1,5-4-1,1-1 0,1-3 0,2-2 1,4 3-1,1-3 0,1 0 0,2 1 1,-3 2-1,1-1 0,-4 3 0,1 1 0,-4-3 0,-1 3 0,-2 2 0,-1-1 1,-1 0-1,0-1 0,4 3 0,1-2 0,1 2 0,-1 0 1,3 0-1,0 0 0,2 0 0,-2-1 0,-1 1 0,-2-2 0,-3-3 0,3-1 0,-2-1 0,-5 2-1,3-1 2,-5 2-2,-1 0 1,-4 1-1,-1 5 1,-3-1-1,-1 1 0,-2 1 1,-2 3 0,-2 0-1,-3 0 1,1 2 0,-4-1 0,-3 2 0,-4-1 0,-5-2 0,-5-1 0,-4-1 0,-5 0 0,-8-1 0,-4-1 0,-9 1-1,-8-2-1,-2 4-1,-11-6-4,0 10-15,-14-7-10,-8 2-1,-12-6 0</inkml:trace>
  <inkml:trace contextRef="#ctx0" brushRef="#br0" timeOffset="-110601.64">12461 14320 31,'-5'29'31,"0"-11"0,5-18-1,0 0-30,0 0 0,-1-22 0,6-4 0,2-8 1,3-7-1,1-10 2,4-3-1,2-10 1,5-1 0,2-7 0,7-1 0,-2-5 0,4-3 0,0-1-1,1 5 0,-1 5 0,-2 8-1,-2 9 0,-2 9 0,-4 13 0,-5 14 0,1 13 0,-2 11 0,-1 12 0,-1 8 0,1 14 0,0 9 1,0 9-2,3 8 2,-1 2-1,-1 3 0,0-1 0,-1-1 0,-3-5 0,-2-6-1,-3-6 1,-3-6-1,-4-8-1,-4-7-3,1-1-2,-9-20-10,5 3-15,-5-14 1,-1-3 0</inkml:trace>
  <inkml:trace contextRef="#ctx0" brushRef="#br0" timeOffset="-109958.83">12721 13722 25,'0'0'31,"-10"5"1,10-5 0,0 0-25,0 0-2,0 0 0,0 0 0,0 0-2,0 0-1,0 0-1,0 0 0,0 0-1,0 0 0,0 0 0,0 0 0,0 0 0,13-8 0,-13 8 1,19-5-2,-7 2 1,2 1 0,2-2 0,1 1 0,2-1-1,-2 1 0,1 0 0,-3 0 0,-1 2 0,-4-3-2,-10 4 1,10-4-1,-10 4 1,0 0-1,-12-12 1,0 6 1,-3 3 0,-2-2 1,-3 1 1,-2 0 0,-2 0 0,1 4 1,-3-4-1,4 3 0,-1-2 1,2 0 0,2 1-1,6 2 0,1-1 0,12 1 1,-10 0-1,10 0 0,0 0 0,12 10-1,-1-6 1,5 2 1,5-3-1,4 0 0,7-4 1,5 0-1,3-5 0,3-2-1,2-1-1,-3-6-3,4 9-8,-11-9-20,9 4-1,-5-7 0,2 5 0</inkml:trace>
  <inkml:trace contextRef="#ctx0" brushRef="#br0" timeOffset="-109190.06">21691 12464 41,'0'0'32,"-6"-15"-1,6 15 0,6-11-28,-6 11-1,0 0 0,16 1-1,-9 11 0,1 8 1,1 11-1,-2 10 1,0 14 0,-2 11-1,-2 10 0,-4 9 0,0 5-2,-2 0 1,-3-1-1,0-9 1,0-11-2,0-9 1,-1-16-4,10-9-7,-10-20-19,7-15-1,7-15 0,-1-9 0</inkml:trace>
  <inkml:trace contextRef="#ctx0" brushRef="#br0" timeOffset="-108734.2">21453 12493 37,'0'0'31,"22"-3"0,6-5-1,8 1-26,8-2-1,11 4 0,2 0 0,7 9-1,2 3 0,3 8 0,-5 7-1,1 6 0,-4 10 0,-8 7-1,-6 8 0,-7 5 1,-12 6-1,-13 4 0,-10 2-1,-13 1 0,-9-4 1,-7-4-2,-9-7 2,-3-7-1,-2-8 1,0-9-1,-2-11 2,2-7-1,3-5 0,1-5 0,4-2-2,-5-7-4,12 9-10,-8-8-15,7 3-2,0-2 1</inkml:trace>
  <inkml:trace contextRef="#ctx0" brushRef="#br0" timeOffset="-106990.72">16464 14841 12,'-10'3'28,"-1"-4"-1,11 1 3,0 0-18,-11-8-4,11 8-2,0 0-1,0 0-1,0-12 0,0 12-1,10-11 0,-10 11-1,20-13-1,-3 7 0,5-2 1,5 2-2,2 0 1,2 3 0,-1 1-1,1 5 0,-5 4-1,-8 2 1,-6 3 0,-8 3-1,-8 6 1,-6 0 0,-7 1-1,-1 0 1,-4-3 0,-1-2 0,2-2 0,2-4 0,4-4 0,5-2 0,10-5 0,0 0 0,0 0 0,0 0 0,11-7 1,6 2-1,1-1 0,4 3 0,1 1 0,1 2-1,-1 3 1,-2 4 0,-5 6-1,-5 4 0,-4 5 1,-8 1-1,-5 2 1,-6 2 0,-5-2-1,-5-3 2,-3-3-1,-3-4 0,0-6 0,0-4 0,3-3 0,2-4-1,4 2-1,0-8-5,19 8-8,-20-9-15,20 9-1,5-23-1</inkml:trace>
  <inkml:trace contextRef="#ctx0" brushRef="#br0" timeOffset="-106472.88">17273 14763 23,'-7'24'29,"-3"-3"-2,0-5 2,-2 1-25,1-8-1,4 4 0,7-13-1,-14 25 1,8-9-1,4 4 0,1-2 0,7 1 0,-1-3 0,8 1-1,1-5-1,5-4 1,1-6 0,4-5-1,0-4 1,-1-6-1,0-6 1,-1-2-1,-3-6 0,-1-4 1,-3-2-1,-2-2 1,-5-1-1,-1 1 1,-5 2 0,-2 1-1,-5 3 1,-2 6 0,-5 4-1,-3 5 1,-3 6-1,-6 4 1,-1 8-1,-3 4 1,0 4-2,-2 6 1,2 1-2,-2 0-2,11 7-9,-8-7-16,10-1-4,-2-5 3,4-3-2</inkml:trace>
  <inkml:trace contextRef="#ctx0" brushRef="#br1" timeOffset="-95555.15">10409 13418 6,'0'-12'26,"0"12"0,8-17-12,-12 1-1,4 16-3,-5-24-2,5 24-1,-10-22-1,5 12-1,-7-8 0,4 3-2,-5-3-1,1 1-1,-3-3 0,-2 5 0,0 0-1,-1 5 1,-3 3-1,0 4 1,-1 7-1,-1 4 0,-2 5 0,2 5 1,-1 6-2,1 5 2,-1 7-1,1 2 0,2 6-1,2 3 2,1 5-2,5 0 2,2 4-1,4 0-1,4-1 1,4 0 0,3-2 0,5 2 1,2-5 0,5 0 0,1-9 0,5-1 1,2-7 0,5-5 0,4-9-1,6-6 1,2-8-1,7-3 0,3-4 0,3-4-1,3-1 0,0-2-1,-3 2 1,-2 0-2,-2 3 0,-7-4-2,0 8-5,-15-12-12,4 10-13,-8-2 1,0 2 0</inkml:trace>
  <inkml:trace contextRef="#ctx0" brushRef="#br1" timeOffset="-95012.31">11316 13807 10,'2'23'29,"-2"2"0,0 6 2,6 11-23,-13-4-2,11 10 0,-11 2-3,7 3 0,-5-2-1,4-4 0,-2-6-1,4-7-1,1-4-2,0-13-2,8-2-6,-10-15-9,11-1-12,0-5 0,1-3 0</inkml:trace>
  <inkml:trace contextRef="#ctx0" brushRef="#br1" timeOffset="-94510.47">11680 13992 22,'0'0'26,"0"0"1,0 0-21,0 0 1,0 0-2,1 14-1,-1 2 0,-5 2-1,5 6 1,-1 2-2,6 5 1,1-2-1,4 0-1,2-5 0,6-3 0,2-5 0,4-5 0,3-8 0,2-10-1,1-4 1,1-6-1,-1-4 0,-1-5 1,-3-5-1,-4-4 0,-5-3 1,-3 0-1,-7-1 0,-3-1 1,-6-1-1,-5 5 1,-4 1-1,-7 4 1,-2 7-2,-7 4 3,-3 7-3,-3 9 2,-3 8-1,1 7 0,-2 8 0,3 10-1,4 8 1,1 1-5,10 10-14,3-1-13,4-4 2,6-1-1</inkml:trace>
  <inkml:trace contextRef="#ctx0" brushRef="#br1" timeOffset="-91926.24">12607 13280 2,'0'0'19,"25"1"-10,-14 1-4,-11-2 2,16 2 1,-16-2 0,0 0 0,0 0 0,11-5 0,-11 5 1,-1-11-3,-2 0-1,3 11-1,-5-23-2,3 8-1,-4-5 1,1-1 0,-3-3 0,1 0 0,-5-1-1,-1-1 1,-5 0 0,-1 1 0,-6 0-1,-5 2 1,-4 0-2,-7 2 1,-4 0 0,-6 2 0,-6 2 0,-4 0-1,-7 4 1,0 0-1,-6 5 1,-4 3-1,-5 5 1,-2 4-1,-4 5 0,-5 5 1,-1 5-1,0 9 1,0 3 0,5 5-1,2 3 2,7 5-2,8 0 0,9-3 0,11-3-1,7-10-4,13 1-6,1-17-19,13-9-3,8-15 2</inkml:trace>
  <inkml:trace contextRef="#ctx0" brushRef="#br3" timeOffset="-85047.31">19397 12641 25,'-17'24'27,"-2"-9"-1,8 0 2,3-1-25,8-14 2,-6 22 1,6-22 2,3 32-1,-3-10 0,10 17 0,-7 5-1,5 18-2,-4 5 0,1 13-1,-5 2 1,2 5-3,-6-3 1,2-5-1,-4-13-2,0-13-1,6-8-12,-7-27-19,7-18 0,-3-16-3,4-18 2</inkml:trace>
  <inkml:trace contextRef="#ctx0" brushRef="#br3" timeOffset="-84408.5">19317 12769 34,'8'-23'30,"3"-3"0,3 13-9,-5-9-6,12 18-3,-10-3-4,7 13-2,-7 1-2,4 9-1,-4 5-1,0 4 0,-1 3-1,-1 1 2,-1-3-3,1 2 0,-1-5 0,-1-3-1,0-4-1,-3-5 1,-3 0 0,-1-11 0,-12 15 0,1-8 0,-4-2 0,-5 2 0,-1-1 1,-1 1 0,3-2 0,1-1 0,5 0 0,3-2 0,10-2 0,0 0 1,0 0-1,21-5 0,-3 1 0,6 1 0,3 2 1,2 4-1,3 2 1,0 8-1,-5 5 1,-3 8-2,-2 8 3,-6 7-3,-7 6 2,-5 5-2,-9 2 1,-9 0 0,-4-1 0,-6-3 1,-9-6-1,-3-8 0,-3-10 0,-1-6 0,1-10 0,2-8-1,5-5-2,0-11-2,16 2-24,-3-9-3,10 1-1,6-7 0</inkml:trace>
  <inkml:trace contextRef="#ctx0" brushRef="#br3" timeOffset="-83924.64">20335 13103 37,'3'22'30,"0"8"0,-5 2 0,3 10-26,-10 1 0,5 6 1,-4-4-1,5 1-1,-3-7-2,1-10-5,10-3-19,-5-26-7,10 3-2,1-19 1</inkml:trace>
  <inkml:trace contextRef="#ctx0" brushRef="#br3" timeOffset="-83478.78">20685 12952 48,'0'13'30,"0"2"2,-2-1-3,2 0-27,-1 4 1,2 5-2,-2-1 2,3 4-2,-2 0 2,4 3-2,-2-3 0,6 4 1,-1-6 0,6 2 1,1-8-1,4 1 0,0-7 0,4-1 1,-2-9-1,4-4 0,-2-8-1,-3-3 0,0-6 0,-3-4-1,-3-2 0,-4-4-1,-3 1 0,-5 1 1,-4 5 0,-2 4 0,5 18 0,-20-8 0,6 18-1,-2 11 2,-1 14-1,-1 8-2,0 9 0,-3-3-8,8 11-23,-1-9 0,7-6-2,3-19-1</inkml:trace>
  <inkml:trace contextRef="#ctx0" brushRef="#br3" timeOffset="-77017.71">19276 12537 6,'-16'2'23,"16"-2"0,0 0 0,-13-5-20,13 5-1,0 0 0,0 0 2,-2-13-1,2 13 1,0 0 1,6-11-2,-6 11 1,0 0-1,4-14 0,-4 14 0,0 0 0,4-11-1,-4 11 0,0 0 0,-5-10-1,5 10 0,0 0 0,-12-8-1,12 8 1,-13-6 0,13 6-1,-18-8 1,7 4 0,-1 1 0,-4-3 0,-1 2 0,-5-2 0,-1 1 0,-5-1 0,-4-1 0,-7 2-1,-2-1 1,-4 0 0,-2 3-1,0-2 1,-2 2-1,-1 0 1,2 2-1,0 0 1,4 0 0,-1 1-1,0-1 1,-3 1-1,0-1 0,-5-1 1,-1 1-1,-4-2 0,-4 1 0,-4-3 0,-1 1-1,-1 0 1,0-2 0,1 0 0,-3 2 0,2-1 0,-1-3 0,3 3 0,-5-2 0,-1 2 0,-4-2 0,-2 0 0,-1 0 1,-5-1-1,0 0 0,-3-3 0,1 2 1,-1-2-2,-1 0 2,2 0-2,-3 0 1,5 2 0,-3 1 0,1 0 0,1 2-1,0 0 1,2 2 0,0-1 0,1-1 0,0 3-1,0-3 1,1 2-1,-2-1 1,1-1-1,-3 2 1,2-2 0,-3 1-1,1 0 1,0 0 0,-1 0 0,2 1-1,-2-1 1,3 2 0,-1-2 0,1-1 0,1 3-1,-2-3 1,3 3 0,-2-3 0,0 1 0,1-1-1,1 3 1,-1-3 0,1 2 0,0-2 0,2-1 0,4 1-1,3 1 1,0 1 0,5-1-1,2 2 1,2 2 0,4 0-1,1 1 1,2 0 0,1 0 0,2-2 0,3 0 0,0 1 0,3-3 0,0 2 0,3 0 0,2 0 0,0 2-1,-1-2 1,0 4 0,3-1-1,-1 1 1,2 0 0,0 2-1,0-1 1,2 3 0,2-1 0,0 0 0,3 1 0,0 1 0,-1 1 0,0-1 0,-1 2 0,2-1 0,-2 2 0,0 0 0,0 0 0,-2 2 0,0-1 0,-1 1-1,1 1 1,-2-1 0,-1 1 0,1 1 0,-4 1 0,0 1 0,-2 2 0,-3 3 1,-1 0-1,-2 2 1,-1 2-1,-3 1 1,2-1-1,0 0 0,-1 1 1,1-3-1,1 2 0,0-3 0,0 0 0,1 0 0,0 0 1,0 0-2,4 1 2,2-2-1,1 0 0,3 3 0,1-1 1,5 0-1,2 1 0,3 0 0,3 1 1,-1 2-1,3 2 0,1-1 0,-2 0 0,3-1 1,3-3-1,1-3 1,3-3-1,4-5 0,11-13-1,-10 14-1,10-14-5,13-7-14,1-5-11,0-4 0,4-6 0</inkml:trace>
  <inkml:trace contextRef="#ctx0" brushRef="#br3" timeOffset="-66306.93">12749 12169 27,'0'0'27,"0"0"0,0 0 1,0 0-24,0 0 1,0 0 0,11-3 0,-11 3-2,11-6-1,-11 6 0,19 0-1,-9 2 0,2 4 0,0 0 0,1 5 0,-2 1-1,-2 5 1,-6 0-1,-2 4 1,-4-2 0,-4 0 0,-2-1 0,-2-2 0,1-5 0,10-11 0,-15 12 0,15-12-1,0 0 0,0 0 0,0 0-1,16-8 0,-1 4 0,3 4 1,2 0 0,2 1 0,0 9 1,0 3-1,-3 5 2,-4 6-2,-3 2 1,-5 4-1,-5 2 0,-3 0 0,-6-6 0,-3-1 0,-5-7 0,-1-4 1,-2-7-1,0-5 0,1-2 0,0-4-1,4 0-3,-2-6-8,15 10-16,-4-15-2,4 15 1,14-21-1</inkml:trace>
  <inkml:trace contextRef="#ctx0" brushRef="#br3" timeOffset="-65915.05">13136 12341 30,'0'0'29,"3"14"0,0-1-1,-3-13-21,3 28 0,-3-13-1,7 5-1,-2-4-2,5 1-2,4-5 2,4-2-2,0-4 1,4-4 0,-1-4-1,1-4 0,-2-4 1,-3-5-2,-4-6 0,-4-2 1,-5-2-1,-3-2 0,-6 1 0,-3 0 0,-4 2 0,-5 3 0,-5 9 0,-1 2 0,-3 6 0,1 5-1,-1 5 1,2 3-2,3 6-1,1-4-7,14 11-19,-4-7-1,10 5 1,3-8-2</inkml:trace>
  <inkml:trace contextRef="#ctx0" brushRef="#br3" timeOffset="-65690.11">13534 12409 44,'24'10'29,"-3"-7"2,4-2-3,-1-5-24,8-1 0,-5-7 1,5 2-2,-8-4-2,0-1-6,2 5-22,-8-3-1,-1 6-3,-7 0 2</inkml:trace>
  <inkml:trace contextRef="#ctx0" brushRef="#br3" timeOffset="-65442.19">14026 12210 29,'0'0'28,"11"15"1,-7 1 0,-5 3-18,2 10-4,-5-1 1,7 9-2,-6-3-2,6 3-2,-2-2 0,2-4-3,4-3-5,-3-15-14,7 0-9,-11-13-2,21-7 0</inkml:trace>
  <inkml:trace contextRef="#ctx0" brushRef="#br3" timeOffset="-65007.32">14378 12170 49,'-7'18'28,"-1"4"2,-4-7-7,3 8-19,-2-2 1,5 7 0,-3-2-2,7 0-1,2-3 0,6 2-1,4-3 0,5-1 0,4-5-1,3-2 0,0-6 1,2-2 0,-2-5 0,1-4 0,-3-5-1,-1-3 1,-4-4 0,-4-1-1,-3-2 0,-4 0 0,-4 3 0,-4 4 0,4 11 0,-16-14 0,5 16 0,-1 8 1,0 2-1,2 5 0,2 3 1,1 3-1,5 1 0,3-2-3,8 1-5,-4-10-21,12-1-1,-1-11-1,6-5-1</inkml:trace>
  <inkml:trace contextRef="#ctx0" brushRef="#br3" timeOffset="-64775.39">14962 12213 47,'7'15'28,"0"3"3,-6 1-2,3 4-25,-1 1 0,5 5 0,-6-4 0,3 3-2,-2-3 0,2 1-2,3-3-4,-7-10-9,5 3-16,-6-16 0,0 20-1,0-20 0</inkml:trace>
  <inkml:trace contextRef="#ctx0" brushRef="#br3" timeOffset="-64519.47">14838 12467 44,'-19'-4'29,"19"4"1,0 0-2,-3-11-22,3 11-1,15-14 0,-3 6-2,8 1-1,1-1 0,7-1-1,1 2-1,4-3 0,3 3-1,0-3-1,2 9-6,-5-9-11,3 7-11,-6-1 0,1-2 0,-8 0 1</inkml:trace>
  <inkml:trace contextRef="#ctx0" brushRef="#br3" timeOffset="-64310.53">15378 12254 40,'1'11'29,"-8"5"1,4 7-2,-6-1-21,8 11-1,-5-3 0,5 7-2,-2-1-1,3 0-2,2-6-3,-2-6-6,10 1-17,-6-11-4,7-2-2,-11-12 1</inkml:trace>
  <inkml:trace contextRef="#ctx0" brushRef="#br3" timeOffset="-63917.65">15603 12357 44,'5'20'30,"-5"-20"1,-10 23-1,4-11-27,1 7 0,3-5 1,2 5-1,-2-2 0,5 2 0,2 0-1,5-1 0,3-3 0,4-1-1,1-4 1,4-3 0,2-7-1,4-1 1,-3-9 1,2-3-2,-4-6 0,-1-2 0,-5-4 0,-4 1 0,-6-2 0,-8-1-1,-7 3 1,-7 3-1,-6 5 1,-5 6-1,-4 7 0,-1 7-1,-4 10 0,2 2-3,8 9-26,-1-4-1,10 4-3,0-9 0</inkml:trace>
  <inkml:trace contextRef="#ctx0" brushRef="#br3" timeOffset="-55793.08">14594 12831 26,'-10'12'28,"-2"-4"0,12-8 1,-17 5-21,17-5 1,0 0-1,0 0-2,-1-11-2,11 3 0,0-4-2,5 3 0,0-1-1,2 3 0,2 2-1,-3 6 0,0 9 0,-4 6 0,-3 6 0,-4 4-1,-5 5 1,-4 4 0,-3 3 0,-3-1 0,-5-1 0,1-2 0,0-4 1,1-2-2,3-5 1,2-4 0,5-4 0,3-3-1,0-12 1,16 12-1,1-10 1,1 0 0,5-2 0,2-2-3,4 4-5,-5-8-17,6 4-4,-4-7-1,0 1 0</inkml:trace>
  <inkml:trace contextRef="#ctx0" brushRef="#br3" timeOffset="-55388.21">14973 12951 38,'0'0'27,"0"0"0,0 0 0,0 0-22,16 20-1,-11-9 1,3 5-2,1-1 0,4 1-1,5-3 0,0-3-1,5-4 0,0-6-1,3-6 0,-1-6-2,1-4-2,-4-10-2,2 2-4,-9-12-5,6 7-1,-10-7-2,4 9 4,-11-4 2,6 10 5,-7 4 5,-2 4 7,-1 13 5,0 0 4,-1 24 1,-6-5 0,7 15-2,-7 0-4,6 12-1,-5 1-3,6 7-2,1 1-4,-2-5-21,7 3-4,1-8-4,1-5 1</inkml:trace>
  <inkml:trace contextRef="#ctx0" brushRef="#br3" timeOffset="-51336.42">22918 11797 52,'-26'15'34,"3"2"-1,3-1-2,4-7-31,0 10 0,8 8-1,0 5 1,6 5 0,4 5 0,2 3-1,4 2 2,4 8-1,9 3 1,4 1-1,8 2 1,5-2 0,6 2 0,6-5 0,7-2 0,4-11 0,4-7 0,4-9 0,7-11 0,0-11-1,3-10 1,-2-9-1,-1-9 0,-6-8 0,-2-7-1,-12-7 1,-10-7-3,-12-6 3,-11-6-1,-12-8 1,-16-7-1,-11-5 1,-14-4 0,-13 0 1,-11 7 0,-8 2-1,-12 8 1,-7 12-1,-4 12 0,-1 13 0,-3 11 1,4 10-2,4 8 2,0 10 0,12 8-2,6 4 1,5 4-1,5 6 0,6 0-2,8 7-1,-1-5-6,18 10-9,-4-8-12,9 1-1,7-4 1</inkml:trace>
  <inkml:trace contextRef="#ctx0" brushRef="#br3" timeOffset="-50938.54">22977 12135 50,'11'12'31,"4"-1"0,0-6 0,2 1-31,-1 0 0,1 0-1,1-5 0,-2 2-1,-3-6-3,2 5-6,-15-2-9,11-11-10,-11 11 1,15-11 1</inkml:trace>
  <inkml:trace contextRef="#ctx0" brushRef="#br3" timeOffset="-50624.63">23273 11905 58,'0'0'33,"15"9"-1,-15-9-2,16 3-31,-16-3 0,16 4-3,-16-4-1,15 9-3,-15-9-3,12 11-5,-12-11-4,0 0-7,13 14-1,-13-14 0</inkml:trace>
  <inkml:trace contextRef="#ctx0" brushRef="#br3" timeOffset="-50187.77">23513 11918 19,'14'-4'23,"-14"4"0,24 6 0,-6 0-23,-1 7-1,4 3 2,0 4-2,-2 5 2,-4 0 1,1 5 1,-11-3 1,-1 7 1,-13-7 0,-3 6 1,-16-5 0,-1 1-2,-13-8 1,4 0-3,-7-7 1,5-5-4,-1-3-2,3-11-11,9-4-14,2 1-1,4-6-1</inkml:trace>
</inkml:ink>
</file>

<file path=ppt/ink/ink6.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1.58169E-7" units="1/dev"/>
        </inkml:channelProperties>
      </inkml:inkSource>
      <inkml:timestamp xml:id="ts0" timeString="2011-11-17T18:00:13.294"/>
    </inkml:context>
    <inkml:brush xml:id="br0">
      <inkml:brushProperty name="width" value="0.05292" units="cm"/>
      <inkml:brushProperty name="height" value="0.05292" units="cm"/>
      <inkml:brushProperty name="color" value="#C00000"/>
    </inkml:brush>
  </inkml:definitions>
  <inkml:trace contextRef="#ctx0" brushRef="#br0">8355 7410 43,'0'0'34,"0"0"1,-10-7-2,10 7-32,0 0 2,0 0-1,0 0 0,0 0 0,17 5 0,-2-1-1,6 0 0,8 2 0,6-1 0,7 1-1,3 0 1,9-3-1,8 1 0,4-2 1,9-2-1,6-2 0,8-3 1,8-1-1,7 0 1,9-1-2,8 0 2,7 0-1,5 2 1,4 1-1,8 0 0,4 1 0,5 0 1,3 0-1,4 1 1,4-2-1,3 1 2,8-2-2,2 0 1,4 1-1,5-1 0,4 2 1,-1-2-1,4 2 1,2 2-1,-2-2 0,1 3 1,2 0-1,2 3 0,0-1 1,4 1-1,1 2 0,4 0 0,6 1 1,-2 1-1,4 0 0,2 4 0,1-2 0,5 1 0,1 1 0,3 0 0,2 2 0,1-2 0,-2 0 0,-2-2 0,-2-2 0,-4-1-1,-4-2 2,-6-3-2,-4-1 2,0-1-1,-4-1 0,-1 0 1,-3-2-1,-6 0 1,-6 0 0,-9 0 0,-12-2-1,-12 0 1,-13 1-1,-18 0 1,-11-1-1,-11 0 1,-11 0-2,-7 6-5,-14-4-29,-4 1 0,-10-2-3,-6-11 0</inkml:trace>
  <inkml:trace contextRef="#ctx0" brushRef="#br0" timeOffset="12938">10319 6114 17,'0'0'30,"0"0"0,0 0 1,-9-6-22,10 22-2,-8-1-2,7 13-1,-4 4-1,7 12 1,-4 9 1,5 12-1,-2 3 0,2 8 0,-3 0 0,3 2-1,-4-7 0,2-6 0,-1-11-3,0-11 2,0-12-2,0-9-1,0-8-2,-1-14-2,0 0-20,0 0-9,-4-18-1,-2-3-1</inkml:trace>
  <inkml:trace contextRef="#ctx0" brushRef="#br0" timeOffset="13623">10153 6169 21,'11'-16'31,"0"6"2,3-5-3,7 0-22,2-6 0,10 8-1,3-4-3,7 6 0,1-3-1,4 8-1,-3 1 0,0 7-1,-5 3 0,-7 7-1,-8 3 1,-9 6-1,-8 3 0,-8 5 0,-10 1 0,-7 2 1,-8-2-1,-6-1 1,-6-5 0,-1-2-1,0-5 0,0-3 1,3-5-1,7-3 0,4-1 0,8-3 0,4-1 0,12-1 0,0 0 0,23-6-1,2 3 1,6-1 0,7 2 0,3 1 0,6 1 0,-2 3 1,-2 4-1,-4 5 0,-4 4 1,-5 6-1,-5 5 2,-6 7-1,-8 4 0,-5 8 0,-10 5 1,-11 4 0,-8 2-1,-8-2 0,-9-4 0,-7-4 0,-4-10 0,-1-11 0,1-9 0,4-10 0,5-10-1,6-4-1,9 0-2,1-9-23,14 13-9,3-4-2,9 7 0</inkml:trace>
  <inkml:trace contextRef="#ctx0" brushRef="#br0" timeOffset="14237">18536 5978 41,'0'0'31,"6"18"2,-7 4-3,5 15-24,-7 6-2,4 13 0,-4 4 1,3 11-2,-4 1 0,1 1 0,-2-3 0,1-2 1,-2-4-2,2-5-1,0-9-2,0-12-3,5-1-4,-9-17-25,11-10-1,-3-10-1,4-26 0</inkml:trace>
  <inkml:trace contextRef="#ctx0" brushRef="#br0" timeOffset="14642">18436 5897 20,'27'-10'30,"5"3"-2,2 0 3,7 8-22,-4-1 0,9 12-3,-2 2-2,6 10-2,-3 5 0,4 10 0,-2 5-1,-3 5 0,-5 5-1,-5 3 1,-10 3 1,-7 2-1,-13-1 1,-12 3 0,-16-2 1,-10 0 0,-13-3 0,-9-1 0,-7-11-1,-2-4 1,1-12-1,4-9-3,9-2-12,2-13-20,12 0-1,4-8-2,11 0-1</inkml:trace>
  <inkml:trace contextRef="#ctx0" brushRef="#br0" timeOffset="29234">8734 9397 11,'77'-2'25,"5"-2"-10,10 1-3,20 4 1,8-5 0,22 6-4,10-5-2,18 7 1,11-5-3,16 4 0,18-2-2,18 5 0,22-3 0,16 3 1,18 3-1,15 0 0,7 2 0,48 1-2,-24-1 2,11 2-1,3-3-1,8 2-1,3-7 1,9 1 0,12-5 0,5-2-1,8-3 1,-1-2-1,34-2 1,-40-4-1,-5 3 0,-6-1 0,-14 3-1,-47 2 0,6 3 1,-19 3-1,-66 4 1,8 2-2,-33 2-2,-36-2-9,-35 3-17,-35-2-1,-37 0 0,-35-4 0</inkml:trace>
  <inkml:trace contextRef="#ctx0" brushRef="#br0" timeOffset="29686">9806 8163 26,'28'30'30,"1"15"0,-3 14-1,1 18-25,-4 11 0,-1 14 0,-4 6 0,-4 2-1,-5-8-1,-2-10 0,-2-11-2,-3-19-5,0-11-24,-4-21-2,2-30-1,-11-11 0</inkml:trace>
  <inkml:trace contextRef="#ctx0" brushRef="#br0" timeOffset="30030">9698 8185 32,'36'-8'30,"9"1"1,15 4-1,13 6-28,14 10 1,14 10-1,2 9 1,4 10 0,-6 7-1,-3 10 0,-15 7-1,-14 5 1,-21 4-2,-21 7 2,-24 0-2,-18 2 1,-24-3-1,-19-4 1,-16-11-1,-12-10 1,-10-14-1,-3-13-1,1-16 0,4-11-2,17-4-16,10-12-12,21-4-2,16-6 0</inkml:trace>
  <inkml:trace contextRef="#ctx0" brushRef="#br0" timeOffset="30526">17849 8335 48,'-3'31'31,"7"8"1,8 14-1,0 6-28,8 15 2,-3 3-1,2 7 1,-5-3-2,0-1 0,-6-10-3,0-9 1,-4-10-5,-4-18-8,1-8-19,-1-25-2,0 0-1,-11-36 0</inkml:trace>
  <inkml:trace contextRef="#ctx0" brushRef="#br0" timeOffset="31007">17793 8285 42,'34'-33'29,"14"2"2,8 0-2,14 8-25,2 3 2,6 12-2,-4 4 0,-6 15-2,-12 6 0,-11 11-1,-18 9 0,-18 7 0,-19 2-1,-15 3 0,-14-3 0,-7-4 1,-7-6-1,0-8 0,1-8 0,7-7-1,9-6 0,9-5 0,15-2-1,12 0 0,9-1 1,14 2-1,15 5 0,10 1 1,10 6 0,6 6 1,1 5 0,-5 6 0,-5 5 0,-9 3 1,-15 6 0,-15 2 1,-17 1-1,-14 4 2,-18-4-1,-12-1 1,-14-8-1,-5-3 1,-6-10-2,-1-9-4,7-3-26,-2-6-2,8-1-2,6-4-2</inkml:trace>
  <inkml:trace contextRef="#ctx0" brushRef="#br0" timeOffset="33600">10350 9448 19,'-11'7'23,"4"5"-1,3 0-18,-1-2-1,7 4 1,0-2-1,4 4 0,2-2-1,2 3 1,3 1-1,2 3-1,1 2 1,3 3-1,-1 4 0,5 1 0,-1 2 0,6 4 1,1-1 1,7 2 0,2-1-1,6-2 2,1-5-1,5 2 1,6-7-1,3-1 0,2-7-2,1 0 0,-1-6 0,3-2 0,-2-2 0,2-4 0,-6-3 0,1-4-1,-1-2 1,1-2 0,0-3 0,1-3-1,2-1 0,0-1 1,1 1-1,1-1 1,0 3-1,0 1 0,1 2 0,2 1 1,0 2-1,2 0 0,-1-1 1,1-1-1,-3-2 0,1-3 1,-3 1-1,-4-2 1,-3 1-1,-4-1 0,-5 3 0,-5 1 0,-3 5 0,-3 3 0,-4 4 0,-1 4 0,2 5 0,-1 5 0,1 2 1,0 6 0,2 1 0,3 5 0,-2 0 1,4 3 0,-4-2-1,0 1 1,-3-1-1,0 1 0,-5-4 0,-2-3 0,-4-4 0,-2-3-1,-5-4 1,-1-2-1,-3-6 1,0-3 0,-1-3-1,0-2 1,1-3 0,1-1-1,6-3 0,1-1 1,4 0-2,4-1 2,4 1-1,6-1 0,3 0 0,7 1 0,2 2 0,6-1-1,6 1 2,3 1-2,6 0 1,2 2 0,4 1 0,1 0 0,2 2 0,-1 0 0,0 1 0,-1 1 0,-1-2 0,-1 1 0,0 0 0,-3-2 0,1 0 0,-3-1 0,-1 1 0,-1-2 0,2 0 0,-3 0 0,0 0 1,0 2-1,-1-1 0,-1 2 0,0 0 0,-2 1 0,-1 3 0,0-1 0,0 1 0,-1 1 0,0 0 0,3-1 0,2-1 0,-2-1 0,0-4 0,0 0 1,0-5-1,-1-1 0,1-3 0,-2-2-1,2-4 1,0-2 0,0-3 0,2-4-1,-2-2 1,-2-4 0,-1-3 1,-3-2-1,-6-5 1,-2-1-1,-4-3 1,-4 1 0,-4 0-2,-4 1 2,-6 4-3,-10-3-8,-6 7-21,-10 4 0,-9 1-2,-6 5-1</inkml:trace>
  <inkml:trace contextRef="#ctx0" brushRef="#br0" timeOffset="34380">13429 10355 17,'24'1'26,"-1"-2"0,3 0 2,6 2-23,-7-1 2,4 7-1,-9-2-1,2 6-1,-10 1-1,-3 7-1,-10 1-2,-6 2 1,-7 1 0,-5-1 0,-3-1-1,-2-3 1,1-1-1,3-6 0,3-3 0,6-3 0,11-5 0,0 0 0,12 5 1,8-1-1,4 0 0,4 3 0,3 2 0,2 4 1,-4 2-1,-3 2 0,-6 3 1,-6 2 0,-6-1 0,-5 1 0,-10-2 1,-3 0-1,-5-5 1,-5-1-1,-6-6 0,-1-2 0,-3-6 0,1-3-1,2-1 1,2-3-1,4 1-2,1-4-5,11 3-21,0-1-3,9 8 2,7-19-3</inkml:trace>
  <inkml:trace contextRef="#ctx0" brushRef="#br0" timeOffset="34937">13833 10324 27,'6'-15'28,"1"2"2,2 1-2,3 4-20,1-3-1,7 8 0,1-4-3,8 5-1,1-1-1,4 6 0,-2-1 0,0 3-1,-5 0 0,-3 3 0,-9 2 0,-6 1-1,-12 2 0,-7 1 1,-7 1-1,-5-2 0,-4 1 0,-1-1 1,1-1-1,2-4-1,7-1 1,3-3 0,14-4-1,0 0 1,1 13-1,13-7 0,6 1 1,4 2-1,4 6 1,2 1 0,2 3 0,-3 3 0,-3 3-1,-6 0 1,-5 4 0,-7 1 0,-8-3 0,-6 0 0,-7-4 0,-4-1 1,-6-6-1,-4-4 0,-3-4 0,1-6-2,4 0-26,-5-2-2,2 4-1,-2-1-1</inkml:trace>
</inkml:ink>
</file>

<file path=ppt/ink/ink7.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1.58169E-7" units="1/dev"/>
        </inkml:channelProperties>
      </inkml:inkSource>
      <inkml:timestamp xml:id="ts0" timeString="2011-11-17T18:00:13.294"/>
    </inkml:context>
    <inkml:brush xml:id="br0">
      <inkml:brushProperty name="width" value="0.05292" units="cm"/>
      <inkml:brushProperty name="height" value="0.05292" units="cm"/>
      <inkml:brushProperty name="color" value="#C00000"/>
    </inkml:brush>
    <inkml:brush xml:id="br1">
      <inkml:brushProperty name="width" value="0.05292" units="cm"/>
      <inkml:brushProperty name="height" value="0.05292" units="cm"/>
      <inkml:brushProperty name="color" value="#00B050"/>
    </inkml:brush>
    <inkml:brush xml:id="br2">
      <inkml:brushProperty name="width" value="0.05292" units="cm"/>
      <inkml:brushProperty name="height" value="0.05292" units="cm"/>
      <inkml:brushProperty name="color" value="#92D050"/>
    </inkml:brush>
  </inkml:definitions>
  <inkml:trace contextRef="#ctx0" brushRef="#br0">8355 7410 43,'0'0'34,"0"0"1,-10-7-2,10 7-32,0 0 2,0 0-1,0 0 0,0 0 0,17 5 0,-2-1-1,6 0 0,8 2 0,6-1 0,7 1-1,3 0 1,9-3-1,8 1 0,4-2 1,9-2-1,6-2 0,8-3 1,8-1-1,7 0 1,9-1-2,8 0 2,7 0-1,5 2 1,4 1-1,8 0 0,4 1 0,5 0 1,3 0-1,4 1 1,4-2-1,3 1 2,8-2-2,2 0 1,4 1-1,5-1 0,4 2 1,-1-2-1,4 2 1,2 2-1,-2-2 0,1 3 1,2 0-1,2 3 0,0-1 1,4 1-1,1 2 0,4 0 0,6 1 1,-2 1-1,4 0 0,2 4 0,1-2 0,5 1 0,1 1 0,3 0 0,2 2 0,1-2 0,-2 0 0,-2-2 0,-2-2 0,-4-1-1,-4-2 2,-6-3-2,-4-1 2,0-1-1,-4-1 0,-1 0 1,-3-2-1,-6 0 1,-6 0 0,-9 0 0,-12-2-1,-12 0 1,-13 1-1,-18 0 1,-11-1-1,-11 0 1,-11 0-2,-7 6-5,-14-4-29,-4 1 0,-10-2-3,-6-11 0</inkml:trace>
  <inkml:trace contextRef="#ctx0" brushRef="#br0" timeOffset="12938">10319 6114 17,'0'0'30,"0"0"0,0 0 1,-9-6-22,10 22-2,-8-1-2,7 13-1,-4 4-1,7 12 1,-4 9 1,5 12-1,-2 3 0,2 8 0,-3 0 0,3 2-1,-4-7 0,2-6 0,-1-11-3,0-11 2,0-12-2,0-9-1,0-8-2,-1-14-2,0 0-20,0 0-9,-4-18-1,-2-3-1</inkml:trace>
  <inkml:trace contextRef="#ctx0" brushRef="#br0" timeOffset="13623">10153 6169 21,'11'-16'31,"0"6"2,3-5-3,7 0-22,2-6 0,10 8-1,3-4-3,7 6 0,1-3-1,4 8-1,-3 1 0,0 7-1,-5 3 0,-7 7-1,-8 3 1,-9 6-1,-8 3 0,-8 5 0,-10 1 0,-7 2 1,-8-2-1,-6-1 1,-6-5 0,-1-2-1,0-5 0,0-3 1,3-5-1,7-3 0,4-1 0,8-3 0,4-1 0,12-1 0,0 0 0,23-6-1,2 3 1,6-1 0,7 2 0,3 1 0,6 1 0,-2 3 1,-2 4-1,-4 5 0,-4 4 1,-5 6-1,-5 5 2,-6 7-1,-8 4 0,-5 8 0,-10 5 1,-11 4 0,-8 2-1,-8-2 0,-9-4 0,-7-4 0,-4-10 0,-1-11 0,1-9 0,4-10 0,5-10-1,6-4-1,9 0-2,1-9-23,14 13-9,3-4-2,9 7 0</inkml:trace>
  <inkml:trace contextRef="#ctx0" brushRef="#br0" timeOffset="14237">18536 5978 41,'0'0'31,"6"18"2,-7 4-3,5 15-24,-7 6-2,4 13 0,-4 4 1,3 11-2,-4 1 0,1 1 0,-2-3 0,1-2 1,-2-4-2,2-5-1,0-9-2,0-12-3,5-1-4,-9-17-25,11-10-1,-3-10-1,4-26 0</inkml:trace>
  <inkml:trace contextRef="#ctx0" brushRef="#br0" timeOffset="14642">18436 5897 20,'27'-10'30,"5"3"-2,2 0 3,7 8-22,-4-1 0,9 12-3,-2 2-2,6 10-2,-3 5 0,4 10 0,-2 5-1,-3 5 0,-5 5-1,-5 3 1,-10 3 1,-7 2-1,-13-1 1,-12 3 0,-16-2 1,-10 0 0,-13-3 0,-9-1 0,-7-11-1,-2-4 1,1-12-1,4-9-3,9-2-12,2-13-20,12 0-1,4-8-2,11 0-1</inkml:trace>
  <inkml:trace contextRef="#ctx0" brushRef="#br0" timeOffset="29234">8734 9397 11,'77'-2'25,"5"-2"-10,10 1-3,20 4 1,8-5 0,22 6-4,10-5-2,18 7 1,11-5-3,16 4 0,18-2-2,18 5 0,22-3 0,16 3 1,18 3-1,15 0 0,7 2 0,48 1-2,-24-1 2,11 2-1,3-3-1,8 2-1,3-7 1,9 1 0,12-5 0,5-2-1,8-3 1,-1-2-1,34-2 1,-40-4-1,-5 3 0,-6-1 0,-14 3-1,-47 2 0,6 3 1,-19 3-1,-66 4 1,8 2-2,-33 2-2,-36-2-9,-35 3-17,-35-2-1,-37 0 0,-35-4 0</inkml:trace>
  <inkml:trace contextRef="#ctx0" brushRef="#br0" timeOffset="29686">9806 8163 26,'28'30'30,"1"15"0,-3 14-1,1 18-25,-4 11 0,-1 14 0,-4 6 0,-4 2-1,-5-8-1,-2-10 0,-2-11-2,-3-19-5,0-11-24,-4-21-2,2-30-1,-11-11 0</inkml:trace>
  <inkml:trace contextRef="#ctx0" brushRef="#br0" timeOffset="30030">9698 8185 32,'36'-8'30,"9"1"1,15 4-1,13 6-28,14 10 1,14 10-1,2 9 1,4 10 0,-6 7-1,-3 10 0,-15 7-1,-14 5 1,-21 4-2,-21 7 2,-24 0-2,-18 2 1,-24-3-1,-19-4 1,-16-11-1,-12-10 1,-10-14-1,-3-13-1,1-16 0,4-11-2,17-4-16,10-12-12,21-4-2,16-6 0</inkml:trace>
  <inkml:trace contextRef="#ctx0" brushRef="#br0" timeOffset="30526">17849 8335 48,'-3'31'31,"7"8"1,8 14-1,0 6-28,8 15 2,-3 3-1,2 7 1,-5-3-2,0-1 0,-6-10-3,0-9 1,-4-10-5,-4-18-8,1-8-19,-1-25-2,0 0-1,-11-36 0</inkml:trace>
  <inkml:trace contextRef="#ctx0" brushRef="#br0" timeOffset="31007">17793 8285 42,'34'-33'29,"14"2"2,8 0-2,14 8-25,2 3 2,6 12-2,-4 4 0,-6 15-2,-12 6 0,-11 11-1,-18 9 0,-18 7 0,-19 2-1,-15 3 0,-14-3 0,-7-4 1,-7-6-1,0-8 0,1-8 0,7-7-1,9-6 0,9-5 0,15-2-1,12 0 0,9-1 1,14 2-1,15 5 0,10 1 1,10 6 0,6 6 1,1 5 0,-5 6 0,-5 5 0,-9 3 1,-15 6 0,-15 2 1,-17 1-1,-14 4 2,-18-4-1,-12-1 1,-14-8-1,-5-3 1,-6-10-2,-1-9-4,7-3-26,-2-6-2,8-1-2,6-4-2</inkml:trace>
  <inkml:trace contextRef="#ctx0" brushRef="#br0" timeOffset="33600">10350 9448 19,'-11'7'23,"4"5"-1,3 0-18,-1-2-1,7 4 1,0-2-1,4 4 0,2-2-1,2 3 1,3 1-1,2 3-1,1 2 1,3 3-1,-1 4 0,5 1 0,-1 2 0,6 4 1,1-1 1,7 2 0,2-1-1,6-2 2,1-5-1,5 2 1,6-7-1,3-1 0,2-7-2,1 0 0,-1-6 0,3-2 0,-2-2 0,2-4 0,-6-3 0,1-4-1,-1-2 1,1-2 0,0-3 0,1-3-1,2-1 0,0-1 1,1 1-1,1-1 1,0 3-1,0 1 0,1 2 0,2 1 1,0 2-1,2 0 0,-1-1 1,1-1-1,-3-2 0,1-3 1,-3 1-1,-4-2 1,-3 1-1,-4-1 0,-5 3 0,-5 1 0,-3 5 0,-3 3 0,-4 4 0,-1 4 0,2 5 0,-1 5 0,1 2 1,0 6 0,2 1 0,3 5 0,-2 0 1,4 3 0,-4-2-1,0 1 1,-3-1-1,0 1 0,-5-4 0,-2-3 0,-4-4 0,-2-3-1,-5-4 1,-1-2-1,-3-6 1,0-3 0,-1-3-1,0-2 1,1-3 0,1-1-1,6-3 0,1-1 1,4 0-2,4-1 2,4 1-1,6-1 0,3 0 0,7 1 0,2 2 0,6-1-1,6 1 2,3 1-2,6 0 1,2 2 0,4 1 0,1 0 0,2 2 0,-1 0 0,0 1 0,-1 1 0,-1-2 0,-1 1 0,0 0 0,-3-2 0,1 0 0,-3-1 0,-1 1 0,-1-2 0,2 0 0,-3 0 0,0 0 1,0 2-1,-1-1 0,-1 2 0,0 0 0,-2 1 0,-1 3 0,0-1 0,0 1 0,-1 1 0,0 0 0,3-1 0,2-1 0,-2-1 0,0-4 0,0 0 1,0-5-1,-1-1 0,1-3 0,-2-2-1,2-4 1,0-2 0,0-3 0,2-4-1,-2-2 1,-2-4 0,-1-3 1,-3-2-1,-6-5 1,-2-1-1,-4-3 1,-4 1 0,-4 0-2,-4 1 2,-6 4-3,-10-3-8,-6 7-21,-10 4 0,-9 1-2,-6 5-1</inkml:trace>
  <inkml:trace contextRef="#ctx0" brushRef="#br0" timeOffset="34380">13429 10355 17,'24'1'26,"-1"-2"0,3 0 2,6 2-23,-7-1 2,4 7-1,-9-2-1,2 6-1,-10 1-1,-3 7-1,-10 1-2,-6 2 1,-7 1 0,-5-1 0,-3-1-1,-2-3 1,1-1-1,3-6 0,3-3 0,6-3 0,11-5 0,0 0 0,12 5 1,8-1-1,4 0 0,4 3 0,3 2 0,2 4 1,-4 2-1,-3 2 0,-6 3 1,-6 2 0,-6-1 0,-5 1 0,-10-2 1,-3 0-1,-5-5 1,-5-1-1,-6-6 0,-1-2 0,-3-6 0,1-3-1,2-1 1,2-3-1,4 1-2,1-4-5,11 3-21,0-1-3,9 8 2,7-19-3</inkml:trace>
  <inkml:trace contextRef="#ctx0" brushRef="#br0" timeOffset="34937">13833 10324 27,'6'-15'28,"1"2"2,2 1-2,3 4-20,1-3-1,7 8 0,1-4-3,8 5-1,1-1-1,4 6 0,-2-1 0,0 3-1,-5 0 0,-3 3 0,-9 2 0,-6 1-1,-12 2 0,-7 1 1,-7 1-1,-5-2 0,-4 1 0,-1-1 1,1-1-1,2-4-1,7-1 1,3-3 0,14-4-1,0 0 1,1 13-1,13-7 0,6 1 1,4 2-1,4 6 1,2 1 0,2 3 0,-3 3 0,-3 3-1,-6 0 1,-5 4 0,-7 1 0,-8-3 0,-6 0 0,-7-4 0,-4-1 1,-6-6-1,-4-4 0,-3-4 0,1-6-2,4 0-26,-5-2-2,2 4-1,-2-1-1</inkml:trace>
  <inkml:trace contextRef="#ctx0" brushRef="#br1" timeOffset="68367">16442 7817 20,'0'0'24,"-14"-3"1,14 3-13,0 0-1,-15-8-2,15 8-2,-16-4-2,16 4 0,-19-2-1,19 2 0,-19-2-2,8 3 0,-2-1-1,2 2 0,-4 2 0,1-1-1,-2 3 1,-1-1-1,0 1 0,-1 2 0,2 0 0,-1-1 1,1 1-1,2 0 0,0-1 0,1 1 1,0 1 2,1-1-3,-1-1 3,1 2-2,-1 1 2,1-1-2,1 3 1,-1 1-1,1-2-1,1 3 1,0 0-1,2 0 0,0-2 0,1 2 0,1-1 1,1 0-1,1-1 0,0 0 1,1-1-1,0 2 0,1 0 0,-1-1 0,1 2-1,1 1 1,0-1 0,1 1 0,-1 0 0,2-1 0,1 1 0,0 0 0,0 0 0,1-1 0,-1 1 1,1 0-1,0 0 0,0 0 0,-1 0 0,2-2 0,-1 1 0,2 0 1,0-1-1,2 1 0,-2-2 0,4 0 1,-2-2-1,2 3 1,0-4 0,1 1 0,0-1 0,3 0 0,1-1 0,0 0-1,1 0 1,1-1 0,1-1 0,2-2-1,1 1 1,2-2-1,-1-1 1,3-2 0,-2-2-1,1 0 0,0-3 1,1 0-1,-2-3 0,0 0 2,-4-1-2,0 1 0,0 0 1,-3 1-1,-2 0 0,-1 2 1,-3-1 0,0 1-1,-1 0 1,1-1-1,-9 6 1,14-13-1,-14 13 0,13-11 1,-13 11-1,12-12-1,-12 12-2,0 0-15,13 5-13,-13-5-1,5 19-3,-2-7 0</inkml:trace>
  <inkml:trace contextRef="#ctx0" brushRef="#br1" timeOffset="73922">20396 7841 18,'0'0'28,"-10"-3"2,10 3-1,-9-4-13,9 4-6,0 0-1,-14-9-4,14 9-2,-12-6 0,12 6-1,-16-6 1,7 3-2,-2-1 1,0 0-1,-2 1 0,0 2-1,-2-2 1,-1 4-1,-1 1 1,-2 1-1,0 1 0,-1 1 0,-3 1 1,0 2-1,1-1 1,2 1-1,1 1 1,1 1-1,2 0 1,2 1-1,1 2 3,2 3-3,1 0 1,1 1-1,0-1 1,0 1-2,2 0 2,0 1-1,1-2 0,1-1 0,2 0 0,1 0 0,1 1 0,1-1 0,2 1 0,0 1 0,2 2 0,1-1 0,1 0 0,3 1 1,0 3-1,2 0 0,2 1 0,2-1 1,2 1-1,4-1 0,0 1 0,0-2 0,3-2 1,1-1-1,2-2 1,-1-2-1,1-3 1,-1-1-1,1-1 1,1-4-1,0-2 1,1-2-1,0-6 1,2-1-1,1-3 1,0-1-1,-1-3 0,-1 2 0,-4-2 0,-3 1 0,-2 3 1,-5 1-1,-4 2 0,-1 1 0,-2 0 0,-9 5 0,14-7 1,-14 7-1,12-6 0,-12 6 1,8-4-2,-8 4-2,0 0-19,0 0-11,0 0-1,-16-3-3,1 3 0</inkml:trace>
  <inkml:trace contextRef="#ctx0" brushRef="#br1" timeOffset="80712">16576 8560 24,'-10'-6'28,"10"6"-1,0 0 1,-9-14-14,9 14-4,0 0-4,12 5-2,-12-5-2,17 10 0,-3-3-1,5 3 0,3 2 0,3 1 0,3 3 0,3 1-1,3 0 1,4 2-1,1-2 0,1 3 0,3-2 0,-1 2 0,2-3 0,2 3 0,0 2 0,0 0 0,0 2-1,0 0 1,0 1 0,-1 0 0,-1 0 0,0-1 0,-4 0 0,2-1 1,-2-2-1,2 0 1,-4-3 0,2 2 0,-2-4 0,-1 0 0,-2-3 0,-1-1 0,-6-2 0,-3-1 0,-5-4 0,-4 1 0,-5-3 0,-11-3-2,12 3-2,-12-3-14,-5-11-14,-4 2-1,0-3-1,-6-6-1</inkml:trace>
  <inkml:trace contextRef="#ctx0" brushRef="#br1" timeOffset="81650">16835 8033 43,'-18'10'29,"18"-10"1,-11 8-2,11-8-21,0 0 0,0 0-1,15 7-1,-5-7-1,8 5-1,-2-3-1,8 3 0,-2 2-1,0 1-1,0 1 0,-3 1 0,-5 4-1,-4 1 1,-7 2 0,-5 2 0,-8-1 0,-4 2 1,-4 2-1,-1 1 0,-3 0 0,1 0 0,3-1-1,4 0 1,4 0 0,5-1 0,6-3 0,6-1 0,5-3-1,7-2-1,6-1-1,2-5-1,8 1-1,-4-7-2,9 4-2,-8-8-1,4 5 2,-9-7 0,-1 4 2,-10-3 2,-1 1 2,-6-1 3,-9 5 4,0 0 1,-1-15 1,1 15 0,-9-6 0,9 6 0,-12 4 0,12-4-2,-10 11-1,9 0 0,1-11-1,3 23 0,3-13 0,7 2 1,2-4-1,6 0-1,2-7 0,4-2 0,-1-6-1,0-5 0,-4-5 0,-1-3 0,-6-4-1,-6-1 1,-5-3-1,-7 2 0,-5-1 1,-5 5-2,-5 5 2,-7 5-2,0 12-4,-7-2-28,8 13 1,3-7-3,12 2 0</inkml:trace>
  <inkml:trace contextRef="#ctx0" brushRef="#br1" timeOffset="82418">18596 8937 22,'0'0'28,"-13"2"1,13-2-12,0 0 0,0 0-5,13-10-3,0 1-3,10 2-3,4-8 0,12 1 0,5-7-1,11 1-1,8-4 0,7 0 0,7-1 1,6-3-2,4-1 1,2 3 0,4 0-1,-1 1 1,-3 0-1,0 1 1,-9 1-1,-6 5 1,-10 1-1,-8 2 0,-12 2 1,-11 3-1,-9 3-1,-13-3-3,-2 12-13,-9-2-13,-12-2-2,-3 1 0,-1 1 0</inkml:trace>
  <inkml:trace contextRef="#ctx0" brushRef="#br1" timeOffset="82943">18816 8304 20,'0'0'27,"8"-11"-1,3 0 2,7 3-19,-1-9 1,10 7-3,0-7-1,4 7-1,-3-4-2,1 6 1,-5 1-2,-3 6-1,-7 2 0,-5 7 0,-9 5-1,-6 3 0,-5 7-1,-4 1 1,-2 4 0,-2-1 0,2 1 0,2-1 0,4-3 0,4-1 0,5-6 1,6-1 0,5-4-1,8-4 1,5-5 0,6-3-1,5-4 0,4-7-2,4 3-2,-2-10-5,3 6-7,-11-10-7,2 7-5,-11-5-1,-1 5 3</inkml:trace>
  <inkml:trace contextRef="#ctx0" brushRef="#br1" timeOffset="83242">19360 8287 17,'-9'-17'23,"9"17"-1,-9-2-2,9 2-4,-9 12-4,9-12-3,-4 26-2,3-12-1,9 4 0,-1-5-2,9 2 0,0-9 0,6-3-1,0-8-1,4-5 0,-3-8 0,0-1 0,-5-5-1,-2-1 0,-6-3-1,-6 2 1,-6 1-1,-5 4 0,-6 2 0,-5 4 0,-3 7 0,-6 5-1,0 6 1,-5 5-1,6 11-4,-6-1-25,11 10-1,4-2-1,10-3-1</inkml:trace>
  <inkml:trace contextRef="#ctx0" brushRef="#br2" timeOffset="119096">16801 8944 8,'0'0'18,"0"0"-3,0 0-5,0 0-2,0 0-5,0 0-4,0 0-6,0 0-11,0 0 0</inkml:trace>
  <inkml:trace contextRef="#ctx0" brushRef="#br2" timeOffset="210670">17262 8412 21,'17'-8'29,"-4"-1"0,-4-5-7,2 11-7,-10-10 0,-1 13-3,6-12-4,-6 12-3,0 0-2,-7-12-1,7 12 0,-14-7-1,14 7 0,-16-8 0,16 8-1,-13-9 1,13 9-2,-8-14-7,8 14-22,-4-12-2,4 12-1,-10-10 0</inkml:trace>
</inkml:ink>
</file>

<file path=ppt/ink/ink8.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1.58169E-7" units="1/dev"/>
        </inkml:channelProperties>
      </inkml:inkSource>
      <inkml:timestamp xml:id="ts0" timeString="2011-11-17T18:00:13.294"/>
    </inkml:context>
    <inkml:brush xml:id="br0">
      <inkml:brushProperty name="width" value="0.05292" units="cm"/>
      <inkml:brushProperty name="height" value="0.05292" units="cm"/>
      <inkml:brushProperty name="color" value="#C00000"/>
    </inkml:brush>
    <inkml:brush xml:id="br1">
      <inkml:brushProperty name="width" value="0.05292" units="cm"/>
      <inkml:brushProperty name="height" value="0.05292" units="cm"/>
      <inkml:brushProperty name="color" value="#00B050"/>
    </inkml:brush>
    <inkml:brush xml:id="br2">
      <inkml:brushProperty name="width" value="0.05292" units="cm"/>
      <inkml:brushProperty name="height" value="0.05292" units="cm"/>
      <inkml:brushProperty name="color" value="#92D050"/>
    </inkml:brush>
  </inkml:definitions>
  <inkml:trace contextRef="#ctx0" brushRef="#br0">8355 7410 43,'0'0'34,"0"0"1,-10-7-2,10 7-32,0 0 2,0 0-1,0 0 0,0 0 0,17 5 0,-2-1-1,6 0 0,8 2 0,6-1 0,7 1-1,3 0 1,9-3-1,8 1 0,4-2 1,9-2-1,6-2 0,8-3 1,8-1-1,7 0 1,9-1-2,8 0 2,7 0-1,5 2 1,4 1-1,8 0 0,4 1 0,5 0 1,3 0-1,4 1 1,4-2-1,3 1 2,8-2-2,2 0 1,4 1-1,5-1 0,4 2 1,-1-2-1,4 2 1,2 2-1,-2-2 0,1 3 1,2 0-1,2 3 0,0-1 1,4 1-1,1 2 0,4 0 0,6 1 1,-2 1-1,4 0 0,2 4 0,1-2 0,5 1 0,1 1 0,3 0 0,2 2 0,1-2 0,-2 0 0,-2-2 0,-2-2 0,-4-1-1,-4-2 2,-6-3-2,-4-1 2,0-1-1,-4-1 0,-1 0 1,-3-2-1,-6 0 1,-6 0 0,-9 0 0,-12-2-1,-12 0 1,-13 1-1,-18 0 1,-11-1-1,-11 0 1,-11 0-2,-7 6-5,-14-4-29,-4 1 0,-10-2-3,-6-11 0</inkml:trace>
  <inkml:trace contextRef="#ctx0" brushRef="#br0" timeOffset="12938">10319 6114 17,'0'0'30,"0"0"0,0 0 1,-9-6-22,10 22-2,-8-1-2,7 13-1,-4 4-1,7 12 1,-4 9 1,5 12-1,-2 3 0,2 8 0,-3 0 0,3 2-1,-4-7 0,2-6 0,-1-11-3,0-11 2,0-12-2,0-9-1,0-8-2,-1-14-2,0 0-20,0 0-9,-4-18-1,-2-3-1</inkml:trace>
  <inkml:trace contextRef="#ctx0" brushRef="#br0" timeOffset="13623">10153 6169 21,'11'-16'31,"0"6"2,3-5-3,7 0-22,2-6 0,10 8-1,3-4-3,7 6 0,1-3-1,4 8-1,-3 1 0,0 7-1,-5 3 0,-7 7-1,-8 3 1,-9 6-1,-8 3 0,-8 5 0,-10 1 0,-7 2 1,-8-2-1,-6-1 1,-6-5 0,-1-2-1,0-5 0,0-3 1,3-5-1,7-3 0,4-1 0,8-3 0,4-1 0,12-1 0,0 0 0,23-6-1,2 3 1,6-1 0,7 2 0,3 1 0,6 1 0,-2 3 1,-2 4-1,-4 5 0,-4 4 1,-5 6-1,-5 5 2,-6 7-1,-8 4 0,-5 8 0,-10 5 1,-11 4 0,-8 2-1,-8-2 0,-9-4 0,-7-4 0,-4-10 0,-1-11 0,1-9 0,4-10 0,5-10-1,6-4-1,9 0-2,1-9-23,14 13-9,3-4-2,9 7 0</inkml:trace>
  <inkml:trace contextRef="#ctx0" brushRef="#br0" timeOffset="14237">18536 5978 41,'0'0'31,"6"18"2,-7 4-3,5 15-24,-7 6-2,4 13 0,-4 4 1,3 11-2,-4 1 0,1 1 0,-2-3 0,1-2 1,-2-4-2,2-5-1,0-9-2,0-12-3,5-1-4,-9-17-25,11-10-1,-3-10-1,4-26 0</inkml:trace>
  <inkml:trace contextRef="#ctx0" brushRef="#br0" timeOffset="14642">18436 5897 20,'27'-10'30,"5"3"-2,2 0 3,7 8-22,-4-1 0,9 12-3,-2 2-2,6 10-2,-3 5 0,4 10 0,-2 5-1,-3 5 0,-5 5-1,-5 3 1,-10 3 1,-7 2-1,-13-1 1,-12 3 0,-16-2 1,-10 0 0,-13-3 0,-9-1 0,-7-11-1,-2-4 1,1-12-1,4-9-3,9-2-12,2-13-20,12 0-1,4-8-2,11 0-1</inkml:trace>
  <inkml:trace contextRef="#ctx0" brushRef="#br0" timeOffset="29234">8734 9397 11,'77'-2'25,"5"-2"-10,10 1-3,20 4 1,8-5 0,22 6-4,10-5-2,18 7 1,11-5-3,16 4 0,18-2-2,18 5 0,22-3 0,16 3 1,18 3-1,15 0 0,7 2 0,48 1-2,-24-1 2,11 2-1,3-3-1,8 2-1,3-7 1,9 1 0,12-5 0,5-2-1,8-3 1,-1-2-1,34-2 1,-40-4-1,-5 3 0,-6-1 0,-14 3-1,-47 2 0,6 3 1,-19 3-1,-66 4 1,8 2-2,-33 2-2,-36-2-9,-35 3-17,-35-2-1,-37 0 0,-35-4 0</inkml:trace>
  <inkml:trace contextRef="#ctx0" brushRef="#br0" timeOffset="29686">9806 8163 26,'28'30'30,"1"15"0,-3 14-1,1 18-25,-4 11 0,-1 14 0,-4 6 0,-4 2-1,-5-8-1,-2-10 0,-2-11-2,-3-19-5,0-11-24,-4-21-2,2-30-1,-11-11 0</inkml:trace>
  <inkml:trace contextRef="#ctx0" brushRef="#br0" timeOffset="30030">9698 8185 32,'36'-8'30,"9"1"1,15 4-1,13 6-28,14 10 1,14 10-1,2 9 1,4 10 0,-6 7-1,-3 10 0,-15 7-1,-14 5 1,-21 4-2,-21 7 2,-24 0-2,-18 2 1,-24-3-1,-19-4 1,-16-11-1,-12-10 1,-10-14-1,-3-13-1,1-16 0,4-11-2,17-4-16,10-12-12,21-4-2,16-6 0</inkml:trace>
  <inkml:trace contextRef="#ctx0" brushRef="#br0" timeOffset="30526">17849 8335 48,'-3'31'31,"7"8"1,8 14-1,0 6-28,8 15 2,-3 3-1,2 7 1,-5-3-2,0-1 0,-6-10-3,0-9 1,-4-10-5,-4-18-8,1-8-19,-1-25-2,0 0-1,-11-36 0</inkml:trace>
  <inkml:trace contextRef="#ctx0" brushRef="#br0" timeOffset="31007">17793 8285 42,'34'-33'29,"14"2"2,8 0-2,14 8-25,2 3 2,6 12-2,-4 4 0,-6 15-2,-12 6 0,-11 11-1,-18 9 0,-18 7 0,-19 2-1,-15 3 0,-14-3 0,-7-4 1,-7-6-1,0-8 0,1-8 0,7-7-1,9-6 0,9-5 0,15-2-1,12 0 0,9-1 1,14 2-1,15 5 0,10 1 1,10 6 0,6 6 1,1 5 0,-5 6 0,-5 5 0,-9 3 1,-15 6 0,-15 2 1,-17 1-1,-14 4 2,-18-4-1,-12-1 1,-14-8-1,-5-3 1,-6-10-2,-1-9-4,7-3-26,-2-6-2,8-1-2,6-4-2</inkml:trace>
  <inkml:trace contextRef="#ctx0" brushRef="#br0" timeOffset="33600">10350 9448 19,'-11'7'23,"4"5"-1,3 0-18,-1-2-1,7 4 1,0-2-1,4 4 0,2-2-1,2 3 1,3 1-1,2 3-1,1 2 1,3 3-1,-1 4 0,5 1 0,-1 2 0,6 4 1,1-1 1,7 2 0,2-1-1,6-2 2,1-5-1,5 2 1,6-7-1,3-1 0,2-7-2,1 0 0,-1-6 0,3-2 0,-2-2 0,2-4 0,-6-3 0,1-4-1,-1-2 1,1-2 0,0-3 0,1-3-1,2-1 0,0-1 1,1 1-1,1-1 1,0 3-1,0 1 0,1 2 0,2 1 1,0 2-1,2 0 0,-1-1 1,1-1-1,-3-2 0,1-3 1,-3 1-1,-4-2 1,-3 1-1,-4-1 0,-5 3 0,-5 1 0,-3 5 0,-3 3 0,-4 4 0,-1 4 0,2 5 0,-1 5 0,1 2 1,0 6 0,2 1 0,3 5 0,-2 0 1,4 3 0,-4-2-1,0 1 1,-3-1-1,0 1 0,-5-4 0,-2-3 0,-4-4 0,-2-3-1,-5-4 1,-1-2-1,-3-6 1,0-3 0,-1-3-1,0-2 1,1-3 0,1-1-1,6-3 0,1-1 1,4 0-2,4-1 2,4 1-1,6-1 0,3 0 0,7 1 0,2 2 0,6-1-1,6 1 2,3 1-2,6 0 1,2 2 0,4 1 0,1 0 0,2 2 0,-1 0 0,0 1 0,-1 1 0,-1-2 0,-1 1 0,0 0 0,-3-2 0,1 0 0,-3-1 0,-1 1 0,-1-2 0,2 0 0,-3 0 0,0 0 1,0 2-1,-1-1 0,-1 2 0,0 0 0,-2 1 0,-1 3 0,0-1 0,0 1 0,-1 1 0,0 0 0,3-1 0,2-1 0,-2-1 0,0-4 0,0 0 1,0-5-1,-1-1 0,1-3 0,-2-2-1,2-4 1,0-2 0,0-3 0,2-4-1,-2-2 1,-2-4 0,-1-3 1,-3-2-1,-6-5 1,-2-1-1,-4-3 1,-4 1 0,-4 0-2,-4 1 2,-6 4-3,-10-3-8,-6 7-21,-10 4 0,-9 1-2,-6 5-1</inkml:trace>
  <inkml:trace contextRef="#ctx0" brushRef="#br0" timeOffset="34380">13429 10355 17,'24'1'26,"-1"-2"0,3 0 2,6 2-23,-7-1 2,4 7-1,-9-2-1,2 6-1,-10 1-1,-3 7-1,-10 1-2,-6 2 1,-7 1 0,-5-1 0,-3-1-1,-2-3 1,1-1-1,3-6 0,3-3 0,6-3 0,11-5 0,0 0 0,12 5 1,8-1-1,4 0 0,4 3 0,3 2 0,2 4 1,-4 2-1,-3 2 0,-6 3 1,-6 2 0,-6-1 0,-5 1 0,-10-2 1,-3 0-1,-5-5 1,-5-1-1,-6-6 0,-1-2 0,-3-6 0,1-3-1,2-1 1,2-3-1,4 1-2,1-4-5,11 3-21,0-1-3,9 8 2,7-19-3</inkml:trace>
  <inkml:trace contextRef="#ctx0" brushRef="#br0" timeOffset="34937">13833 10324 27,'6'-15'28,"1"2"2,2 1-2,3 4-20,1-3-1,7 8 0,1-4-3,8 5-1,1-1-1,4 6 0,-2-1 0,0 3-1,-5 0 0,-3 3 0,-9 2 0,-6 1-1,-12 2 0,-7 1 1,-7 1-1,-5-2 0,-4 1 0,-1-1 1,1-1-1,2-4-1,7-1 1,3-3 0,14-4-1,0 0 1,1 13-1,13-7 0,6 1 1,4 2-1,4 6 1,2 1 0,2 3 0,-3 3 0,-3 3-1,-6 0 1,-5 4 0,-7 1 0,-8-3 0,-6 0 0,-7-4 0,-4-1 1,-6-6-1,-4-4 0,-3-4 0,1-6-2,4 0-26,-5-2-2,2 4-1,-2-1-1</inkml:trace>
  <inkml:trace contextRef="#ctx0" brushRef="#br1" timeOffset="68367">16442 7817 20,'0'0'24,"-14"-3"1,14 3-13,0 0-1,-15-8-2,15 8-2,-16-4-2,16 4 0,-19-2-1,19 2 0,-19-2-2,8 3 0,-2-1-1,2 2 0,-4 2 0,1-1-1,-2 3 1,-1-1-1,0 1 0,-1 2 0,2 0 0,-1-1 1,1 1-1,2 0 0,0-1 0,1 1 1,0 1 2,1-1-3,-1-1 3,1 2-2,-1 1 2,1-1-2,1 3 1,-1 1-1,1-2-1,1 3 1,0 0-1,2 0 0,0-2 0,1 2 0,1-1 1,1 0-1,1-1 0,0 0 1,1-1-1,0 2 0,1 0 0,-1-1 0,1 2-1,1 1 1,0-1 0,1 1 0,-1 0 0,2-1 0,1 1 0,0 0 0,0 0 0,1-1 0,-1 1 1,1 0-1,0 0 0,0 0 0,-1 0 0,2-2 0,-1 1 0,2 0 1,0-1-1,2 1 0,-2-2 0,4 0 1,-2-2-1,2 3 1,0-4 0,1 1 0,0-1 0,3 0 0,1-1 0,0 0-1,1 0 1,1-1 0,1-1 0,2-2-1,1 1 1,2-2-1,-1-1 1,3-2 0,-2-2-1,1 0 0,0-3 1,1 0-1,-2-3 0,0 0 2,-4-1-2,0 1 0,0 0 1,-3 1-1,-2 0 0,-1 2 1,-3-1 0,0 1-1,-1 0 1,1-1-1,-9 6 1,14-13-1,-14 13 0,13-11 1,-13 11-1,12-12-1,-12 12-2,0 0-15,13 5-13,-13-5-1,5 19-3,-2-7 0</inkml:trace>
  <inkml:trace contextRef="#ctx0" brushRef="#br1" timeOffset="73922">20396 7841 18,'0'0'28,"-10"-3"2,10 3-1,-9-4-13,9 4-6,0 0-1,-14-9-4,14 9-2,-12-6 0,12 6-1,-16-6 1,7 3-2,-2-1 1,0 0-1,-2 1 0,0 2-1,-2-2 1,-1 4-1,-1 1 1,-2 1-1,0 1 0,-1 1 0,-3 1 1,0 2-1,1-1 1,2 1-1,1 1 1,1 1-1,2 0 1,2 1-1,1 2 3,2 3-3,1 0 1,1 1-1,0-1 1,0 1-2,2 0 2,0 1-1,1-2 0,1-1 0,2 0 0,1 0 0,1 1 0,1-1 0,2 1 0,0 1 0,2 2 0,1-1 0,1 0 0,3 1 1,0 3-1,2 0 0,2 1 0,2-1 1,2 1-1,4-1 0,0 1 0,0-2 0,3-2 1,1-1-1,2-2 1,-1-2-1,1-3 1,-1-1-1,1-1 1,1-4-1,0-2 1,1-2-1,0-6 1,2-1-1,1-3 1,0-1-1,-1-3 0,-1 2 0,-4-2 0,-3 1 0,-2 3 1,-5 1-1,-4 2 0,-1 1 0,-2 0 0,-9 5 0,14-7 1,-14 7-1,12-6 0,-12 6 1,8-4-2,-8 4-2,0 0-19,0 0-11,0 0-1,-16-3-3,1 3 0</inkml:trace>
  <inkml:trace contextRef="#ctx0" brushRef="#br1" timeOffset="80712">16576 8560 24,'-10'-6'28,"10"6"-1,0 0 1,-9-14-14,9 14-4,0 0-4,12 5-2,-12-5-2,17 10 0,-3-3-1,5 3 0,3 2 0,3 1 0,3 3 0,3 1-1,3 0 1,4 2-1,1-2 0,1 3 0,3-2 0,-1 2 0,2-3 0,2 3 0,0 2 0,0 0 0,0 2-1,0 0 1,0 1 0,-1 0 0,-1 0 0,0-1 0,-4 0 0,2-1 1,-2-2-1,2 0 1,-4-3 0,2 2 0,-2-4 0,-1 0 0,-2-3 0,-1-1 0,-6-2 0,-3-1 0,-5-4 0,-4 1 0,-5-3 0,-11-3-2,12 3-2,-12-3-14,-5-11-14,-4 2-1,0-3-1,-6-6-1</inkml:trace>
  <inkml:trace contextRef="#ctx0" brushRef="#br1" timeOffset="81650">16835 8033 43,'-18'10'29,"18"-10"1,-11 8-2,11-8-21,0 0 0,0 0-1,15 7-1,-5-7-1,8 5-1,-2-3-1,8 3 0,-2 2-1,0 1-1,0 1 0,-3 1 0,-5 4-1,-4 1 1,-7 2 0,-5 2 0,-8-1 0,-4 2 1,-4 2-1,-1 1 0,-3 0 0,1 0 0,3-1-1,4 0 1,4 0 0,5-1 0,6-3 0,6-1 0,5-3-1,7-2-1,6-1-1,2-5-1,8 1-1,-4-7-2,9 4-2,-8-8-1,4 5 2,-9-7 0,-1 4 2,-10-3 2,-1 1 2,-6-1 3,-9 5 4,0 0 1,-1-15 1,1 15 0,-9-6 0,9 6 0,-12 4 0,12-4-2,-10 11-1,9 0 0,1-11-1,3 23 0,3-13 0,7 2 1,2-4-1,6 0-1,2-7 0,4-2 0,-1-6-1,0-5 0,-4-5 0,-1-3 0,-6-4-1,-6-1 1,-5-3-1,-7 2 0,-5-1 1,-5 5-2,-5 5 2,-7 5-2,0 12-4,-7-2-28,8 13 1,3-7-3,12 2 0</inkml:trace>
  <inkml:trace contextRef="#ctx0" brushRef="#br1" timeOffset="82418">18596 8937 22,'0'0'28,"-13"2"1,13-2-12,0 0 0,0 0-5,13-10-3,0 1-3,10 2-3,4-8 0,12 1 0,5-7-1,11 1-1,8-4 0,7 0 0,7-1 1,6-3-2,4-1 1,2 3 0,4 0-1,-1 1 1,-3 0-1,0 1 1,-9 1-1,-6 5 1,-10 1-1,-8 2 0,-12 2 1,-11 3-1,-9 3-1,-13-3-3,-2 12-13,-9-2-13,-12-2-2,-3 1 0,-1 1 0</inkml:trace>
  <inkml:trace contextRef="#ctx0" brushRef="#br1" timeOffset="82943">18816 8304 20,'0'0'27,"8"-11"-1,3 0 2,7 3-19,-1-9 1,10 7-3,0-7-1,4 7-1,-3-4-2,1 6 1,-5 1-2,-3 6-1,-7 2 0,-5 7 0,-9 5-1,-6 3 0,-5 7-1,-4 1 1,-2 4 0,-2-1 0,2 1 0,2-1 0,4-3 0,4-1 0,5-6 1,6-1 0,5-4-1,8-4 1,5-5 0,6-3-1,5-4 0,4-7-2,4 3-2,-2-10-5,3 6-7,-11-10-7,2 7-5,-11-5-1,-1 5 3</inkml:trace>
  <inkml:trace contextRef="#ctx0" brushRef="#br1" timeOffset="83242">19360 8287 17,'-9'-17'23,"9"17"-1,-9-2-2,9 2-4,-9 12-4,9-12-3,-4 26-2,3-12-1,9 4 0,-1-5-2,9 2 0,0-9 0,6-3-1,0-8-1,4-5 0,-3-8 0,0-1 0,-5-5-1,-2-1 0,-6-3-1,-6 2 1,-6 1-1,-5 4 0,-6 2 0,-5 4 0,-3 7 0,-6 5-1,0 6 1,-5 5-1,6 11-4,-6-1-25,11 10-1,4-2-1,10-3-1</inkml:trace>
  <inkml:trace contextRef="#ctx0" brushRef="#br2" timeOffset="119096">16801 8944 8,'0'0'18,"0"0"-3,0 0-5,0 0-2,0 0-5,0 0-4,0 0-6,0 0-11,0 0 0</inkml:trace>
  <inkml:trace contextRef="#ctx0" brushRef="#br2" timeOffset="119878">16795 8920 26,'0'0'28,"-4"-14"0,4 14 1,0 0-16,0 0-3,-11-7-3,11 7-3,-7 15-3,2-1 1,-1 3-1,-1 6 0,-1 6-1,-1 2 1,-1 2 0,3 0 0,-3-2-1,2-2 1,2-6 0,1-4 0,0-6 0,5-13 0,-5 14 0,5-14 0,0 0 0,0 0 0,0 0 0,-3-17-1,4 6 0,0-1-1,2-2 1,1-4-1,2-1 1,0-5-1,3-1 1,1-2-1,0-2 1,1-1 0,1-2 0,-1 2 0,0 1 1,-3 5-1,1 0 0,-1 6 0,-1 3 1,-3 5-1,-4 10 0,13-12 0,-13 12 0,14 2-1,-5 3 1,1 2 1,0 3-1,2 4 0,-2 3 0,0 1 1,0 3-1,0 0 0,-2 4 0,0 2 1,-1 2-1,-1 1 0,-1 0 0,0 1 1,-1-2-1,0-1 1,-1-5-1,0-4 1,-1-4-1,-1-4 1,-1-11-1,2 12-1,-2-12 0,0 0-4,0 0-7,0 0-19,0 0 1,-7-10-3,7 10 1</inkml:trace>
  <inkml:trace contextRef="#ctx0" brushRef="#br2" timeOffset="120191">16697 9050 15,'0'0'27,"0"0"0,0 0 2,0 0-12,0 0-6,10 8-2,-10-8-1,19 9-3,-6-5-1,7 4-1,1-6 0,4 3-1,-1-3 0,3 0-1,-2-1 0,0-1-3,2 4-5,-8-5-23,5 4-1,-3-3-1,2-1-1</inkml:trace>
  <inkml:trace contextRef="#ctx0" brushRef="#br2" timeOffset="121295">19195 8892 21,'-10'18'26,"1"-4"0,2 4 0,-3 6-21,-2 1 1,3 9-1,-6-1-2,3 4-1,-2 0 0,4-3 0,-1-4-1,4-2 0,0-8 0,2-5 0,5-15 0,-5 13 0,5-13-1,0 0 0,0 0 1,-3-17-1,5 3 0,1-4-1,1-5 1,1-7-1,1-2 1,3-3-1,1-1 1,0 0-1,1 1 2,0 2-1,0 5 0,1 5 1,-2 2 0,1 6 0,-2 1 1,0 6-1,-9 8 0,18-7 0,-18 7 0,17 8 0,-6 4-1,-2 3 1,3 3 0,-1 6 0,-1 4-1,1 3 1,-4 2-1,1 1 1,-4-2-1,3-1 0,-4-3 0,0-1 0,-1-6 0,0-1 1,1-4-1,0-2 0,0-1-1,-3-13-1,4 18-3,-4-18-7,0 0-16,1 11-2,-1-11 1,0 0-1</inkml:trace>
  <inkml:trace contextRef="#ctx0" brushRef="#br2" timeOffset="121612">19119 9111 0,'0'0'24,"0"0"1,0 0 0,-2 14-14,2-14 0,9 8-1,-9-8-3,18 10-1,-7-6-1,7 0-1,2-1-1,4 0-1,0-4 1,1 1-2,-1-1-3,-3-5-13,-2 5-12,-6 2-3,-13-1 2,0 0-3</inkml:trace>
  <inkml:trace contextRef="#ctx0" brushRef="#br2" timeOffset="122686">18783 9116 18,'0'0'28,"-7"-11"0,7 11 0,0 0-14,-5-15-4,5 15-4,-4-10-3,4 10-1,-9-12-1,9 12 0,-16-10 0,4 8-1,-5 1 1,0 2-2,-1 3 1,0 2 0,0 3-1,0 0 1,4 3 0,4 0-1,3-1 0,4-1 1,3 2 0,3 0 0,5-2 0,4 3 0,3-3 0,3 4 1,3-3-1,1 2 1,-1 0 0,0 1 0,-2-2-1,-3 1 1,-4 0 0,-5 0 0,-3-1 0,-4 1 1,-4-2-1,-2 0 0,-5-2 0,-3-2 1,-5-4-2,1-2 1,-1-3-1,0-3 0,1-2-1,2-3 1,3-3-1,4 0 1,5-1-1,4-1 1,5-1 0,3 1-1,6 0 1,4 0 0,0 1 0,2 1 1,-2 0-1,-1 2 0,-3 2 1,-2-1-1,-12 10-2,10-15-2,-10 15-13,0 0-12,0 0-2,0 0 1,0 0 0</inkml:trace>
  <inkml:trace contextRef="#ctx0" brushRef="#br2" timeOffset="123257">18291 9225 20,'0'0'26,"9"-6"3,-9 6-1,0 0-19,0 0-1,0 0 0,0 0-2,0 0-2,0 0-1,0 0 0,11 7-1,-3-4 0,4-1-1,4 0 0,5 2 0,6 0 0,4 2-1,4 1 0,5 1 0,2 2 1,3 1-1,-1-1 0,1 1 0,2-1 1,-3-1-1,1 0 1,-3-2-1,-1 0 0,-1-1 0,-1-1 1,-4-1-1,-4 0 0,-3-1 0,-2-1 0,-5 0 0,-5-1 1,-4-1-1,-4 1 0,-8-1 0,11 0 1,-11 0-1,0 0 0,0 0 0,0 0-4,0 0-13,0 0-13,0 0-1,-9 5-2,9-5 1</inkml:trace>
  <inkml:trace contextRef="#ctx0" brushRef="#br2" timeOffset="124045">17925 9226 2,'0'0'13,"0"0"-1,0 0 0,0 0 0,0 0 1,0 0 0,-18-1-1,6 5-1,-10-6-2,-2 8-1,-9-5-1,-1 4-2,-11-2-1,-1 3-2,-8 0 0,-3 2 0,-2-1-1,1 2-1,-1-1 1,3 2 0,6-2 0,6-1 0,8-2 0,5 0 0,7-2 1,5 1-1,5-4 0,3 1 0,2-1 0,9 0 0,-14 1 0,14-1 0,-10-1-1,10 1-1,0 0-2,-8-1-6,8 1-18,0 0-3,10-4 0,-10 4-2</inkml:trace>
  <inkml:trace contextRef="#ctx0" brushRef="#br2" timeOffset="124743">17399 9045 28,'-13'-10'25,"1"8"-1,-5-1 1,-3 3-21,0 6-1,0-1 0,2 3-1,1 0-1,5 3 0,3 1 0,6 2 1,4-2-1,6 5 1,5-4 1,7 6-1,1-5 1,6 3 0,3-2-1,1 1 0,-4-1 0,0 1 0,-7-1-1,-2 1 1,-9-2-1,-5 2 0,-8-2 0,-2 0 0,-5-5 0,-1-1-1,-3-3 1,1-5-1,-2-2 0,5-5-1,0-3 1,3-1 0,2-3 0,3-2-1,3 0 1,4-1-1,2-1 1,1 0-1,2 0 1,1 1 0,-1 1 0,-2 0 0,-1 2 1,-2-1-1,-4 2 0,-1 1 0,-3 1 0,-1 1-1,6 10-11,-18 0-16,6 5-1,-1 1-2,1-1-1</inkml:trace>
  <inkml:trace contextRef="#ctx0" brushRef="#br2" timeOffset="180104">15718 7791 39,'-3'-14'33,"-2"2"0,5 12 0,-10-15-23,10 15-2,6 15-1,6 4-4,6 3 3,13 12-3,13 7 1,14 8-2,13 8 2,12 10-2,7 2 1,6 5-1,2 1-2,-4-4 1,-9-4-1,-9-6 0,-12-8 0,-9-10 0,-13-12 1,-10-7-1,-10-10 1,-8-9-1,-5-7-1,-8-9-3,-1 11-15,0-32-17,-1 5 2,-5-11-4,7-6 1</inkml:trace>
  <inkml:trace contextRef="#ctx0" brushRef="#br2" timeOffset="180352">17120 7814 45,'-15'-1'35,"-13"1"0,-9 8-1,-19 7-20,-15 12-9,-28 10 3,-20 19-3,-27 15 0,-14 17-1,-11 7 1,-1 10-2,3 1-3,15-3-1,28 2-28,23-12-6,37-10-2,26-12-2</inkml:trace>
  <inkml:trace contextRef="#ctx0" brushRef="#br2" timeOffset="210670">17262 8412 21,'17'-8'29,"-4"-1"0,-4-5-7,2 11-7,-10-10 0,-1 13-3,6-12-4,-6 12-3,0 0-2,-7-12-1,7 12 0,-14-7-1,14 7 0,-16-8 0,16 8-1,-13-9 1,13 9-2,-8-14-7,8 14-22,-4-12-2,4 12-1,-10-10 0</inkml:trace>
</inkml:ink>
</file>

<file path=ppt/ink/ink9.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1.58169E-7" units="1/dev"/>
        </inkml:channelProperties>
      </inkml:inkSource>
      <inkml:timestamp xml:id="ts0" timeString="2011-11-17T18:00:13.294"/>
    </inkml:context>
    <inkml:brush xml:id="br0">
      <inkml:brushProperty name="width" value="0.05292" units="cm"/>
      <inkml:brushProperty name="height" value="0.05292" units="cm"/>
      <inkml:brushProperty name="color" value="#C00000"/>
    </inkml:brush>
    <inkml:brush xml:id="br1">
      <inkml:brushProperty name="width" value="0.05292" units="cm"/>
      <inkml:brushProperty name="height" value="0.05292" units="cm"/>
      <inkml:brushProperty name="color" value="#00B050"/>
    </inkml:brush>
    <inkml:brush xml:id="br2">
      <inkml:brushProperty name="width" value="0.05292" units="cm"/>
      <inkml:brushProperty name="height" value="0.05292" units="cm"/>
      <inkml:brushProperty name="color" value="#92D050"/>
    </inkml:brush>
  </inkml:definitions>
  <inkml:trace contextRef="#ctx0" brushRef="#br0">8355 7410 43,'0'0'34,"0"0"1,-10-7-2,10 7-32,0 0 2,0 0-1,0 0 0,0 0 0,17 5 0,-2-1-1,6 0 0,8 2 0,6-1 0,7 1-1,3 0 1,9-3-1,8 1 0,4-2 1,9-2-1,6-2 0,8-3 1,8-1-1,7 0 1,9-1-2,8 0 2,7 0-1,5 2 1,4 1-1,8 0 0,4 1 0,5 0 1,3 0-1,4 1 1,4-2-1,3 1 2,8-2-2,2 0 1,4 1-1,5-1 0,4 2 1,-1-2-1,4 2 1,2 2-1,-2-2 0,1 3 1,2 0-1,2 3 0,0-1 1,4 1-1,1 2 0,4 0 0,6 1 1,-2 1-1,4 0 0,2 4 0,1-2 0,5 1 0,1 1 0,3 0 0,2 2 0,1-2 0,-2 0 0,-2-2 0,-2-2 0,-4-1-1,-4-2 2,-6-3-2,-4-1 2,0-1-1,-4-1 0,-1 0 1,-3-2-1,-6 0 1,-6 0 0,-9 0 0,-12-2-1,-12 0 1,-13 1-1,-18 0 1,-11-1-1,-11 0 1,-11 0-2,-7 6-5,-14-4-29,-4 1 0,-10-2-3,-6-11 0</inkml:trace>
  <inkml:trace contextRef="#ctx0" brushRef="#br0" timeOffset="12938">10319 6114 17,'0'0'30,"0"0"0,0 0 1,-9-6-22,10 22-2,-8-1-2,7 13-1,-4 4-1,7 12 1,-4 9 1,5 12-1,-2 3 0,2 8 0,-3 0 0,3 2-1,-4-7 0,2-6 0,-1-11-3,0-11 2,0-12-2,0-9-1,0-8-2,-1-14-2,0 0-20,0 0-9,-4-18-1,-2-3-1</inkml:trace>
  <inkml:trace contextRef="#ctx0" brushRef="#br0" timeOffset="13623">10153 6169 21,'11'-16'31,"0"6"2,3-5-3,7 0-22,2-6 0,10 8-1,3-4-3,7 6 0,1-3-1,4 8-1,-3 1 0,0 7-1,-5 3 0,-7 7-1,-8 3 1,-9 6-1,-8 3 0,-8 5 0,-10 1 0,-7 2 1,-8-2-1,-6-1 1,-6-5 0,-1-2-1,0-5 0,0-3 1,3-5-1,7-3 0,4-1 0,8-3 0,4-1 0,12-1 0,0 0 0,23-6-1,2 3 1,6-1 0,7 2 0,3 1 0,6 1 0,-2 3 1,-2 4-1,-4 5 0,-4 4 1,-5 6-1,-5 5 2,-6 7-1,-8 4 0,-5 8 0,-10 5 1,-11 4 0,-8 2-1,-8-2 0,-9-4 0,-7-4 0,-4-10 0,-1-11 0,1-9 0,4-10 0,5-10-1,6-4-1,9 0-2,1-9-23,14 13-9,3-4-2,9 7 0</inkml:trace>
  <inkml:trace contextRef="#ctx0" brushRef="#br0" timeOffset="14237">18536 5978 41,'0'0'31,"6"18"2,-7 4-3,5 15-24,-7 6-2,4 13 0,-4 4 1,3 11-2,-4 1 0,1 1 0,-2-3 0,1-2 1,-2-4-2,2-5-1,0-9-2,0-12-3,5-1-4,-9-17-25,11-10-1,-3-10-1,4-26 0</inkml:trace>
  <inkml:trace contextRef="#ctx0" brushRef="#br0" timeOffset="14642">18436 5897 20,'27'-10'30,"5"3"-2,2 0 3,7 8-22,-4-1 0,9 12-3,-2 2-2,6 10-2,-3 5 0,4 10 0,-2 5-1,-3 5 0,-5 5-1,-5 3 1,-10 3 1,-7 2-1,-13-1 1,-12 3 0,-16-2 1,-10 0 0,-13-3 0,-9-1 0,-7-11-1,-2-4 1,1-12-1,4-9-3,9-2-12,2-13-20,12 0-1,4-8-2,11 0-1</inkml:trace>
  <inkml:trace contextRef="#ctx0" brushRef="#br0" timeOffset="27048">14676 4119 27,'-10'2'27,"10"-2"2,0 0 0,0 0-21,10 4 0,13 0-1,0-7 0,16 4-2,5-5-1,14 1 0,6-4 0,15 2-2,9-4 1,12 3 0,9 0 0,9 0-2,10 1 1,9 3-1,8 3 0,6 2 0,7 1-1,6 2 1,6 1-1,8 1 0,6 1 0,5-1 0,5 0-1,3 0 1,4-1-1,6-2 0,6-1 1,7-1-1,10-1 1,7 0-1,6 0 1,9-1 0,4 1 0,0 0 0,1 3 0,1 1 0,-3 1 0,0 1-1,-1 4 1,-3 3 0,0 2 0,1 0 0,-7 1 0,-5 3 0,-2-1 1,-11 0-1,-8-2 2,-11-2-1,-9-1-1,-13-3 1,-97-7 0,6 1 0,-11-2-2,2 1-1,-15 3-12,4-4-18,-14 3-1,-1-4-1,-17 2 0</inkml:trace>
  <inkml:trace contextRef="#ctx0" brushRef="#br0" timeOffset="27604">15494 2964 60,'-2'34'31,"4"15"1,-4 4-2,8 15-24,-9 5 1,5 14 0,-7-4-3,5 2 0,-3-6-2,3-10-1,-1-10-1,1-13-3,5-3-13,-3-25-16,-2-18-1,0 0-1,9-27-1</inkml:trace>
  <inkml:trace contextRef="#ctx0" brushRef="#br0" timeOffset="29234">8734 9397 11,'77'-2'25,"5"-2"-10,10 1-3,20 4 1,8-5 0,22 6-4,10-5-2,18 7 1,11-5-3,16 4 0,18-2-2,18 5 0,22-3 0,16 3 1,18 3-1,15 0 0,7 2 0,48 1-2,-24-1 2,11 2-1,3-3-1,8 2-1,3-7 1,9 1 0,12-5 0,5-2-1,8-3 1,-1-2-1,34-2 1,-40-4-1,-5 3 0,-6-1 0,-14 3-1,-47 2 0,6 3 1,-19 3-1,-66 4 1,8 2-2,-33 2-2,-36-2-9,-35 3-17,-35-2-1,-37 0 0,-35-4 0</inkml:trace>
  <inkml:trace contextRef="#ctx0" brushRef="#br0" timeOffset="29686">9806 8163 26,'28'30'30,"1"15"0,-3 14-1,1 18-25,-4 11 0,-1 14 0,-4 6 0,-4 2-1,-5-8-1,-2-10 0,-2-11-2,-3-19-5,0-11-24,-4-21-2,2-30-1,-11-11 0</inkml:trace>
  <inkml:trace contextRef="#ctx0" brushRef="#br0" timeOffset="30030">9698 8185 32,'36'-8'30,"9"1"1,15 4-1,13 6-28,14 10 1,14 10-1,2 9 1,4 10 0,-6 7-1,-3 10 0,-15 7-1,-14 5 1,-21 4-2,-21 7 2,-24 0-2,-18 2 1,-24-3-1,-19-4 1,-16-11-1,-12-10 1,-10-14-1,-3-13-1,1-16 0,4-11-2,17-4-16,10-12-12,21-4-2,16-6 0</inkml:trace>
  <inkml:trace contextRef="#ctx0" brushRef="#br0" timeOffset="30526">17849 8335 48,'-3'31'31,"7"8"1,8 14-1,0 6-28,8 15 2,-3 3-1,2 7 1,-5-3-2,0-1 0,-6-10-3,0-9 1,-4-10-5,-4-18-8,1-8-19,-1-25-2,0 0-1,-11-36 0</inkml:trace>
  <inkml:trace contextRef="#ctx0" brushRef="#br0" timeOffset="31007">17793 8285 42,'34'-33'29,"14"2"2,8 0-2,14 8-25,2 3 2,6 12-2,-4 4 0,-6 15-2,-12 6 0,-11 11-1,-18 9 0,-18 7 0,-19 2-1,-15 3 0,-14-3 0,-7-4 1,-7-6-1,0-8 0,1-8 0,7-7-1,9-6 0,9-5 0,15-2-1,12 0 0,9-1 1,14 2-1,15 5 0,10 1 1,10 6 0,6 6 1,1 5 0,-5 6 0,-5 5 0,-9 3 1,-15 6 0,-15 2 1,-17 1-1,-14 4 2,-18-4-1,-12-1 1,-14-8-1,-5-3 1,-6-10-2,-1-9-4,7-3-26,-2-6-2,8-1-2,6-4-2</inkml:trace>
  <inkml:trace contextRef="#ctx0" brushRef="#br0" timeOffset="33600">10350 9448 19,'-11'7'23,"4"5"-1,3 0-18,-1-2-1,7 4 1,0-2-1,4 4 0,2-2-1,2 3 1,3 1-1,2 3-1,1 2 1,3 3-1,-1 4 0,5 1 0,-1 2 0,6 4 1,1-1 1,7 2 0,2-1-1,6-2 2,1-5-1,5 2 1,6-7-1,3-1 0,2-7-2,1 0 0,-1-6 0,3-2 0,-2-2 0,2-4 0,-6-3 0,1-4-1,-1-2 1,1-2 0,0-3 0,1-3-1,2-1 0,0-1 1,1 1-1,1-1 1,0 3-1,0 1 0,1 2 0,2 1 1,0 2-1,2 0 0,-1-1 1,1-1-1,-3-2 0,1-3 1,-3 1-1,-4-2 1,-3 1-1,-4-1 0,-5 3 0,-5 1 0,-3 5 0,-3 3 0,-4 4 0,-1 4 0,2 5 0,-1 5 0,1 2 1,0 6 0,2 1 0,3 5 0,-2 0 1,4 3 0,-4-2-1,0 1 1,-3-1-1,0 1 0,-5-4 0,-2-3 0,-4-4 0,-2-3-1,-5-4 1,-1-2-1,-3-6 1,0-3 0,-1-3-1,0-2 1,1-3 0,1-1-1,6-3 0,1-1 1,4 0-2,4-1 2,4 1-1,6-1 0,3 0 0,7 1 0,2 2 0,6-1-1,6 1 2,3 1-2,6 0 1,2 2 0,4 1 0,1 0 0,2 2 0,-1 0 0,0 1 0,-1 1 0,-1-2 0,-1 1 0,0 0 0,-3-2 0,1 0 0,-3-1 0,-1 1 0,-1-2 0,2 0 0,-3 0 0,0 0 1,0 2-1,-1-1 0,-1 2 0,0 0 0,-2 1 0,-1 3 0,0-1 0,0 1 0,-1 1 0,0 0 0,3-1 0,2-1 0,-2-1 0,0-4 0,0 0 1,0-5-1,-1-1 0,1-3 0,-2-2-1,2-4 1,0-2 0,0-3 0,2-4-1,-2-2 1,-2-4 0,-1-3 1,-3-2-1,-6-5 1,-2-1-1,-4-3 1,-4 1 0,-4 0-2,-4 1 2,-6 4-3,-10-3-8,-6 7-21,-10 4 0,-9 1-2,-6 5-1</inkml:trace>
  <inkml:trace contextRef="#ctx0" brushRef="#br0" timeOffset="34380">13429 10355 17,'24'1'26,"-1"-2"0,3 0 2,6 2-23,-7-1 2,4 7-1,-9-2-1,2 6-1,-10 1-1,-3 7-1,-10 1-2,-6 2 1,-7 1 0,-5-1 0,-3-1-1,-2-3 1,1-1-1,3-6 0,3-3 0,6-3 0,11-5 0,0 0 0,12 5 1,8-1-1,4 0 0,4 3 0,3 2 0,2 4 1,-4 2-1,-3 2 0,-6 3 1,-6 2 0,-6-1 0,-5 1 0,-10-2 1,-3 0-1,-5-5 1,-5-1-1,-6-6 0,-1-2 0,-3-6 0,1-3-1,2-1 1,2-3-1,4 1-2,1-4-5,11 3-21,0-1-3,9 8 2,7-19-3</inkml:trace>
  <inkml:trace contextRef="#ctx0" brushRef="#br0" timeOffset="34937">13833 10324 27,'6'-15'28,"1"2"2,2 1-2,3 4-20,1-3-1,7 8 0,1-4-3,8 5-1,1-1-1,4 6 0,-2-1 0,0 3-1,-5 0 0,-3 3 0,-9 2 0,-6 1-1,-12 2 0,-7 1 1,-7 1-1,-5-2 0,-4 1 0,-1-1 1,1-1-1,2-4-1,7-1 1,3-3 0,14-4-1,0 0 1,1 13-1,13-7 0,6 1 1,4 2-1,4 6 1,2 1 0,2 3 0,-3 3 0,-3 3-1,-6 0 1,-5 4 0,-7 1 0,-8-3 0,-6 0 0,-7-4 0,-4-1 1,-6-6-1,-4-4 0,-3-4 0,1-6-2,4 0-26,-5-2-2,2 4-1,-2-1-1</inkml:trace>
  <inkml:trace contextRef="#ctx0" brushRef="#br1" timeOffset="68367">16442 7817 20,'0'0'24,"-14"-3"1,14 3-13,0 0-1,-15-8-2,15 8-2,-16-4-2,16 4 0,-19-2-1,19 2 0,-19-2-2,8 3 0,-2-1-1,2 2 0,-4 2 0,1-1-1,-2 3 1,-1-1-1,0 1 0,-1 2 0,2 0 0,-1-1 1,1 1-1,2 0 0,0-1 0,1 1 1,0 1 2,1-1-3,-1-1 3,1 2-2,-1 1 2,1-1-2,1 3 1,-1 1-1,1-2-1,1 3 1,0 0-1,2 0 0,0-2 0,1 2 0,1-1 1,1 0-1,1-1 0,0 0 1,1-1-1,0 2 0,1 0 0,-1-1 0,1 2-1,1 1 1,0-1 0,1 1 0,-1 0 0,2-1 0,1 1 0,0 0 0,0 0 0,1-1 0,-1 1 1,1 0-1,0 0 0,0 0 0,-1 0 0,2-2 0,-1 1 0,2 0 1,0-1-1,2 1 0,-2-2 0,4 0 1,-2-2-1,2 3 1,0-4 0,1 1 0,0-1 0,3 0 0,1-1 0,0 0-1,1 0 1,1-1 0,1-1 0,2-2-1,1 1 1,2-2-1,-1-1 1,3-2 0,-2-2-1,1 0 0,0-3 1,1 0-1,-2-3 0,0 0 2,-4-1-2,0 1 0,0 0 1,-3 1-1,-2 0 0,-1 2 1,-3-1 0,0 1-1,-1 0 1,1-1-1,-9 6 1,14-13-1,-14 13 0,13-11 1,-13 11-1,12-12-1,-12 12-2,0 0-15,13 5-13,-13-5-1,5 19-3,-2-7 0</inkml:trace>
  <inkml:trace contextRef="#ctx0" brushRef="#br1" timeOffset="73922">20396 7841 18,'0'0'28,"-10"-3"2,10 3-1,-9-4-13,9 4-6,0 0-1,-14-9-4,14 9-2,-12-6 0,12 6-1,-16-6 1,7 3-2,-2-1 1,0 0-1,-2 1 0,0 2-1,-2-2 1,-1 4-1,-1 1 1,-2 1-1,0 1 0,-1 1 0,-3 1 1,0 2-1,1-1 1,2 1-1,1 1 1,1 1-1,2 0 1,2 1-1,1 2 3,2 3-3,1 0 1,1 1-1,0-1 1,0 1-2,2 0 2,0 1-1,1-2 0,1-1 0,2 0 0,1 0 0,1 1 0,1-1 0,2 1 0,0 1 0,2 2 0,1-1 0,1 0 0,3 1 1,0 3-1,2 0 0,2 1 0,2-1 1,2 1-1,4-1 0,0 1 0,0-2 0,3-2 1,1-1-1,2-2 1,-1-2-1,1-3 1,-1-1-1,1-1 1,1-4-1,0-2 1,1-2-1,0-6 1,2-1-1,1-3 1,0-1-1,-1-3 0,-1 2 0,-4-2 0,-3 1 0,-2 3 1,-5 1-1,-4 2 0,-1 1 0,-2 0 0,-9 5 0,14-7 1,-14 7-1,12-6 0,-12 6 1,8-4-2,-8 4-2,0 0-19,0 0-11,0 0-1,-16-3-3,1 3 0</inkml:trace>
  <inkml:trace contextRef="#ctx0" brushRef="#br1" timeOffset="80712">16576 8560 24,'-10'-6'28,"10"6"-1,0 0 1,-9-14-14,9 14-4,0 0-4,12 5-2,-12-5-2,17 10 0,-3-3-1,5 3 0,3 2 0,3 1 0,3 3 0,3 1-1,3 0 1,4 2-1,1-2 0,1 3 0,3-2 0,-1 2 0,2-3 0,2 3 0,0 2 0,0 0 0,0 2-1,0 0 1,0 1 0,-1 0 0,-1 0 0,0-1 0,-4 0 0,2-1 1,-2-2-1,2 0 1,-4-3 0,2 2 0,-2-4 0,-1 0 0,-2-3 0,-1-1 0,-6-2 0,-3-1 0,-5-4 0,-4 1 0,-5-3 0,-11-3-2,12 3-2,-12-3-14,-5-11-14,-4 2-1,0-3-1,-6-6-1</inkml:trace>
  <inkml:trace contextRef="#ctx0" brushRef="#br1" timeOffset="81650">16835 8033 43,'-18'10'29,"18"-10"1,-11 8-2,11-8-21,0 0 0,0 0-1,15 7-1,-5-7-1,8 5-1,-2-3-1,8 3 0,-2 2-1,0 1-1,0 1 0,-3 1 0,-5 4-1,-4 1 1,-7 2 0,-5 2 0,-8-1 0,-4 2 1,-4 2-1,-1 1 0,-3 0 0,1 0 0,3-1-1,4 0 1,4 0 0,5-1 0,6-3 0,6-1 0,5-3-1,7-2-1,6-1-1,2-5-1,8 1-1,-4-7-2,9 4-2,-8-8-1,4 5 2,-9-7 0,-1 4 2,-10-3 2,-1 1 2,-6-1 3,-9 5 4,0 0 1,-1-15 1,1 15 0,-9-6 0,9 6 0,-12 4 0,12-4-2,-10 11-1,9 0 0,1-11-1,3 23 0,3-13 0,7 2 1,2-4-1,6 0-1,2-7 0,4-2 0,-1-6-1,0-5 0,-4-5 0,-1-3 0,-6-4-1,-6-1 1,-5-3-1,-7 2 0,-5-1 1,-5 5-2,-5 5 2,-7 5-2,0 12-4,-7-2-28,8 13 1,3-7-3,12 2 0</inkml:trace>
  <inkml:trace contextRef="#ctx0" brushRef="#br1" timeOffset="82418">18596 8937 22,'0'0'28,"-13"2"1,13-2-12,0 0 0,0 0-5,13-10-3,0 1-3,10 2-3,4-8 0,12 1 0,5-7-1,11 1-1,8-4 0,7 0 0,7-1 1,6-3-2,4-1 1,2 3 0,4 0-1,-1 1 1,-3 0-1,0 1 1,-9 1-1,-6 5 1,-10 1-1,-8 2 0,-12 2 1,-11 3-1,-9 3-1,-13-3-3,-2 12-13,-9-2-13,-12-2-2,-3 1 0,-1 1 0</inkml:trace>
  <inkml:trace contextRef="#ctx0" brushRef="#br1" timeOffset="82943">18816 8304 20,'0'0'27,"8"-11"-1,3 0 2,7 3-19,-1-9 1,10 7-3,0-7-1,4 7-1,-3-4-2,1 6 1,-5 1-2,-3 6-1,-7 2 0,-5 7 0,-9 5-1,-6 3 0,-5 7-1,-4 1 1,-2 4 0,-2-1 0,2 1 0,2-1 0,4-3 0,4-1 0,5-6 1,6-1 0,5-4-1,8-4 1,5-5 0,6-3-1,5-4 0,4-7-2,4 3-2,-2-10-5,3 6-7,-11-10-7,2 7-5,-11-5-1,-1 5 3</inkml:trace>
  <inkml:trace contextRef="#ctx0" brushRef="#br1" timeOffset="83242">19360 8287 17,'-9'-17'23,"9"17"-1,-9-2-2,9 2-4,-9 12-4,9-12-3,-4 26-2,3-12-1,9 4 0,-1-5-2,9 2 0,0-9 0,6-3-1,0-8-1,4-5 0,-3-8 0,0-1 0,-5-5-1,-2-1 0,-6-3-1,-6 2 1,-6 1-1,-5 4 0,-6 2 0,-5 4 0,-3 7 0,-6 5-1,0 6 1,-5 5-1,6 11-4,-6-1-25,11 10-1,4-2-1,10-3-1</inkml:trace>
  <inkml:trace contextRef="#ctx0" brushRef="#br2" timeOffset="119096">16801 8944 8,'0'0'18,"0"0"-3,0 0-5,0 0-2,0 0-5,0 0-4,0 0-6,0 0-11,0 0 0</inkml:trace>
  <inkml:trace contextRef="#ctx0" brushRef="#br2" timeOffset="119878">16795 8920 26,'0'0'28,"-4"-14"0,4 14 1,0 0-16,0 0-3,-11-7-3,11 7-3,-7 15-3,2-1 1,-1 3-1,-1 6 0,-1 6-1,-1 2 1,-1 2 0,3 0 0,-3-2-1,2-2 1,2-6 0,1-4 0,0-6 0,5-13 0,-5 14 0,5-14 0,0 0 0,0 0 0,0 0 0,-3-17-1,4 6 0,0-1-1,2-2 1,1-4-1,2-1 1,0-5-1,3-1 1,1-2-1,0-2 1,1-1 0,1-2 0,-1 2 0,0 1 1,-3 5-1,1 0 0,-1 6 0,-1 3 1,-3 5-1,-4 10 0,13-12 0,-13 12 0,14 2-1,-5 3 1,1 2 1,0 3-1,2 4 0,-2 3 0,0 1 1,0 3-1,0 0 0,-2 4 0,0 2 1,-1 2-1,-1 1 0,-1 0 0,0 1 1,-1-2-1,0-1 1,-1-5-1,0-4 1,-1-4-1,-1-4 1,-1-11-1,2 12-1,-2-12 0,0 0-4,0 0-7,0 0-19,0 0 1,-7-10-3,7 10 1</inkml:trace>
  <inkml:trace contextRef="#ctx0" brushRef="#br2" timeOffset="120191">16697 9050 15,'0'0'27,"0"0"0,0 0 2,0 0-12,0 0-6,10 8-2,-10-8-1,19 9-3,-6-5-1,7 4-1,1-6 0,4 3-1,-1-3 0,3 0-1,-2-1 0,0-1-3,2 4-5,-8-5-23,5 4-1,-3-3-1,2-1-1</inkml:trace>
  <inkml:trace contextRef="#ctx0" brushRef="#br2" timeOffset="121295">19195 8892 21,'-10'18'26,"1"-4"0,2 4 0,-3 6-21,-2 1 1,3 9-1,-6-1-2,3 4-1,-2 0 0,4-3 0,-1-4-1,4-2 0,0-8 0,2-5 0,5-15 0,-5 13 0,5-13-1,0 0 0,0 0 1,-3-17-1,5 3 0,1-4-1,1-5 1,1-7-1,1-2 1,3-3-1,1-1 1,0 0-1,1 1 2,0 2-1,0 5 0,1 5 1,-2 2 0,1 6 0,-2 1 1,0 6-1,-9 8 0,18-7 0,-18 7 0,17 8 0,-6 4-1,-2 3 1,3 3 0,-1 6 0,-1 4-1,1 3 1,-4 2-1,1 1 1,-4-2-1,3-1 0,-4-3 0,0-1 0,-1-6 0,0-1 1,1-4-1,0-2 0,0-1-1,-3-13-1,4 18-3,-4-18-7,0 0-16,1 11-2,-1-11 1,0 0-1</inkml:trace>
  <inkml:trace contextRef="#ctx0" brushRef="#br2" timeOffset="121612">19119 9111 0,'0'0'24,"0"0"1,0 0 0,-2 14-14,2-14 0,9 8-1,-9-8-3,18 10-1,-7-6-1,7 0-1,2-1-1,4 0-1,0-4 1,1 1-2,-1-1-3,-3-5-13,-2 5-12,-6 2-3,-13-1 2,0 0-3</inkml:trace>
  <inkml:trace contextRef="#ctx0" brushRef="#br2" timeOffset="122686">18783 9116 18,'0'0'28,"-7"-11"0,7 11 0,0 0-14,-5-15-4,5 15-4,-4-10-3,4 10-1,-9-12-1,9 12 0,-16-10 0,4 8-1,-5 1 1,0 2-2,-1 3 1,0 2 0,0 3-1,0 0 1,4 3 0,4 0-1,3-1 0,4-1 1,3 2 0,3 0 0,5-2 0,4 3 0,3-3 0,3 4 1,3-3-1,1 2 1,-1 0 0,0 1 0,-2-2-1,-3 1 1,-4 0 0,-5 0 0,-3-1 0,-4 1 1,-4-2-1,-2 0 0,-5-2 0,-3-2 1,-5-4-2,1-2 1,-1-3-1,0-3 0,1-2-1,2-3 1,3-3-1,4 0 1,5-1-1,4-1 1,5-1 0,3 1-1,6 0 1,4 0 0,0 1 0,2 1 1,-2 0-1,-1 2 0,-3 2 1,-2-1-1,-12 10-2,10-15-2,-10 15-13,0 0-12,0 0-2,0 0 1,0 0 0</inkml:trace>
  <inkml:trace contextRef="#ctx0" brushRef="#br2" timeOffset="123257">18291 9225 20,'0'0'26,"9"-6"3,-9 6-1,0 0-19,0 0-1,0 0 0,0 0-2,0 0-2,0 0-1,0 0 0,11 7-1,-3-4 0,4-1-1,4 0 0,5 2 0,6 0 0,4 2-1,4 1 0,5 1 0,2 2 1,3 1-1,-1-1 0,1 1 0,2-1 1,-3-1-1,1 0 1,-3-2-1,-1 0 0,-1-1 0,-1-1 1,-4-1-1,-4 0 0,-3-1 0,-2-1 0,-5 0 0,-5-1 1,-4-1-1,-4 1 0,-8-1 0,11 0 1,-11 0-1,0 0 0,0 0 0,0 0-4,0 0-13,0 0-13,0 0-1,-9 5-2,9-5 1</inkml:trace>
  <inkml:trace contextRef="#ctx0" brushRef="#br2" timeOffset="124045">17925 9226 2,'0'0'13,"0"0"-1,0 0 0,0 0 0,0 0 1,0 0 0,-18-1-1,6 5-1,-10-6-2,-2 8-1,-9-5-1,-1 4-2,-11-2-1,-1 3-2,-8 0 0,-3 2 0,-2-1-1,1 2-1,-1-1 1,3 2 0,6-2 0,6-1 0,8-2 0,5 0 0,7-2 1,5 1-1,5-4 0,3 1 0,2-1 0,9 0 0,-14 1 0,14-1 0,-10-1-1,10 1-1,0 0-2,-8-1-6,8 1-18,0 0-3,10-4 0,-10 4-2</inkml:trace>
  <inkml:trace contextRef="#ctx0" brushRef="#br2" timeOffset="124743">17399 9045 28,'-13'-10'25,"1"8"-1,-5-1 1,-3 3-21,0 6-1,0-1 0,2 3-1,1 0-1,5 3 0,3 1 0,6 2 1,4-2-1,6 5 1,5-4 1,7 6-1,1-5 1,6 3 0,3-2-1,1 1 0,-4-1 0,0 1 0,-7-1-1,-2 1 1,-9-2-1,-5 2 0,-8-2 0,-2 0 0,-5-5 0,-1-1-1,-3-3 1,1-5-1,-2-2 0,5-5-1,0-3 1,3-1 0,2-3 0,3-2-1,3 0 1,4-1-1,2-1 1,1 0-1,2 0 1,1 1 0,-1 1 0,-2 0 0,-1 2 1,-2-1-1,-4 2 0,-1 1 0,-3 1 0,-1 1-1,6 10-11,-18 0-16,6 5-1,-1 1-2,1-1-1</inkml:trace>
  <inkml:trace contextRef="#ctx0" brushRef="#br2" timeOffset="180104">15718 7791 39,'-3'-14'33,"-2"2"0,5 12 0,-10-15-23,10 15-2,6 15-1,6 4-4,6 3 3,13 12-3,13 7 1,14 8-2,13 8 2,12 10-2,7 2 1,6 5-1,2 1-2,-4-4 1,-9-4-1,-9-6 0,-12-8 0,-9-10 0,-13-12 1,-10-7-1,-10-10 1,-8-9-1,-5-7-1,-8-9-3,-1 11-15,0-32-17,-1 5 2,-5-11-4,7-6 1</inkml:trace>
  <inkml:trace contextRef="#ctx0" brushRef="#br2" timeOffset="180352">17120 7814 45,'-15'-1'35,"-13"1"0,-9 8-1,-19 7-20,-15 12-9,-28 10 3,-20 19-3,-27 15 0,-14 17-1,-11 7 1,-1 10-2,3 1-3,15-3-1,28 2-28,23-12-6,37-10-2,26-12-2</inkml:trace>
  <inkml:trace contextRef="#ctx0" brushRef="#br2" timeOffset="210670">17262 8412 21,'17'-8'29,"-4"-1"0,-4-5-7,2 11-7,-10-10 0,-1 13-3,6-12-4,-6 12-3,0 0-2,-7-12-1,7 12 0,-14-7-1,14 7 0,-16-8 0,16 8-1,-13-9 1,13 9-2,-8-14-7,8 14-22,-4-12-2,4 12-1,-10-10 0</inkml:trace>
  <inkml:trace contextRef="#ctx0" brushRef="#br2" timeOffset="212683">9632 12108 27,'0'0'31,"-5"-13"-1,5 13 0,16-17-24,2 12-2,3-1 0,8 3-1,4 1-1,8 3 0,9 1-1,11 4 0,9 1 0,13 3 0,13 1 0,13 0 1,14 0-2,17-1 2,16 0-1,11 1 0,13-3 0,11 1 0,10 2 0,12-1 1,6 0-1,6 4 0,4-1 0,7 2 1,4 1-1,6 2 0,6 1 0,5 3 1,9 0-1,8-2 0,8 0 0,12-2 1,10-1-1,12-6-1,7-2 1,6-5-1,5-3 0,3-1 0,4 0 0,0-1 0,-2 1 0,-6 0-1,-9 2 1,-6 0 0,-13 3-1,-12 1 1,-18 0-2,-16 1 2,-20-2 0,-16 2-1,-21 0 1,-18-1 0,-25-1 0,-21-2 0,-25 0-1,-26-3-5,-19 5-24,-30-6 0,-23 2-3,-26-6 0</inkml:trace>
  <inkml:trace contextRef="#ctx0" brushRef="#br2" timeOffset="213374">16708 12241 37,'0'0'30,"-12"-21"1,12 21 0,-12-25-19,12 25-2,0-25-3,6 11-3,1-7-1,6-7-1,5-9 2,6-9-3,4-9 1,4-9-1,5-7 0,5-7 1,-2-7-2,4-3 1,-4 0-2,1 1 1,-2 8 0,-3 8-1,-5 11 1,-7 12 0,-2 15-1,-3 22 1,-3 21-1,-5 21 1,0 18 0,-1 12 0,2 14 1,2 9 0,1 8 0,3 3-1,2 2 1,4-5 0,1-7 0,0-5-1,-2-11 0,-1-8 1,-5-12-1,-3-10 0,-3-11 0,-6-13 0,-5-15-4,0 0-7,-8-11-21,-6-14 0,0-5-2,-7-12 0</inkml:trace>
  <inkml:trace contextRef="#ctx0" brushRef="#br2" timeOffset="213620">16879 11777 45,'3'-14'31,"7"10"0,5-6-1,7 9-21,-1-4-1,10 7-2,0-1-2,6 4-1,2 0 0,6 1-2,3-1-1,2-5-4,13 4-11,-1-9-16,8-4 0,5-8-2,9-5-1</inkml:trace>
  <inkml:trace contextRef="#ctx0" brushRef="#br2" timeOffset="214185">18267 11317 38,'9'-7'29,"-1"8"2,-8-1-3,11 30-18,-11-4-3,8 13-1,-4 6-1,4 14-2,-1 4 0,2 10 0,0-2-1,-1 4 0,1-5 2,0-2-3,-2-9 0,0-7 0,-2-13 0,0-9-1,-1-8-2,-4-22-6,9 15-22,-9-15-2,1-15-1,-3-7-1</inkml:trace>
  <inkml:trace contextRef="#ctx0" brushRef="#br2" timeOffset="-214614.73">18161 11219 27,'0'-12'27,"0"12"0,15-17 1,-4 1-20,13 8 0,6-6-1,14 5-1,4-4-2,9 6 0,3-1-1,4 7-1,-4 2 0,-2 7-1,-10 3 0,-8 8 0,-13 8 0,-10 5-1,-14 6 1,-12 4 0,-11 0-1,-8 1 1,-11-2-1,-7-4 1,-4-9-1,-2-5 1,1-8 0,7-7 0,7-4-1,7-7 1,10-2-1,14-6 0,13 1 0,13-3 0,9 2 0,7-1-1,8 3 1,6 3 0,4 5 0,0 7 0,-3 4 0,0 6 1,-4 7-1,-3 7 0,-3 6 1,-7 6-1,-8 4 1,-7 7-1,-10 5 1,-9 5-1,-13-2 0,-9-1 2,-13-6-1,-9-6 1,-9-8-1,-4-12 1,-6-11-1,-2-13 0,2-7 0,5-8 0,5-2 0,10-4-1,8 2-1,7-2-4,15 13-16,2-7-11,11 11-1,17-14-2,10 2-1</inkml:trace>
  <inkml:trace contextRef="#ctx0" brushRef="#br2" timeOffset="-213794.73">21245 11326 31,'0'0'29,"11"-18"2,-11 18-2,0-21-16,0 21-1,-4-13-4,4 13-3,-8-12-1,8 12-1,-11-17 0,11 17 0,-14-20-2,5 11 0,-4-3 0,-3 0-1,-4 1 1,-3 1-1,-8-2 0,-6 4-1,-7 1 1,-6 2 0,-2 5 0,-4 6 0,0 3 0,0 6 0,0 10 0,6 5 0,6 6 0,7 6 0,7 1 0,6 3 1,7 3-1,7 4 0,12 0 1,7 3 0,7 3-1,10 2 1,5 3 0,8 4-1,6-3 1,9-3 0,6-8-1,7-9 2,7-12-1,6-15 0,4-16 0,6-15 0,-2-14 0,-6-10 0,-7-7-2,-12-5-2,-9 4-31,-28 1 1,-11 11-3,-23 4 0</inkml:trace>
  <inkml:trace contextRef="#ctx0" brushRef="#br2" timeOffset="-211808.73">9989 11086 29,'0'0'31,"0"0"1,7 17-1,-6 10-22,4 18-6,1 12 0,1 13 1,-3 10 0,5 10-1,-6 1 1,5 4-1,-6-4-1,2-5 0,-1-11 0,0-11-2,-2-13 1,1-12-2,1-11-4,-3-28-18,0 0-9,8-15-3,-4-12 1</inkml:trace>
  <inkml:trace contextRef="#ctx0" brushRef="#br2" timeOffset="-211395.73">9848 11003 25,'27'-19'30,"9"3"1,4-1-2,9 11-24,6 3 1,10 14-1,0 4-1,9 11 0,-3 8-2,1 12 1,-1 7-2,-5 9 2,-9 5-2,-11 6 1,-16 1 0,-12 5-1,-17-1 1,-12 1-1,-20-7 1,-13-1-2,-14-8 2,-8-3-1,-10-13 0,-4-5 0,-1-11-1,5-8 1,6-7-1,12-5 0,14-4-4,5-9-11,21 10-17,8-3-2,10-5 0,16 9-2</inkml:trace>
  <inkml:trace contextRef="#ctx0" brushRef="#br2" timeOffset="-208899.73">12428 13310 26,'0'0'28,"12"7"1,5-10 1,6 4-23,0-4 0,12 6-1,-1-3-3,5 4 0,-2-2-1,-1 0 0,-5 3 0,-4 3-1,-7 5 0,-9 3-1,-12 7 0,-9 4 1,-10 4-1,-5 1 0,-5 1 0,1 0 1,0-6-1,4-2 0,8-7 0,8-4 0,9-14 0,15 9 0,7-8 0,7-4 0,9 2 0,3 0 0,5 3 0,-2 4 0,-3 5 0,-8 6 0,-9 6 0,-10 6 0,-14 5 0,-13 1 0,-11 1 0,-9-1 0,-6-4 1,-3-5-2,0-5 2,1-7-1,5-8 0,7-7 0,8-4-4,4-11-10,13 3-15,2-7-2,12 0 0,1-8 0</inkml:trace>
  <inkml:trace contextRef="#ctx0" brushRef="#br2" timeOffset="-208365.73">13027 13314 26,'2'-15'29,"3"3"1,1-6-3,5 7-19,5-7 0,8 8-3,3-4-2,7 6 0,1 0-2,4 6 1,-3 1-1,-2 5 0,-8 5-1,-7 6 1,-9 5-1,-10 4 1,-10 3-1,-7 3 0,-6 0 0,-2 0 1,-1-4-1,2-4 0,4-3 0,5-7 0,10-1-1,5-11 1,15 12 0,5-6 0,6 1-1,8 2 1,7 5 0,3 3 0,2 6 0,-1 5 0,-4 4 0,-7 4 0,-7 7 1,-10 4-1,-14 2 0,-9 0 0,-15-3 1,-9-2-1,-10-6 2,-4-6-2,-5-12 0,1-8 1,2-14 0,3-5 0,7-3-5,2-8-25,13 2-2,4-9-1,9 0-2</inkml:trace>
  <inkml:trace contextRef="#ctx0" brushRef="#br2" timeOffset="-207029.73">17163 12506 28,'3'-10'29,"-3"10"1,-3-17-1,3 17-17,-10-11-1,10 11-3,-9-1-3,9 1-2,-2 11-1,6 3-1,3 6-1,4 6 1,2 5-1,5 6 0,1 4 0,3 1 0,1-1 0,4-5 1,1-6-1,4-6 0,2-11 1,1-7-1,-1-12 1,2-7-1,-3-11 1,-1-2-1,-5-7 1,-6-1-1,-3-1 1,-4 3-1,-3 3 0,-4 6 0,0 5-1,1 7 1,-8 11-1,15 3 1,-4 9-1,-1 5 0,4 7 1,0 5 0,2 4 0,-2 3 0,1 1 0,-2 0 1,0-2-1,0 2 0,0-4 0,1-3 0,1-5 1,0-3-1,3-7 0,2-5 1,1-7 0,3-8-1,3-9 1,1-7-1,1-10 0,3-7 0,1-6 1,1-4-2,-1-3 2,-1 0-1,-4 2 0,-2 3 0,-5 3 1,-1 7-1,-5 3 0,-3 4 0,-3 4-1,-2 0-1,2 13-4,-9-7-18,9 15-6,-9 4-2,0 0-1</inkml:trace>
  <inkml:trace contextRef="#ctx0" brushRef="#br2" timeOffset="-206480.73">18028 12980 53,'0'0'32,"-25"-17"-3,3 13 1,-10 3-28,-3 7 0,-6 3 0,1 5-1,-3 2 0,6 2 0,3 2 1,10 1-2,9-1 1,12 0-2,15 1 2,11 0-2,9 0 2,7 6-1,3 0 0,1 3 1,-1 4-1,-2 6 1,-10 2-1,-6 3 0,-12-1 0,-7-2 1,-9-5 0,-3-6 0,-7-10 0,-3-10-1,-2-16 1,-1-13 0,2-15 0,3-8-1,4-8 1,7-6-1,6-2 0,6 0 1,7 1-2,5 6 2,3 6-1,3 7 1,-1 6-3,-3 0-4,2 11-24,-8-2-1,0 5-2,-3-6-2</inkml:trace>
  <inkml:trace contextRef="#ctx0" brushRef="#br2" timeOffset="-202145.73">19299 12636 32,'-13'-14'30,"-4"-2"1,5 6-1,-4-5-19,16 15-1,0-16-4,16 11-2,6-3-1,12 5-1,6 0-1,9 4 1,4 2-1,2 6-1,-7 5 1,-7 5 0,-10 9-1,-13 7 0,-16 5 0,-11 5 0,-13 2 0,-9 3 1,-5-1-1,-2 0 1,2-2 0,3-4-2,8-5 2,6-4-2,12-4 2,11-4-2,12-8 2,14-6-2,12-9 0,9-7 0,9-8-1,3-8 0,5-3-3,-6-9-1,1 4-4,-16-8-1,-1 6-1,-18-8 2,0 9 0,-14-4 3,-5 8 5,-5 3 2,-6 3 3,2 19 3,-12-17 2,12 17 0,-16 15 0,9 6-2,-2 1-2,6 8 0,0-2 0,7 4-1,4-7 1,9-2-1,5-9 0,7-6-1,5-10 0,2-7 0,0-10 0,-1-8-1,-8-9 0,-8-6 0,-11-5 0,-12-1-1,-11-3 1,-12 3-1,-6 4 0,-10 8-1,0 14-6,-7 8-23,8 19-1,5 6-3,11 9 0</inkml:trace>
  <inkml:trace contextRef="#ctx0" brushRef="#br2" timeOffset="-198936.73">20679 11266 44,'-13'-3'30,"0"-2"1,-2-4-1,3 2-28,-2-4 2,1 1-1,-5-8 0,2-3 0,-9-10-1,-3-5-1,-10-8 1,-8-4-1,-12-6-1,-14-9 0,-16-2 0,-12-7-1,-15-2 1,-13 2 0,-16 0 0,-12 5-1,-9 6 2,-9 9-1,-8 12 1,-6 16-1,-3 13 0,0 18 1,1 19 0,9 15-1,8 18 1,14 10 0,12 13 0,10 7 1,14 5-1,15 2 0,14-5 0,13-5-1,13-11 1,12-10-1,14-13-1,14-11 0,12-9-4,7-24-8,9-8-17,21-7-2,2-11-1,4-12-1</inkml:trace>
  <inkml:trace contextRef="#ctx0" brushRef="#br2" timeOffset="-198305.73">18427 9887 30,'-13'-10'29,"6"-2"2,10-4-2,11 3-23,6-4 1,12 7-2,2-3 0,9 6-2,-4 2-1,2 8 0,-7 5-1,-6 9 0,-11 7-1,-7 7 1,-15 4-1,-8 4 1,-6 3 0,-4 4 1,-1-2 0,1-2-1,2-2 1,7-5-1,7-2 1,10-5-1,10-6 0,11-5 0,8-8-1,8-7-1,11-3-3,1-11-7,14 1-20,-2-10 0,-1-1-3,-4-7 1</inkml:trace>
  <inkml:trace contextRef="#ctx0" brushRef="#br2" timeOffset="-197906.73">19257 9874 33,'-25'-25'29,"-5"3"2,-9 3-2,6 7-23,-8 3 0,8 11 0,-1 2-2,11 11-1,7 3-2,13 8 0,14 3 0,11 5-1,7 0 1,7 6 1,3 2 0,-2 3-1,-4-2 1,-7 1-1,-12-4 0,-10 2 0,-10-8 1,-8-3-2,-6-13 0,-4-9 1,-2-13 0,1-11 0,4-12-1,6-10 0,5-9-1,8-5 1,8-3 0,7-4-1,8 2 1,4 0-1,6 7 1,1 4 0,-1 5 0,-5 6-2,1 15-13,-14 2-16,-13 17-2,6-11-2,-16 7 0</inkml:trace>
  <inkml:trace contextRef="#ctx0" brushRef="#br2" timeOffset="-196097.73">1600 8352 42,'-9'-17'31,"9"17"0,0 0 0,-10-5-20,10 24 0,-3-1-4,2 15 0,-2 0-3,3 12-2,-3 1 1,5 4-1,0-7 1,17-2 0,10-12 0,20-10-1,18-15-1,20-10 2,31-17-3,19-11 1,22-13-2,19-9 0,11-9-2,7-3 1,8-2-1,-2-5-4,-1 6-29,-11-3 0,-5 5-1,-14-4-1</inkml:trace>
  <inkml:trace contextRef="#ctx0" brushRef="#br2" timeOffset="-190643.73">12867 13118 25,'-10'-6'18,"10"6"-2,-9-1-1,9 1-2,0 0-2,-13-7-3,13 7-1,0 0-2,0 0 0,0 0-3,0 0 1,0 0-1,0 0 0,0 0-1,0 0 1,0 0-1,0 0-1,0 0 1,0 0-1,0 0 0,0 0 0,0 0 0,0 0 0,0 0 0,0 0-1,0 0 0,0 0-1,0 0-5,0 0-9,0 0-13,0 0 2,0 0-2</inkml:trace>
  <inkml:trace contextRef="#ctx0" brushRef="#br2" timeOffset="-188609.73">12996 13057 23,'-14'6'31,"14"-6"-2,-12 2 2,4-9-19,8 7-2,0 0-4,7-17-2,4 2-2,7 0 0,7-6 0,8 0-1,7-3 0,9 1-1,6 0 1,8 2 0,3 1 0,6 1 0,-2 3 0,3 1 0,-1 2 0,1 2-1,-2 2 1,0 2 0,2 1-1,-3 4 1,1 3-1,-4 1 0,0 5 0,-3 2 1,-3 3-1,-4 0 1,-4 3-1,-1 3 1,-2-2-1,1 1 1,-3 0 1,1 1-1,0-1-1,-1 0 1,-1-1-1,2 1 1,-3-1 0,-2-1-1,2 0 1,-1 1-1,-1-1 1,3 2 0,-1 0 0,1 2-2,2-1 2,0 2-2,0 0 2,1 0-1,1 0 0,0 0 0,-3-1 0,2 1 1,-2 0-1,3 4 0,-1-3 0,1 3 0,0 0 0,2 0 1,2 2-1,0 0 0,1-1 0,2-1 1,1-2-1,1 0 1,3-1-1,0-3 1,-1-1-1,1-4 0,2 2 0,-3-2 0,0 1 0,-3-3 1,-1 2-1,-1-1 0,0-1 0,1 0 0,-2-1 0,1-2 0,1-1 1,-1-1-1,0-3 0,-2 1 0,-2-3 0,-2 0 0,-3-1 0,-2 0 0,-2 0 0,-2-1 0,0 0 0,-1-2 0,0-1 1,0-2-1,1-1 0,0-3 0,0-1 1,1-3-1,-3 1 0,-2-2 0,-4-1 1,-1-1-1,-2-1 0,-2-1 1,-1 0-1,-3-2 1,-1-3-1,-1-1 1,1-3-1,-1-1 1,-1-1 0,-1-3-1,-1-1 1,-2 0-1,-2-1 0,0 2 1,-6-6-1,1 1 1,-2 0-1,-3 0 1,-1 0-1,-2-1 1,0-1-2,0-2 3,0-1-2,-1 1 0,0-1 0,1-2 0,-1 1 0,2 1 0,-1 2 0,-1 2 0,1 6 0,-2 1 0,-1 5 0,0 3 0,-2 5 1,0 3-1,-1 3 0,3 13-1,-4-16 0,4 16-2,0 0-2,-7-11-5,7 11-25,-1 12 0,-3 3-1,-10-3 0</inkml:trace>
  <inkml:trace contextRef="#ctx0" brushRef="#br2" timeOffset="-164933.75">9959 12543 10,'-17'-20'25,"11"5"2,0-2 0,2-5-19,7 7-1,-3-6 1,4 5-2,0-5-1,8 5-1,1-2-2,7 2-1,3-3-1,8 1 1,5-2-1,12 0 1,7 0 0,8-1 0,4 0 1,5 3-1,7-2 1,0 6 0,0 2 0,0 2-1,-4 5 1,1 5-1,-4 2 1,-1 5-1,-4 3 0,-2 4 0,-2 2-1,-4 4 1,-2 2 0,-3 2 1,-1 5-1,-3 2 0,-3 1 0,0 4 0,0 1 0,-3 1 0,0 2-1,1 4 0,-2 0 0,2 2 1,-1 2-1,1 2 0,0 0 1,1-1 0,2-1-1,3-4 1,1-3-1,2-4 1,-1-6 2,0-6-2,-1-4 0,-1-6 0,-4-5 0,-5-3 0,-5-3 0,-3-3 0,-4-2 0,-3-2-1,-5 1 1,-1 0-1,-2 1 0,-1 1 0,0 2 0,1 3 0,3 2-1,-1-1-3,8 7-27,-5-6-3,5 2-3,-4-9 1</inkml:trace>
  <inkml:trace contextRef="#ctx0" brushRef="#br2" timeOffset="-159480.75">10767 11487 22,'-18'2'29,"5"-2"-2,13 0 3,-11-11-27,11 11 0,17-8 0,1 7 0,5-2-1,8 2-1,9-1 0,9 4-1,8 0 0,6 3 0,10-2 0,7-1 1,11 1 0,11-3 0,7-3 0,7-1 1,8-2-1,9-1 1,6 0 0,0 0 0,0 0-1,3 3 0,-1-2 0,1 4 0,-2 2 1,3 1-2,-1 1 1,0 3 0,1 0-1,-4 2 1,3 0 0,1 0-1,-1 0 1,0-1 0,4-4 0,7-2-1,3-1 1,4-4 0,0-3-1,4 0 1,-3-1 0,-1 0-1,-6 1 1,-9 2 0,-8 1-1,-10 5 1,-15 1-1,-14 3 0,-12 1 1,-16-1-1,-18 1 0,-12-1 0,-14 0-1,-10-4-2,-5 7-8,-11-7-18,-14 6 1,-4-3-3,-4 3 1</inkml:trace>
  <inkml:trace contextRef="#ctx0" brushRef="#br2" timeOffset="-158826.75">13138 11681 7,'-13'8'26,"13"-8"1,0 0 1,0 0-14,10 5-6,0-6-1,9 4 0,0-4-2,10 5-1,1-2-1,2 3-1,-1-1 0,-2 3-1,-4-1 1,-3 3-2,-10 2 1,-8 1-1,-12 3 0,-6 4 1,-8 1-1,-4 6 1,-5-1-1,2-2 1,2 0-1,3-2 1,7-4 0,7-2 0,10-15 0,3 14 0,10-13 0,8-1 0,7-4 0,10-2 0,5-3 0,6-3-2,5 1-3,-4-7-7,5 7-18,-9-5-2,0 3 0,-9-4 0</inkml:trace>
  <inkml:trace contextRef="#ctx0" brushRef="#br2" timeOffset="-158511.75">13709 11608 33,'0'0'28,"0"-11"3,0 11-3,21-3-18,-9 3-3,6 9-2,0 0-1,4 5-2,1 1 1,0 6-1,-4-2 0,-1 6 0,-4-1-1,-3-1 0,-7 0 0,-1-1 1,-7-1-1,-2-3 0,-7-3-1,-2-6-1,-3-1-3,-6-11-8,3 2-18,-5-11 0,5 2-3,-3-10 1</inkml:trace>
  <inkml:trace contextRef="#ctx0" brushRef="#br2" timeOffset="-158278.75">13689 11543 32,'8'-9'31,"3"-4"-1,4 3 1,1-8-20,8 7-2,-1-8-2,11 3-3,2-4-1,9-2-2,2-1 0,4-2-3,6 6-4,-6-8-23,10 8-1,-5-7-3,2 3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4C3E5E-80AE-43C9-8EFF-0042B6ACFF7C}" type="datetimeFigureOut">
              <a:rPr lang="en-US" smtClean="0"/>
              <a:t>2/23/2021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38BC17-D4DE-4C4F-81CF-A6F1D093A559}" type="slidenum">
              <a:rPr lang="en-US" smtClean="0"/>
              <a:t>‹#›</a:t>
            </a:fld>
            <a:endParaRPr lang="en-US"/>
          </a:p>
        </p:txBody>
      </p:sp>
    </p:spTree>
    <p:extLst>
      <p:ext uri="{BB962C8B-B14F-4D97-AF65-F5344CB8AC3E}">
        <p14:creationId xmlns:p14="http://schemas.microsoft.com/office/powerpoint/2010/main" val="3002122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10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29057" indent="-280406">
              <a:spcBef>
                <a:spcPct val="30000"/>
              </a:spcBef>
              <a:defRPr sz="1200">
                <a:solidFill>
                  <a:schemeClr val="tx1"/>
                </a:solidFill>
                <a:latin typeface="Calibri" pitchFamily="34" charset="0"/>
              </a:defRPr>
            </a:lvl2pPr>
            <a:lvl3pPr marL="1121626" indent="-224325">
              <a:spcBef>
                <a:spcPct val="30000"/>
              </a:spcBef>
              <a:defRPr sz="1200">
                <a:solidFill>
                  <a:schemeClr val="tx1"/>
                </a:solidFill>
                <a:latin typeface="Calibri" pitchFamily="34" charset="0"/>
              </a:defRPr>
            </a:lvl3pPr>
            <a:lvl4pPr marL="1570276" indent="-224325">
              <a:spcBef>
                <a:spcPct val="30000"/>
              </a:spcBef>
              <a:defRPr sz="1200">
                <a:solidFill>
                  <a:schemeClr val="tx1"/>
                </a:solidFill>
                <a:latin typeface="Calibri" pitchFamily="34" charset="0"/>
              </a:defRPr>
            </a:lvl4pPr>
            <a:lvl5pPr marL="2018927" indent="-224325">
              <a:spcBef>
                <a:spcPct val="30000"/>
              </a:spcBef>
              <a:defRPr sz="1200">
                <a:solidFill>
                  <a:schemeClr val="tx1"/>
                </a:solidFill>
                <a:latin typeface="Calibri" pitchFamily="34" charset="0"/>
              </a:defRPr>
            </a:lvl5pPr>
            <a:lvl6pPr marL="2467577" indent="-224325" eaLnBrk="0" fontAlgn="base" hangingPunct="0">
              <a:spcBef>
                <a:spcPct val="30000"/>
              </a:spcBef>
              <a:spcAft>
                <a:spcPct val="0"/>
              </a:spcAft>
              <a:defRPr sz="1200">
                <a:solidFill>
                  <a:schemeClr val="tx1"/>
                </a:solidFill>
                <a:latin typeface="Calibri" pitchFamily="34" charset="0"/>
              </a:defRPr>
            </a:lvl6pPr>
            <a:lvl7pPr marL="2916227" indent="-224325" eaLnBrk="0" fontAlgn="base" hangingPunct="0">
              <a:spcBef>
                <a:spcPct val="30000"/>
              </a:spcBef>
              <a:spcAft>
                <a:spcPct val="0"/>
              </a:spcAft>
              <a:defRPr sz="1200">
                <a:solidFill>
                  <a:schemeClr val="tx1"/>
                </a:solidFill>
                <a:latin typeface="Calibri" pitchFamily="34" charset="0"/>
              </a:defRPr>
            </a:lvl7pPr>
            <a:lvl8pPr marL="3364878" indent="-224325" eaLnBrk="0" fontAlgn="base" hangingPunct="0">
              <a:spcBef>
                <a:spcPct val="30000"/>
              </a:spcBef>
              <a:spcAft>
                <a:spcPct val="0"/>
              </a:spcAft>
              <a:defRPr sz="1200">
                <a:solidFill>
                  <a:schemeClr val="tx1"/>
                </a:solidFill>
                <a:latin typeface="Calibri" pitchFamily="34" charset="0"/>
              </a:defRPr>
            </a:lvl8pPr>
            <a:lvl9pPr marL="3813528" indent="-224325" eaLnBrk="0" fontAlgn="base" hangingPunct="0">
              <a:spcBef>
                <a:spcPct val="30000"/>
              </a:spcBef>
              <a:spcAft>
                <a:spcPct val="0"/>
              </a:spcAft>
              <a:defRPr sz="1200">
                <a:solidFill>
                  <a:schemeClr val="tx1"/>
                </a:solidFill>
                <a:latin typeface="Calibri" pitchFamily="34" charset="0"/>
              </a:defRPr>
            </a:lvl9pPr>
          </a:lstStyle>
          <a:p>
            <a:pPr>
              <a:spcBef>
                <a:spcPct val="0"/>
              </a:spcBef>
            </a:pPr>
            <a:fld id="{3ABB3F93-A705-4307-8D31-FC2AFF294512}" type="slidenum">
              <a:rPr lang="en-US" altLang="en-US" smtClean="0"/>
              <a:pPr>
                <a:spcBef>
                  <a:spcPct val="0"/>
                </a:spcBef>
              </a:pPr>
              <a:t>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2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29057" indent="-280406">
              <a:spcBef>
                <a:spcPct val="30000"/>
              </a:spcBef>
              <a:defRPr sz="1200">
                <a:solidFill>
                  <a:schemeClr val="tx1"/>
                </a:solidFill>
                <a:latin typeface="Calibri" pitchFamily="34" charset="0"/>
              </a:defRPr>
            </a:lvl2pPr>
            <a:lvl3pPr marL="1121626" indent="-224325">
              <a:spcBef>
                <a:spcPct val="30000"/>
              </a:spcBef>
              <a:defRPr sz="1200">
                <a:solidFill>
                  <a:schemeClr val="tx1"/>
                </a:solidFill>
                <a:latin typeface="Calibri" pitchFamily="34" charset="0"/>
              </a:defRPr>
            </a:lvl3pPr>
            <a:lvl4pPr marL="1570276" indent="-224325">
              <a:spcBef>
                <a:spcPct val="30000"/>
              </a:spcBef>
              <a:defRPr sz="1200">
                <a:solidFill>
                  <a:schemeClr val="tx1"/>
                </a:solidFill>
                <a:latin typeface="Calibri" pitchFamily="34" charset="0"/>
              </a:defRPr>
            </a:lvl4pPr>
            <a:lvl5pPr marL="2018927" indent="-224325">
              <a:spcBef>
                <a:spcPct val="30000"/>
              </a:spcBef>
              <a:defRPr sz="1200">
                <a:solidFill>
                  <a:schemeClr val="tx1"/>
                </a:solidFill>
                <a:latin typeface="Calibri" pitchFamily="34" charset="0"/>
              </a:defRPr>
            </a:lvl5pPr>
            <a:lvl6pPr marL="2467577" indent="-224325" eaLnBrk="0" fontAlgn="base" hangingPunct="0">
              <a:spcBef>
                <a:spcPct val="30000"/>
              </a:spcBef>
              <a:spcAft>
                <a:spcPct val="0"/>
              </a:spcAft>
              <a:defRPr sz="1200">
                <a:solidFill>
                  <a:schemeClr val="tx1"/>
                </a:solidFill>
                <a:latin typeface="Calibri" pitchFamily="34" charset="0"/>
              </a:defRPr>
            </a:lvl6pPr>
            <a:lvl7pPr marL="2916227" indent="-224325" eaLnBrk="0" fontAlgn="base" hangingPunct="0">
              <a:spcBef>
                <a:spcPct val="30000"/>
              </a:spcBef>
              <a:spcAft>
                <a:spcPct val="0"/>
              </a:spcAft>
              <a:defRPr sz="1200">
                <a:solidFill>
                  <a:schemeClr val="tx1"/>
                </a:solidFill>
                <a:latin typeface="Calibri" pitchFamily="34" charset="0"/>
              </a:defRPr>
            </a:lvl7pPr>
            <a:lvl8pPr marL="3364878" indent="-224325" eaLnBrk="0" fontAlgn="base" hangingPunct="0">
              <a:spcBef>
                <a:spcPct val="30000"/>
              </a:spcBef>
              <a:spcAft>
                <a:spcPct val="0"/>
              </a:spcAft>
              <a:defRPr sz="1200">
                <a:solidFill>
                  <a:schemeClr val="tx1"/>
                </a:solidFill>
                <a:latin typeface="Calibri" pitchFamily="34" charset="0"/>
              </a:defRPr>
            </a:lvl8pPr>
            <a:lvl9pPr marL="3813528" indent="-224325" eaLnBrk="0" fontAlgn="base" hangingPunct="0">
              <a:spcBef>
                <a:spcPct val="30000"/>
              </a:spcBef>
              <a:spcAft>
                <a:spcPct val="0"/>
              </a:spcAft>
              <a:defRPr sz="1200">
                <a:solidFill>
                  <a:schemeClr val="tx1"/>
                </a:solidFill>
                <a:latin typeface="Calibri" pitchFamily="34" charset="0"/>
              </a:defRPr>
            </a:lvl9pPr>
          </a:lstStyle>
          <a:p>
            <a:pPr>
              <a:spcBef>
                <a:spcPct val="0"/>
              </a:spcBef>
            </a:pPr>
            <a:fld id="{31B0BF13-3D13-4F0B-91CB-65D6A4CD32CB}" type="slidenum">
              <a:rPr lang="en-US" altLang="en-US" smtClean="0"/>
              <a:pPr>
                <a:spcBef>
                  <a:spcPct val="0"/>
                </a:spcBef>
              </a:pPr>
              <a:t>3</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65108-3288-446E-B275-F99A144E3DB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6B557-87E6-467B-A040-7E4402589D6E}" type="slidenum">
              <a:rPr lang="en-US" smtClean="0"/>
              <a:t>‹#›</a:t>
            </a:fld>
            <a:endParaRPr lang="en-US"/>
          </a:p>
        </p:txBody>
      </p:sp>
    </p:spTree>
    <p:extLst>
      <p:ext uri="{BB962C8B-B14F-4D97-AF65-F5344CB8AC3E}">
        <p14:creationId xmlns:p14="http://schemas.microsoft.com/office/powerpoint/2010/main" val="3010957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965108-3288-446E-B275-F99A144E3DB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6B557-87E6-467B-A040-7E4402589D6E}" type="slidenum">
              <a:rPr lang="en-US" smtClean="0"/>
              <a:t>‹#›</a:t>
            </a:fld>
            <a:endParaRPr lang="en-US"/>
          </a:p>
        </p:txBody>
      </p:sp>
    </p:spTree>
    <p:extLst>
      <p:ext uri="{BB962C8B-B14F-4D97-AF65-F5344CB8AC3E}">
        <p14:creationId xmlns:p14="http://schemas.microsoft.com/office/powerpoint/2010/main" val="2081280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965108-3288-446E-B275-F99A144E3DB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6B557-87E6-467B-A040-7E4402589D6E}" type="slidenum">
              <a:rPr lang="en-US" smtClean="0"/>
              <a:t>‹#›</a:t>
            </a:fld>
            <a:endParaRPr lang="en-US"/>
          </a:p>
        </p:txBody>
      </p:sp>
    </p:spTree>
    <p:extLst>
      <p:ext uri="{BB962C8B-B14F-4D97-AF65-F5344CB8AC3E}">
        <p14:creationId xmlns:p14="http://schemas.microsoft.com/office/powerpoint/2010/main" val="3109732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965108-3288-446E-B275-F99A144E3DB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6B557-87E6-467B-A040-7E4402589D6E}" type="slidenum">
              <a:rPr lang="en-US" smtClean="0"/>
              <a:t>‹#›</a:t>
            </a:fld>
            <a:endParaRPr lang="en-US"/>
          </a:p>
        </p:txBody>
      </p:sp>
    </p:spTree>
    <p:extLst>
      <p:ext uri="{BB962C8B-B14F-4D97-AF65-F5344CB8AC3E}">
        <p14:creationId xmlns:p14="http://schemas.microsoft.com/office/powerpoint/2010/main" val="272833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965108-3288-446E-B275-F99A144E3DB4}" type="datetimeFigureOut">
              <a:rPr lang="en-US" smtClean="0"/>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6B557-87E6-467B-A040-7E4402589D6E}" type="slidenum">
              <a:rPr lang="en-US" smtClean="0"/>
              <a:t>‹#›</a:t>
            </a:fld>
            <a:endParaRPr lang="en-US"/>
          </a:p>
        </p:txBody>
      </p:sp>
    </p:spTree>
    <p:extLst>
      <p:ext uri="{BB962C8B-B14F-4D97-AF65-F5344CB8AC3E}">
        <p14:creationId xmlns:p14="http://schemas.microsoft.com/office/powerpoint/2010/main" val="1501416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965108-3288-446E-B275-F99A144E3DB4}"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6B557-87E6-467B-A040-7E4402589D6E}" type="slidenum">
              <a:rPr lang="en-US" smtClean="0"/>
              <a:t>‹#›</a:t>
            </a:fld>
            <a:endParaRPr lang="en-US"/>
          </a:p>
        </p:txBody>
      </p:sp>
    </p:spTree>
    <p:extLst>
      <p:ext uri="{BB962C8B-B14F-4D97-AF65-F5344CB8AC3E}">
        <p14:creationId xmlns:p14="http://schemas.microsoft.com/office/powerpoint/2010/main" val="1736738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965108-3288-446E-B275-F99A144E3DB4}" type="datetimeFigureOut">
              <a:rPr lang="en-US" smtClean="0"/>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96B557-87E6-467B-A040-7E4402589D6E}" type="slidenum">
              <a:rPr lang="en-US" smtClean="0"/>
              <a:t>‹#›</a:t>
            </a:fld>
            <a:endParaRPr lang="en-US"/>
          </a:p>
        </p:txBody>
      </p:sp>
    </p:spTree>
    <p:extLst>
      <p:ext uri="{BB962C8B-B14F-4D97-AF65-F5344CB8AC3E}">
        <p14:creationId xmlns:p14="http://schemas.microsoft.com/office/powerpoint/2010/main" val="1724526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965108-3288-446E-B275-F99A144E3DB4}" type="datetimeFigureOut">
              <a:rPr lang="en-US" smtClean="0"/>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96B557-87E6-467B-A040-7E4402589D6E}" type="slidenum">
              <a:rPr lang="en-US" smtClean="0"/>
              <a:t>‹#›</a:t>
            </a:fld>
            <a:endParaRPr lang="en-US"/>
          </a:p>
        </p:txBody>
      </p:sp>
    </p:spTree>
    <p:extLst>
      <p:ext uri="{BB962C8B-B14F-4D97-AF65-F5344CB8AC3E}">
        <p14:creationId xmlns:p14="http://schemas.microsoft.com/office/powerpoint/2010/main" val="3880153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65108-3288-446E-B275-F99A144E3DB4}" type="datetimeFigureOut">
              <a:rPr lang="en-US" smtClean="0"/>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96B557-87E6-467B-A040-7E4402589D6E}" type="slidenum">
              <a:rPr lang="en-US" smtClean="0"/>
              <a:t>‹#›</a:t>
            </a:fld>
            <a:endParaRPr lang="en-US"/>
          </a:p>
        </p:txBody>
      </p:sp>
    </p:spTree>
    <p:extLst>
      <p:ext uri="{BB962C8B-B14F-4D97-AF65-F5344CB8AC3E}">
        <p14:creationId xmlns:p14="http://schemas.microsoft.com/office/powerpoint/2010/main" val="3895061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965108-3288-446E-B275-F99A144E3DB4}"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6B557-87E6-467B-A040-7E4402589D6E}" type="slidenum">
              <a:rPr lang="en-US" smtClean="0"/>
              <a:t>‹#›</a:t>
            </a:fld>
            <a:endParaRPr lang="en-US"/>
          </a:p>
        </p:txBody>
      </p:sp>
    </p:spTree>
    <p:extLst>
      <p:ext uri="{BB962C8B-B14F-4D97-AF65-F5344CB8AC3E}">
        <p14:creationId xmlns:p14="http://schemas.microsoft.com/office/powerpoint/2010/main" val="48203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965108-3288-446E-B275-F99A144E3DB4}" type="datetimeFigureOut">
              <a:rPr lang="en-US" smtClean="0"/>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6B557-87E6-467B-A040-7E4402589D6E}" type="slidenum">
              <a:rPr lang="en-US" smtClean="0"/>
              <a:t>‹#›</a:t>
            </a:fld>
            <a:endParaRPr lang="en-US"/>
          </a:p>
        </p:txBody>
      </p:sp>
    </p:spTree>
    <p:extLst>
      <p:ext uri="{BB962C8B-B14F-4D97-AF65-F5344CB8AC3E}">
        <p14:creationId xmlns:p14="http://schemas.microsoft.com/office/powerpoint/2010/main" val="916321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65108-3288-446E-B275-F99A144E3DB4}" type="datetimeFigureOut">
              <a:rPr lang="en-US" smtClean="0"/>
              <a:t>2/23/2021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6B557-87E6-467B-A040-7E4402589D6E}" type="slidenum">
              <a:rPr lang="en-US" smtClean="0"/>
              <a:t>‹#›</a:t>
            </a:fld>
            <a:endParaRPr lang="en-US"/>
          </a:p>
        </p:txBody>
      </p:sp>
    </p:spTree>
    <p:extLst>
      <p:ext uri="{BB962C8B-B14F-4D97-AF65-F5344CB8AC3E}">
        <p14:creationId xmlns:p14="http://schemas.microsoft.com/office/powerpoint/2010/main" val="1369372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3.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customXml" Target="../ink/ink4.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DD324-DAFC-47B6-B5DF-2754907DC106}"/>
              </a:ext>
            </a:extLst>
          </p:cNvPr>
          <p:cNvSpPr>
            <a:spLocks noGrp="1"/>
          </p:cNvSpPr>
          <p:nvPr>
            <p:ph type="ctrTitle"/>
          </p:nvPr>
        </p:nvSpPr>
        <p:spPr>
          <a:xfrm>
            <a:off x="914400" y="152400"/>
            <a:ext cx="7772400" cy="2819400"/>
          </a:xfrm>
        </p:spPr>
        <p:txBody>
          <a:bodyPr>
            <a:normAutofit fontScale="90000"/>
          </a:bodyPr>
          <a:lstStyle/>
          <a:p>
            <a:r>
              <a:rPr lang="en-US" dirty="0"/>
              <a:t>Linkage maps and Recombination frequency</a:t>
            </a:r>
            <a:br>
              <a:rPr lang="en-US" dirty="0"/>
            </a:br>
            <a:br>
              <a:rPr lang="en-US" dirty="0"/>
            </a:br>
            <a:r>
              <a:rPr lang="en-US" sz="3600" dirty="0"/>
              <a:t>Slide show by Kelly Riedell/</a:t>
            </a:r>
            <a:r>
              <a:rPr lang="en-US" sz="3600"/>
              <a:t>Brookings Biology</a:t>
            </a:r>
            <a:endParaRPr lang="en-US" dirty="0"/>
          </a:p>
        </p:txBody>
      </p:sp>
      <p:sp>
        <p:nvSpPr>
          <p:cNvPr id="5" name="TextBox 4">
            <a:extLst>
              <a:ext uri="{FF2B5EF4-FFF2-40B4-BE49-F238E27FC236}">
                <a16:creationId xmlns:a16="http://schemas.microsoft.com/office/drawing/2014/main" id="{1DDFEC9C-0817-4803-88DF-EA59DCE18C73}"/>
              </a:ext>
            </a:extLst>
          </p:cNvPr>
          <p:cNvSpPr txBox="1"/>
          <p:nvPr/>
        </p:nvSpPr>
        <p:spPr>
          <a:xfrm>
            <a:off x="90854" y="5486400"/>
            <a:ext cx="8962292" cy="1600438"/>
          </a:xfrm>
          <a:prstGeom prst="rect">
            <a:avLst/>
          </a:prstGeom>
          <a:noFill/>
        </p:spPr>
        <p:txBody>
          <a:bodyPr wrap="square">
            <a:spAutoFit/>
          </a:bodyPr>
          <a:lstStyle/>
          <a:p>
            <a:r>
              <a:rPr lang="en-US" sz="1400" dirty="0"/>
              <a:t>2020 CED ESSENTIAL KNOWLEDGE</a:t>
            </a:r>
            <a:br>
              <a:rPr lang="en-US" sz="1400" dirty="0"/>
            </a:br>
            <a:r>
              <a:rPr lang="en-US" sz="1400" dirty="0"/>
              <a:t>IST-1.J.1 Patterns of inheritance of many traits do not follow ratios predicted by Mendel’s laws and can be identified by quantitative analysis, where observed phenotypic ratios statistically differ from the predicted ratios— </a:t>
            </a:r>
          </a:p>
          <a:p>
            <a:r>
              <a:rPr lang="en-US" sz="1400" dirty="0"/>
              <a:t>a. Genes that are adjacent and close to one another on the same chromosome may appear to be genetically linked; </a:t>
            </a:r>
            <a:r>
              <a:rPr lang="en-US" sz="1400" dirty="0">
                <a:solidFill>
                  <a:srgbClr val="FF0000"/>
                </a:solidFill>
              </a:rPr>
              <a:t>the probability that genetically linked genes will segregate as a unit can be used to calculate the map distance between them.</a:t>
            </a:r>
          </a:p>
        </p:txBody>
      </p:sp>
    </p:spTree>
    <p:extLst>
      <p:ext uri="{BB962C8B-B14F-4D97-AF65-F5344CB8AC3E}">
        <p14:creationId xmlns:p14="http://schemas.microsoft.com/office/powerpoint/2010/main" val="2555263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body" idx="1"/>
          </p:nvPr>
        </p:nvSpPr>
        <p:spPr>
          <a:xfrm>
            <a:off x="304800" y="0"/>
            <a:ext cx="8229600" cy="6858000"/>
          </a:xfrm>
        </p:spPr>
        <p:txBody>
          <a:bodyPr/>
          <a:lstStyle/>
          <a:p>
            <a:pPr eaLnBrk="1" hangingPunct="1">
              <a:buFontTx/>
              <a:buNone/>
            </a:pPr>
            <a:r>
              <a:rPr lang="en-US" altLang="en-US"/>
              <a:t>Determine the sequence of genes along a chromosome based on the following recombination frequencies</a:t>
            </a:r>
          </a:p>
          <a:p>
            <a:pPr eaLnBrk="1" hangingPunct="1">
              <a:buFontTx/>
              <a:buNone/>
            </a:pPr>
            <a:endParaRPr lang="en-US" altLang="en-US"/>
          </a:p>
          <a:p>
            <a:pPr eaLnBrk="1" hangingPunct="1">
              <a:buFontTx/>
              <a:buNone/>
            </a:pPr>
            <a:r>
              <a:rPr lang="en-US" altLang="en-US"/>
              <a:t>A-B 8%</a:t>
            </a:r>
          </a:p>
          <a:p>
            <a:pPr eaLnBrk="1" hangingPunct="1">
              <a:buFontTx/>
              <a:buNone/>
            </a:pPr>
            <a:r>
              <a:rPr lang="en-US" altLang="en-US"/>
              <a:t>A-C 28%	</a:t>
            </a:r>
          </a:p>
          <a:p>
            <a:pPr eaLnBrk="1" hangingPunct="1">
              <a:buFontTx/>
              <a:buNone/>
            </a:pPr>
            <a:r>
              <a:rPr lang="en-US" altLang="en-US"/>
              <a:t>A-D 25%</a:t>
            </a:r>
          </a:p>
          <a:p>
            <a:pPr eaLnBrk="1" hangingPunct="1">
              <a:buFontTx/>
              <a:buNone/>
            </a:pPr>
            <a:r>
              <a:rPr lang="en-US" altLang="en-US"/>
              <a:t>B-C 20%</a:t>
            </a:r>
          </a:p>
          <a:p>
            <a:pPr eaLnBrk="1" hangingPunct="1">
              <a:buFontTx/>
              <a:buNone/>
            </a:pPr>
            <a:r>
              <a:rPr lang="en-US" altLang="en-US"/>
              <a:t>B-D 33%</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3004200" y="2114280"/>
              <a:ext cx="4442760" cy="1780560"/>
            </p14:xfrm>
          </p:contentPart>
        </mc:Choice>
        <mc:Fallback xmlns="">
          <p:pic>
            <p:nvPicPr>
              <p:cNvPr id="2" name="Ink 1"/>
              <p:cNvPicPr/>
              <p:nvPr/>
            </p:nvPicPr>
            <p:blipFill>
              <a:blip r:embed="rId3"/>
              <a:stretch>
                <a:fillRect/>
              </a:stretch>
            </p:blipFill>
            <p:spPr>
              <a:xfrm>
                <a:off x="2993040" y="2105280"/>
                <a:ext cx="4466520" cy="1800360"/>
              </a:xfrm>
              <a:prstGeom prst="rect">
                <a:avLst/>
              </a:prstGeom>
            </p:spPr>
          </p:pic>
        </mc:Fallback>
      </mc:AlternateContent>
    </p:spTree>
    <p:extLst>
      <p:ext uri="{BB962C8B-B14F-4D97-AF65-F5344CB8AC3E}">
        <p14:creationId xmlns:p14="http://schemas.microsoft.com/office/powerpoint/2010/main" val="405840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type="body" idx="1"/>
          </p:nvPr>
        </p:nvSpPr>
        <p:spPr>
          <a:xfrm>
            <a:off x="304800" y="0"/>
            <a:ext cx="8229600" cy="6858000"/>
          </a:xfrm>
        </p:spPr>
        <p:txBody>
          <a:bodyPr/>
          <a:lstStyle/>
          <a:p>
            <a:pPr eaLnBrk="1" hangingPunct="1">
              <a:buFontTx/>
              <a:buNone/>
            </a:pPr>
            <a:r>
              <a:rPr lang="en-US" altLang="en-US"/>
              <a:t>Determine the sequence of genes along a chromosome based on the following recombination frequencies</a:t>
            </a:r>
          </a:p>
          <a:p>
            <a:pPr eaLnBrk="1" hangingPunct="1">
              <a:buFontTx/>
              <a:buNone/>
            </a:pPr>
            <a:endParaRPr lang="en-US" altLang="en-US"/>
          </a:p>
          <a:p>
            <a:pPr eaLnBrk="1" hangingPunct="1">
              <a:buFontTx/>
              <a:buNone/>
            </a:pPr>
            <a:r>
              <a:rPr lang="en-US" altLang="en-US"/>
              <a:t>A-B 8%</a:t>
            </a:r>
          </a:p>
          <a:p>
            <a:pPr eaLnBrk="1" hangingPunct="1">
              <a:buFontTx/>
              <a:buNone/>
            </a:pPr>
            <a:r>
              <a:rPr lang="en-US" altLang="en-US"/>
              <a:t>A-C 28%	</a:t>
            </a:r>
          </a:p>
          <a:p>
            <a:pPr eaLnBrk="1" hangingPunct="1">
              <a:buFontTx/>
              <a:buNone/>
            </a:pPr>
            <a:r>
              <a:rPr lang="en-US" altLang="en-US"/>
              <a:t>A-D 25%</a:t>
            </a:r>
          </a:p>
          <a:p>
            <a:pPr eaLnBrk="1" hangingPunct="1">
              <a:buFontTx/>
              <a:buNone/>
            </a:pPr>
            <a:r>
              <a:rPr lang="en-US" altLang="en-US"/>
              <a:t>B-C 20%</a:t>
            </a:r>
          </a:p>
          <a:p>
            <a:pPr eaLnBrk="1" hangingPunct="1">
              <a:buFontTx/>
              <a:buNone/>
            </a:pPr>
            <a:r>
              <a:rPr lang="en-US" altLang="en-US"/>
              <a:t>B-D 33%</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3004200" y="2114280"/>
              <a:ext cx="4442760" cy="1780560"/>
            </p14:xfrm>
          </p:contentPart>
        </mc:Choice>
        <mc:Fallback xmlns="">
          <p:pic>
            <p:nvPicPr>
              <p:cNvPr id="2" name="Ink 1"/>
              <p:cNvPicPr/>
              <p:nvPr/>
            </p:nvPicPr>
            <p:blipFill>
              <a:blip r:embed="rId3"/>
              <a:stretch>
                <a:fillRect/>
              </a:stretch>
            </p:blipFill>
            <p:spPr>
              <a:xfrm>
                <a:off x="2993040" y="2105280"/>
                <a:ext cx="4466520" cy="1800360"/>
              </a:xfrm>
              <a:prstGeom prst="rect">
                <a:avLst/>
              </a:prstGeom>
            </p:spPr>
          </p:pic>
        </mc:Fallback>
      </mc:AlternateContent>
    </p:spTree>
    <p:extLst>
      <p:ext uri="{BB962C8B-B14F-4D97-AF65-F5344CB8AC3E}">
        <p14:creationId xmlns:p14="http://schemas.microsoft.com/office/powerpoint/2010/main" val="3485391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type="body" idx="1"/>
          </p:nvPr>
        </p:nvSpPr>
        <p:spPr>
          <a:xfrm>
            <a:off x="304800" y="0"/>
            <a:ext cx="8229600" cy="6858000"/>
          </a:xfrm>
        </p:spPr>
        <p:txBody>
          <a:bodyPr/>
          <a:lstStyle/>
          <a:p>
            <a:pPr eaLnBrk="1" hangingPunct="1">
              <a:buFontTx/>
              <a:buNone/>
            </a:pPr>
            <a:r>
              <a:rPr lang="en-US" altLang="en-US"/>
              <a:t>Determine the sequence of genes along a chromosome based on the following recombination frequencies</a:t>
            </a:r>
          </a:p>
          <a:p>
            <a:pPr eaLnBrk="1" hangingPunct="1">
              <a:buFontTx/>
              <a:buNone/>
            </a:pPr>
            <a:endParaRPr lang="en-US" altLang="en-US"/>
          </a:p>
          <a:p>
            <a:pPr eaLnBrk="1" hangingPunct="1">
              <a:buFontTx/>
              <a:buNone/>
            </a:pPr>
            <a:r>
              <a:rPr lang="en-US" altLang="en-US"/>
              <a:t>A-B 8%</a:t>
            </a:r>
          </a:p>
          <a:p>
            <a:pPr eaLnBrk="1" hangingPunct="1">
              <a:buFontTx/>
              <a:buNone/>
            </a:pPr>
            <a:r>
              <a:rPr lang="en-US" altLang="en-US"/>
              <a:t>A-C 28%	</a:t>
            </a:r>
          </a:p>
          <a:p>
            <a:pPr eaLnBrk="1" hangingPunct="1">
              <a:buFontTx/>
              <a:buNone/>
            </a:pPr>
            <a:r>
              <a:rPr lang="en-US" altLang="en-US"/>
              <a:t>A-D 25%</a:t>
            </a:r>
          </a:p>
          <a:p>
            <a:pPr eaLnBrk="1" hangingPunct="1">
              <a:buFontTx/>
              <a:buNone/>
            </a:pPr>
            <a:r>
              <a:rPr lang="en-US" altLang="en-US"/>
              <a:t>B-C 20%</a:t>
            </a:r>
          </a:p>
          <a:p>
            <a:pPr eaLnBrk="1" hangingPunct="1">
              <a:buFontTx/>
              <a:buNone/>
            </a:pPr>
            <a:r>
              <a:rPr lang="en-US" altLang="en-US"/>
              <a:t>B-D 33%</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565560" y="1067040"/>
              <a:ext cx="8143200" cy="3987720"/>
            </p14:xfrm>
          </p:contentPart>
        </mc:Choice>
        <mc:Fallback xmlns="">
          <p:pic>
            <p:nvPicPr>
              <p:cNvPr id="2" name="Ink 1"/>
              <p:cNvPicPr/>
              <p:nvPr/>
            </p:nvPicPr>
            <p:blipFill>
              <a:blip r:embed="rId3"/>
              <a:stretch>
                <a:fillRect/>
              </a:stretch>
            </p:blipFill>
            <p:spPr>
              <a:xfrm>
                <a:off x="552960" y="1061280"/>
                <a:ext cx="8159760" cy="4004280"/>
              </a:xfrm>
              <a:prstGeom prst="rect">
                <a:avLst/>
              </a:prstGeom>
            </p:spPr>
          </p:pic>
        </mc:Fallback>
      </mc:AlternateContent>
    </p:spTree>
    <p:extLst>
      <p:ext uri="{BB962C8B-B14F-4D97-AF65-F5344CB8AC3E}">
        <p14:creationId xmlns:p14="http://schemas.microsoft.com/office/powerpoint/2010/main" val="609322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a:extLst>
              <a:ext uri="{FF2B5EF4-FFF2-40B4-BE49-F238E27FC236}">
                <a16:creationId xmlns:a16="http://schemas.microsoft.com/office/drawing/2014/main" id="{793C1291-0E73-4024-B06D-3F0ED6D0E851}"/>
              </a:ext>
            </a:extLst>
          </p:cNvPr>
          <p:cNvSpPr txBox="1">
            <a:spLocks noChangeArrowheads="1"/>
          </p:cNvSpPr>
          <p:nvPr/>
        </p:nvSpPr>
        <p:spPr bwMode="auto">
          <a:xfrm>
            <a:off x="304800" y="152400"/>
            <a:ext cx="8308975"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latin typeface="Calibri" panose="020F0502020204030204" pitchFamily="34" charset="0"/>
                <a:cs typeface="Arial" panose="020B0604020202020204" pitchFamily="34" charset="0"/>
              </a:rPr>
              <a:t>A Wild type fruit fly (heterozygous for gray body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and normal wings) is mated with a black fly with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vestigial wings.</a:t>
            </a:r>
          </a:p>
          <a:p>
            <a:pPr eaLnBrk="1" hangingPunct="1">
              <a:spcBef>
                <a:spcPct val="0"/>
              </a:spcBef>
              <a:buFontTx/>
              <a:buNone/>
            </a:pPr>
            <a:r>
              <a:rPr lang="en-US" altLang="en-US" dirty="0">
                <a:latin typeface="Calibri" panose="020F0502020204030204" pitchFamily="34" charset="0"/>
                <a:cs typeface="Arial" panose="020B0604020202020204" pitchFamily="34" charset="0"/>
              </a:rPr>
              <a:t>OFFSPRING: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778- wild type</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785- black-vestigial</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158- black- normal wings</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162- gray body-vestigial wings</a:t>
            </a:r>
          </a:p>
          <a:p>
            <a:pPr eaLnBrk="1" hangingPunct="1">
              <a:spcBef>
                <a:spcPct val="0"/>
              </a:spcBef>
              <a:buFontTx/>
              <a:buNone/>
            </a:pPr>
            <a:endParaRPr lang="en-US" altLang="en-US" dirty="0">
              <a:latin typeface="Calibri" panose="020F0502020204030204" pitchFamily="34" charset="0"/>
              <a:cs typeface="Arial" panose="020B0604020202020204" pitchFamily="34" charset="0"/>
            </a:endParaRPr>
          </a:p>
          <a:p>
            <a:pPr eaLnBrk="1" hangingPunct="1">
              <a:spcBef>
                <a:spcPct val="0"/>
              </a:spcBef>
              <a:buFontTx/>
              <a:buNone/>
            </a:pPr>
            <a:r>
              <a:rPr lang="en-US" altLang="en-US" dirty="0">
                <a:latin typeface="Calibri" panose="020F0502020204030204" pitchFamily="34" charset="0"/>
                <a:cs typeface="Arial" panose="020B0604020202020204" pitchFamily="34" charset="0"/>
              </a:rPr>
              <a:t>What is the recombination frequency between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these genes?</a:t>
            </a:r>
            <a:br>
              <a:rPr lang="en-US" altLang="en-US" dirty="0">
                <a:latin typeface="Calibri" panose="020F0502020204030204" pitchFamily="34" charset="0"/>
                <a:cs typeface="Arial" panose="020B0604020202020204" pitchFamily="34" charset="0"/>
              </a:rPr>
            </a:br>
            <a:br>
              <a:rPr lang="en-US" altLang="en-US" dirty="0">
                <a:latin typeface="Calibri" panose="020F0502020204030204" pitchFamily="34" charset="0"/>
                <a:cs typeface="Arial" panose="020B0604020202020204" pitchFamily="34" charset="0"/>
              </a:rPr>
            </a:br>
            <a:endParaRPr lang="en-US" altLang="en-US" dirty="0">
              <a:latin typeface="Calibri" panose="020F050202020403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a:extLst>
              <a:ext uri="{FF2B5EF4-FFF2-40B4-BE49-F238E27FC236}">
                <a16:creationId xmlns:a16="http://schemas.microsoft.com/office/drawing/2014/main" id="{793C1291-0E73-4024-B06D-3F0ED6D0E851}"/>
              </a:ext>
            </a:extLst>
          </p:cNvPr>
          <p:cNvSpPr txBox="1">
            <a:spLocks noChangeArrowheads="1"/>
          </p:cNvSpPr>
          <p:nvPr/>
        </p:nvSpPr>
        <p:spPr bwMode="auto">
          <a:xfrm>
            <a:off x="304800" y="152400"/>
            <a:ext cx="8308975"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latin typeface="Calibri" panose="020F0502020204030204" pitchFamily="34" charset="0"/>
                <a:cs typeface="Arial" panose="020B0604020202020204" pitchFamily="34" charset="0"/>
              </a:rPr>
              <a:t>A Wild type fruit fly (heterozygous for gray body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and normal wings) is mated with a black fly with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vestigial wings.</a:t>
            </a:r>
          </a:p>
          <a:p>
            <a:pPr eaLnBrk="1" hangingPunct="1">
              <a:spcBef>
                <a:spcPct val="0"/>
              </a:spcBef>
              <a:buFontTx/>
              <a:buNone/>
            </a:pPr>
            <a:r>
              <a:rPr lang="en-US" altLang="en-US" dirty="0">
                <a:latin typeface="Calibri" panose="020F0502020204030204" pitchFamily="34" charset="0"/>
                <a:cs typeface="Arial" panose="020B0604020202020204" pitchFamily="34" charset="0"/>
              </a:rPr>
              <a:t>OFFSPRING: </a:t>
            </a:r>
            <a:br>
              <a:rPr lang="en-US" altLang="en-US" dirty="0">
                <a:latin typeface="Calibri" panose="020F0502020204030204" pitchFamily="34" charset="0"/>
                <a:cs typeface="Arial" panose="020B0604020202020204" pitchFamily="34" charset="0"/>
              </a:rPr>
            </a:br>
            <a:r>
              <a:rPr lang="en-US" altLang="en-US" dirty="0">
                <a:solidFill>
                  <a:srgbClr val="FF0000"/>
                </a:solidFill>
                <a:latin typeface="Calibri" panose="020F0502020204030204" pitchFamily="34" charset="0"/>
                <a:cs typeface="Arial" panose="020B0604020202020204" pitchFamily="34" charset="0"/>
              </a:rPr>
              <a:t>778- wild type</a:t>
            </a:r>
            <a:br>
              <a:rPr lang="en-US" altLang="en-US" dirty="0">
                <a:solidFill>
                  <a:srgbClr val="FF0000"/>
                </a:solidFill>
                <a:latin typeface="Calibri" panose="020F0502020204030204" pitchFamily="34" charset="0"/>
                <a:cs typeface="Arial" panose="020B0604020202020204" pitchFamily="34" charset="0"/>
              </a:rPr>
            </a:br>
            <a:r>
              <a:rPr lang="en-US" altLang="en-US" dirty="0">
                <a:solidFill>
                  <a:srgbClr val="FF0000"/>
                </a:solidFill>
                <a:latin typeface="Calibri" panose="020F0502020204030204" pitchFamily="34" charset="0"/>
                <a:cs typeface="Arial" panose="020B0604020202020204" pitchFamily="34" charset="0"/>
              </a:rPr>
              <a:t>785- black-vestigial</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158- black- normal wings</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162- gray body-vestigial wings</a:t>
            </a:r>
          </a:p>
          <a:p>
            <a:pPr eaLnBrk="1" hangingPunct="1">
              <a:spcBef>
                <a:spcPct val="0"/>
              </a:spcBef>
              <a:buFontTx/>
              <a:buNone/>
            </a:pPr>
            <a:endParaRPr lang="en-US" altLang="en-US" dirty="0">
              <a:latin typeface="Calibri" panose="020F0502020204030204" pitchFamily="34" charset="0"/>
              <a:cs typeface="Arial" panose="020B0604020202020204" pitchFamily="34" charset="0"/>
            </a:endParaRPr>
          </a:p>
          <a:p>
            <a:pPr eaLnBrk="1" hangingPunct="1">
              <a:spcBef>
                <a:spcPct val="0"/>
              </a:spcBef>
              <a:buFontTx/>
              <a:buNone/>
            </a:pPr>
            <a:r>
              <a:rPr lang="en-US" altLang="en-US" dirty="0">
                <a:latin typeface="Calibri" panose="020F0502020204030204" pitchFamily="34" charset="0"/>
                <a:cs typeface="Arial" panose="020B0604020202020204" pitchFamily="34" charset="0"/>
              </a:rPr>
              <a:t>What is the recombination frequency between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these genes?</a:t>
            </a:r>
            <a:br>
              <a:rPr lang="en-US" altLang="en-US" dirty="0">
                <a:latin typeface="Calibri" panose="020F0502020204030204" pitchFamily="34" charset="0"/>
                <a:cs typeface="Arial" panose="020B0604020202020204" pitchFamily="34" charset="0"/>
              </a:rPr>
            </a:br>
            <a:br>
              <a:rPr lang="en-US" altLang="en-US" dirty="0">
                <a:latin typeface="Calibri" panose="020F0502020204030204" pitchFamily="34" charset="0"/>
                <a:cs typeface="Arial" panose="020B0604020202020204" pitchFamily="34" charset="0"/>
              </a:rPr>
            </a:br>
            <a:endParaRPr lang="en-US" altLang="en-US" dirty="0">
              <a:latin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297B1AE9-1355-4378-9C30-F8C9FA835CCB}"/>
              </a:ext>
            </a:extLst>
          </p:cNvPr>
          <p:cNvSpPr txBox="1"/>
          <p:nvPr/>
        </p:nvSpPr>
        <p:spPr>
          <a:xfrm>
            <a:off x="5486400" y="1828800"/>
            <a:ext cx="1528688" cy="523220"/>
          </a:xfrm>
          <a:prstGeom prst="rect">
            <a:avLst/>
          </a:prstGeom>
          <a:noFill/>
        </p:spPr>
        <p:txBody>
          <a:bodyPr wrap="none" rtlCol="0">
            <a:spAutoFit/>
          </a:bodyPr>
          <a:lstStyle/>
          <a:p>
            <a:r>
              <a:rPr lang="en-US" sz="2800" dirty="0">
                <a:solidFill>
                  <a:srgbClr val="FF0000"/>
                </a:solidFill>
              </a:rPr>
              <a:t>Parentals</a:t>
            </a:r>
          </a:p>
        </p:txBody>
      </p:sp>
    </p:spTree>
    <p:extLst>
      <p:ext uri="{BB962C8B-B14F-4D97-AF65-F5344CB8AC3E}">
        <p14:creationId xmlns:p14="http://schemas.microsoft.com/office/powerpoint/2010/main" val="2185316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a:extLst>
              <a:ext uri="{FF2B5EF4-FFF2-40B4-BE49-F238E27FC236}">
                <a16:creationId xmlns:a16="http://schemas.microsoft.com/office/drawing/2014/main" id="{793C1291-0E73-4024-B06D-3F0ED6D0E851}"/>
              </a:ext>
            </a:extLst>
          </p:cNvPr>
          <p:cNvSpPr txBox="1">
            <a:spLocks noChangeArrowheads="1"/>
          </p:cNvSpPr>
          <p:nvPr/>
        </p:nvSpPr>
        <p:spPr bwMode="auto">
          <a:xfrm>
            <a:off x="304800" y="96129"/>
            <a:ext cx="8308975"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latin typeface="Calibri" panose="020F0502020204030204" pitchFamily="34" charset="0"/>
                <a:cs typeface="Arial" panose="020B0604020202020204" pitchFamily="34" charset="0"/>
              </a:rPr>
              <a:t>A Wild type fruit fly (heterozygous for gray body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and normal wings) is mated with a black fly with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vestigial wings.</a:t>
            </a:r>
          </a:p>
          <a:p>
            <a:pPr eaLnBrk="1" hangingPunct="1">
              <a:spcBef>
                <a:spcPct val="0"/>
              </a:spcBef>
              <a:buFontTx/>
              <a:buNone/>
            </a:pPr>
            <a:r>
              <a:rPr lang="en-US" altLang="en-US" dirty="0">
                <a:latin typeface="Calibri" panose="020F0502020204030204" pitchFamily="34" charset="0"/>
                <a:cs typeface="Arial" panose="020B0604020202020204" pitchFamily="34" charset="0"/>
              </a:rPr>
              <a:t>OFFSPRING: </a:t>
            </a:r>
            <a:br>
              <a:rPr lang="en-US" altLang="en-US" dirty="0">
                <a:latin typeface="Calibri" panose="020F0502020204030204" pitchFamily="34" charset="0"/>
                <a:cs typeface="Arial" panose="020B0604020202020204" pitchFamily="34" charset="0"/>
              </a:rPr>
            </a:br>
            <a:r>
              <a:rPr lang="en-US" altLang="en-US" dirty="0">
                <a:solidFill>
                  <a:srgbClr val="FF0000"/>
                </a:solidFill>
                <a:latin typeface="Calibri" panose="020F0502020204030204" pitchFamily="34" charset="0"/>
                <a:cs typeface="Arial" panose="020B0604020202020204" pitchFamily="34" charset="0"/>
              </a:rPr>
              <a:t>778- wild type</a:t>
            </a:r>
            <a:br>
              <a:rPr lang="en-US" altLang="en-US" dirty="0">
                <a:solidFill>
                  <a:srgbClr val="FF0000"/>
                </a:solidFill>
                <a:latin typeface="Calibri" panose="020F0502020204030204" pitchFamily="34" charset="0"/>
                <a:cs typeface="Arial" panose="020B0604020202020204" pitchFamily="34" charset="0"/>
              </a:rPr>
            </a:br>
            <a:r>
              <a:rPr lang="en-US" altLang="en-US" dirty="0">
                <a:solidFill>
                  <a:srgbClr val="FF0000"/>
                </a:solidFill>
                <a:latin typeface="Calibri" panose="020F0502020204030204" pitchFamily="34" charset="0"/>
                <a:cs typeface="Arial" panose="020B0604020202020204" pitchFamily="34" charset="0"/>
              </a:rPr>
              <a:t>785- black-vestigial</a:t>
            </a:r>
            <a:br>
              <a:rPr lang="en-US" altLang="en-US" dirty="0">
                <a:latin typeface="Calibri" panose="020F0502020204030204" pitchFamily="34" charset="0"/>
                <a:cs typeface="Arial" panose="020B0604020202020204" pitchFamily="34" charset="0"/>
              </a:rPr>
            </a:br>
            <a:r>
              <a:rPr lang="en-US" altLang="en-US" dirty="0">
                <a:solidFill>
                  <a:srgbClr val="7030A0"/>
                </a:solidFill>
                <a:latin typeface="Calibri" panose="020F0502020204030204" pitchFamily="34" charset="0"/>
                <a:cs typeface="Arial" panose="020B0604020202020204" pitchFamily="34" charset="0"/>
              </a:rPr>
              <a:t>158- black- normal wings</a:t>
            </a:r>
            <a:br>
              <a:rPr lang="en-US" altLang="en-US" dirty="0">
                <a:latin typeface="Calibri" panose="020F0502020204030204" pitchFamily="34" charset="0"/>
                <a:cs typeface="Arial" panose="020B0604020202020204" pitchFamily="34" charset="0"/>
              </a:rPr>
            </a:br>
            <a:r>
              <a:rPr lang="en-US" altLang="en-US" dirty="0">
                <a:solidFill>
                  <a:srgbClr val="7030A0"/>
                </a:solidFill>
                <a:latin typeface="Calibri" panose="020F0502020204030204" pitchFamily="34" charset="0"/>
                <a:cs typeface="Arial" panose="020B0604020202020204" pitchFamily="34" charset="0"/>
              </a:rPr>
              <a:t>162- gray body-vestigial wings</a:t>
            </a:r>
          </a:p>
          <a:p>
            <a:pPr eaLnBrk="1" hangingPunct="1">
              <a:spcBef>
                <a:spcPct val="0"/>
              </a:spcBef>
              <a:buFontTx/>
              <a:buNone/>
            </a:pPr>
            <a:endParaRPr lang="en-US" altLang="en-US" dirty="0">
              <a:latin typeface="Calibri" panose="020F0502020204030204" pitchFamily="34" charset="0"/>
              <a:cs typeface="Arial" panose="020B0604020202020204" pitchFamily="34" charset="0"/>
            </a:endParaRPr>
          </a:p>
          <a:p>
            <a:pPr eaLnBrk="1" hangingPunct="1">
              <a:spcBef>
                <a:spcPct val="0"/>
              </a:spcBef>
              <a:buFontTx/>
              <a:buNone/>
            </a:pPr>
            <a:r>
              <a:rPr lang="en-US" altLang="en-US" dirty="0">
                <a:latin typeface="Calibri" panose="020F0502020204030204" pitchFamily="34" charset="0"/>
                <a:cs typeface="Arial" panose="020B0604020202020204" pitchFamily="34" charset="0"/>
              </a:rPr>
              <a:t>What is the recombination frequency between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these genes?</a:t>
            </a:r>
            <a:br>
              <a:rPr lang="en-US" altLang="en-US" dirty="0">
                <a:latin typeface="Calibri" panose="020F0502020204030204" pitchFamily="34" charset="0"/>
                <a:cs typeface="Arial" panose="020B0604020202020204" pitchFamily="34" charset="0"/>
              </a:rPr>
            </a:br>
            <a:br>
              <a:rPr lang="en-US" altLang="en-US" dirty="0">
                <a:latin typeface="Calibri" panose="020F0502020204030204" pitchFamily="34" charset="0"/>
                <a:cs typeface="Arial" panose="020B0604020202020204" pitchFamily="34" charset="0"/>
              </a:rPr>
            </a:br>
            <a:endParaRPr lang="en-US" altLang="en-US" dirty="0">
              <a:latin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297B1AE9-1355-4378-9C30-F8C9FA835CCB}"/>
              </a:ext>
            </a:extLst>
          </p:cNvPr>
          <p:cNvSpPr txBox="1"/>
          <p:nvPr/>
        </p:nvSpPr>
        <p:spPr>
          <a:xfrm>
            <a:off x="5486400" y="1828800"/>
            <a:ext cx="1528688" cy="523220"/>
          </a:xfrm>
          <a:prstGeom prst="rect">
            <a:avLst/>
          </a:prstGeom>
          <a:noFill/>
        </p:spPr>
        <p:txBody>
          <a:bodyPr wrap="none" rtlCol="0">
            <a:spAutoFit/>
          </a:bodyPr>
          <a:lstStyle/>
          <a:p>
            <a:r>
              <a:rPr lang="en-US" sz="2800" dirty="0">
                <a:solidFill>
                  <a:srgbClr val="FF0000"/>
                </a:solidFill>
              </a:rPr>
              <a:t>Parentals</a:t>
            </a:r>
          </a:p>
        </p:txBody>
      </p:sp>
      <p:sp>
        <p:nvSpPr>
          <p:cNvPr id="3" name="TextBox 2">
            <a:extLst>
              <a:ext uri="{FF2B5EF4-FFF2-40B4-BE49-F238E27FC236}">
                <a16:creationId xmlns:a16="http://schemas.microsoft.com/office/drawing/2014/main" id="{18CA6C0C-6F05-45EA-A19F-3EA934A8DB2C}"/>
              </a:ext>
            </a:extLst>
          </p:cNvPr>
          <p:cNvSpPr txBox="1"/>
          <p:nvPr/>
        </p:nvSpPr>
        <p:spPr>
          <a:xfrm>
            <a:off x="5498391" y="2590800"/>
            <a:ext cx="2256002" cy="523220"/>
          </a:xfrm>
          <a:prstGeom prst="rect">
            <a:avLst/>
          </a:prstGeom>
          <a:noFill/>
        </p:spPr>
        <p:txBody>
          <a:bodyPr wrap="none" rtlCol="0">
            <a:spAutoFit/>
          </a:bodyPr>
          <a:lstStyle/>
          <a:p>
            <a:r>
              <a:rPr lang="en-US" sz="2800" dirty="0">
                <a:solidFill>
                  <a:srgbClr val="7030A0"/>
                </a:solidFill>
              </a:rPr>
              <a:t>Recombinants</a:t>
            </a:r>
          </a:p>
        </p:txBody>
      </p:sp>
      <p:sp>
        <p:nvSpPr>
          <p:cNvPr id="5" name="TextBox 4">
            <a:extLst>
              <a:ext uri="{FF2B5EF4-FFF2-40B4-BE49-F238E27FC236}">
                <a16:creationId xmlns:a16="http://schemas.microsoft.com/office/drawing/2014/main" id="{3A057970-5FD4-4C98-AEA9-60E66D40EDDE}"/>
              </a:ext>
            </a:extLst>
          </p:cNvPr>
          <p:cNvSpPr txBox="1"/>
          <p:nvPr/>
        </p:nvSpPr>
        <p:spPr>
          <a:xfrm>
            <a:off x="152400" y="5589421"/>
            <a:ext cx="2472793" cy="707886"/>
          </a:xfrm>
          <a:prstGeom prst="rect">
            <a:avLst/>
          </a:prstGeom>
          <a:noFill/>
        </p:spPr>
        <p:txBody>
          <a:bodyPr wrap="none" rtlCol="0">
            <a:spAutoFit/>
          </a:bodyPr>
          <a:lstStyle/>
          <a:p>
            <a:r>
              <a:rPr lang="en-US" dirty="0"/>
              <a:t> </a:t>
            </a:r>
            <a:r>
              <a:rPr lang="en-US" sz="2000" u="sng" dirty="0">
                <a:solidFill>
                  <a:srgbClr val="7030A0"/>
                </a:solidFill>
              </a:rPr>
              <a:t>Recombinants </a:t>
            </a:r>
            <a:r>
              <a:rPr lang="en-US" sz="2000" dirty="0">
                <a:solidFill>
                  <a:srgbClr val="7030A0"/>
                </a:solidFill>
              </a:rPr>
              <a:t>  X 100</a:t>
            </a:r>
            <a:br>
              <a:rPr lang="en-US" sz="2000" dirty="0"/>
            </a:br>
            <a:r>
              <a:rPr lang="en-US" sz="2000" dirty="0">
                <a:solidFill>
                  <a:srgbClr val="FF0000"/>
                </a:solidFill>
              </a:rPr>
              <a:t>  Parentals</a:t>
            </a:r>
            <a:endParaRPr lang="en-US" dirty="0">
              <a:solidFill>
                <a:srgbClr val="FF0000"/>
              </a:solidFill>
            </a:endParaRPr>
          </a:p>
        </p:txBody>
      </p:sp>
      <p:sp>
        <p:nvSpPr>
          <p:cNvPr id="8" name="TextBox 7">
            <a:extLst>
              <a:ext uri="{FF2B5EF4-FFF2-40B4-BE49-F238E27FC236}">
                <a16:creationId xmlns:a16="http://schemas.microsoft.com/office/drawing/2014/main" id="{E9AD9483-F14E-472D-804E-BD2E89A8D235}"/>
              </a:ext>
            </a:extLst>
          </p:cNvPr>
          <p:cNvSpPr txBox="1"/>
          <p:nvPr/>
        </p:nvSpPr>
        <p:spPr>
          <a:xfrm>
            <a:off x="2680322" y="5589421"/>
            <a:ext cx="2026517" cy="707886"/>
          </a:xfrm>
          <a:prstGeom prst="rect">
            <a:avLst/>
          </a:prstGeom>
          <a:noFill/>
        </p:spPr>
        <p:txBody>
          <a:bodyPr wrap="none" rtlCol="0">
            <a:spAutoFit/>
          </a:bodyPr>
          <a:lstStyle/>
          <a:p>
            <a:r>
              <a:rPr lang="en-US" dirty="0"/>
              <a:t> </a:t>
            </a:r>
            <a:r>
              <a:rPr lang="en-US" sz="2000" u="sng" dirty="0">
                <a:solidFill>
                  <a:srgbClr val="7030A0"/>
                </a:solidFill>
              </a:rPr>
              <a:t>158 + 162 _</a:t>
            </a:r>
            <a:r>
              <a:rPr lang="en-US" sz="2000" dirty="0">
                <a:solidFill>
                  <a:srgbClr val="7030A0"/>
                </a:solidFill>
              </a:rPr>
              <a:t>X 100</a:t>
            </a:r>
            <a:br>
              <a:rPr lang="en-US" sz="2000" dirty="0"/>
            </a:br>
            <a:r>
              <a:rPr lang="en-US" sz="2000" dirty="0">
                <a:solidFill>
                  <a:srgbClr val="FF0000"/>
                </a:solidFill>
              </a:rPr>
              <a:t>  778 + 785</a:t>
            </a:r>
            <a:endParaRPr lang="en-US" dirty="0">
              <a:solidFill>
                <a:srgbClr val="FF0000"/>
              </a:solidFill>
            </a:endParaRPr>
          </a:p>
        </p:txBody>
      </p:sp>
      <p:sp>
        <p:nvSpPr>
          <p:cNvPr id="11" name="TextBox 10">
            <a:extLst>
              <a:ext uri="{FF2B5EF4-FFF2-40B4-BE49-F238E27FC236}">
                <a16:creationId xmlns:a16="http://schemas.microsoft.com/office/drawing/2014/main" id="{873FB79A-F767-44F5-81BB-6E70CBE93532}"/>
              </a:ext>
            </a:extLst>
          </p:cNvPr>
          <p:cNvSpPr txBox="1"/>
          <p:nvPr/>
        </p:nvSpPr>
        <p:spPr>
          <a:xfrm>
            <a:off x="4859014" y="5632590"/>
            <a:ext cx="1200862" cy="646331"/>
          </a:xfrm>
          <a:prstGeom prst="rect">
            <a:avLst/>
          </a:prstGeom>
          <a:noFill/>
        </p:spPr>
        <p:txBody>
          <a:bodyPr wrap="square">
            <a:spAutoFit/>
          </a:bodyPr>
          <a:lstStyle/>
          <a:p>
            <a:r>
              <a:rPr lang="en-US" sz="1800" u="sng" dirty="0">
                <a:solidFill>
                  <a:srgbClr val="7030A0"/>
                </a:solidFill>
              </a:rPr>
              <a:t>320_</a:t>
            </a:r>
            <a:r>
              <a:rPr lang="en-US" sz="1800" dirty="0">
                <a:solidFill>
                  <a:srgbClr val="7030A0"/>
                </a:solidFill>
              </a:rPr>
              <a:t>X 100</a:t>
            </a:r>
            <a:br>
              <a:rPr lang="en-US" sz="1800" dirty="0"/>
            </a:br>
            <a:r>
              <a:rPr lang="en-US" sz="1800" dirty="0">
                <a:solidFill>
                  <a:srgbClr val="FF0000"/>
                </a:solidFill>
              </a:rPr>
              <a:t>1563</a:t>
            </a:r>
            <a:endParaRPr lang="en-US" dirty="0"/>
          </a:p>
        </p:txBody>
      </p:sp>
      <p:sp>
        <p:nvSpPr>
          <p:cNvPr id="13" name="TextBox 12">
            <a:extLst>
              <a:ext uri="{FF2B5EF4-FFF2-40B4-BE49-F238E27FC236}">
                <a16:creationId xmlns:a16="http://schemas.microsoft.com/office/drawing/2014/main" id="{149265B0-F4EB-4347-8CE2-E3E17ADE9CF2}"/>
              </a:ext>
            </a:extLst>
          </p:cNvPr>
          <p:cNvSpPr txBox="1"/>
          <p:nvPr/>
        </p:nvSpPr>
        <p:spPr>
          <a:xfrm>
            <a:off x="6338143" y="5589421"/>
            <a:ext cx="2819400" cy="369332"/>
          </a:xfrm>
          <a:prstGeom prst="rect">
            <a:avLst/>
          </a:prstGeom>
          <a:noFill/>
        </p:spPr>
        <p:txBody>
          <a:bodyPr wrap="square">
            <a:spAutoFit/>
          </a:bodyPr>
          <a:lstStyle/>
          <a:p>
            <a:r>
              <a:rPr lang="en-US" u="sng" dirty="0">
                <a:solidFill>
                  <a:srgbClr val="7030A0"/>
                </a:solidFill>
              </a:rPr>
              <a:t>20.5  = 20.5 map units</a:t>
            </a:r>
            <a:endParaRPr lang="en-US" dirty="0"/>
          </a:p>
        </p:txBody>
      </p:sp>
    </p:spTree>
    <p:extLst>
      <p:ext uri="{BB962C8B-B14F-4D97-AF65-F5344CB8AC3E}">
        <p14:creationId xmlns:p14="http://schemas.microsoft.com/office/powerpoint/2010/main" val="366374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1"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a:extLst>
              <a:ext uri="{FF2B5EF4-FFF2-40B4-BE49-F238E27FC236}">
                <a16:creationId xmlns:a16="http://schemas.microsoft.com/office/drawing/2014/main" id="{C844AFBA-F536-4780-8F74-EFCA0D0C6949}"/>
              </a:ext>
            </a:extLst>
          </p:cNvPr>
          <p:cNvSpPr txBox="1">
            <a:spLocks noChangeArrowheads="1"/>
          </p:cNvSpPr>
          <p:nvPr/>
        </p:nvSpPr>
        <p:spPr bwMode="auto">
          <a:xfrm>
            <a:off x="304800" y="152400"/>
            <a:ext cx="85217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latin typeface="Calibri" panose="020F0502020204030204" pitchFamily="34" charset="0"/>
              </a:rPr>
              <a:t>A Wild type fruit fly (heterozygous for red eyes</a:t>
            </a:r>
            <a:br>
              <a:rPr lang="en-US" altLang="en-US">
                <a:latin typeface="Calibri" panose="020F0502020204030204" pitchFamily="34" charset="0"/>
              </a:rPr>
            </a:br>
            <a:r>
              <a:rPr lang="en-US" altLang="en-US">
                <a:latin typeface="Calibri" panose="020F0502020204030204" pitchFamily="34" charset="0"/>
              </a:rPr>
              <a:t>and normal wings) is mated with a HOMOZYGOUS</a:t>
            </a:r>
            <a:br>
              <a:rPr lang="en-US" altLang="en-US">
                <a:latin typeface="Calibri" panose="020F0502020204030204" pitchFamily="34" charset="0"/>
              </a:rPr>
            </a:br>
            <a:r>
              <a:rPr lang="en-US" altLang="en-US">
                <a:latin typeface="Calibri" panose="020F0502020204030204" pitchFamily="34" charset="0"/>
              </a:rPr>
              <a:t>RECESSIVE dumpy winged fly with purple eyes .</a:t>
            </a:r>
          </a:p>
          <a:p>
            <a:pPr eaLnBrk="1" hangingPunct="1">
              <a:spcBef>
                <a:spcPct val="0"/>
              </a:spcBef>
              <a:buFontTx/>
              <a:buNone/>
            </a:pPr>
            <a:r>
              <a:rPr lang="en-US" altLang="en-US">
                <a:latin typeface="Calibri" panose="020F0502020204030204" pitchFamily="34" charset="0"/>
              </a:rPr>
              <a:t>OFFSPRING: </a:t>
            </a:r>
            <a:br>
              <a:rPr lang="en-US" altLang="en-US">
                <a:latin typeface="Calibri" panose="020F0502020204030204" pitchFamily="34" charset="0"/>
              </a:rPr>
            </a:br>
            <a:r>
              <a:rPr lang="en-US" altLang="en-US">
                <a:latin typeface="Calibri" panose="020F0502020204030204" pitchFamily="34" charset="0"/>
              </a:rPr>
              <a:t>832- wild type (red eyes, normal wings)</a:t>
            </a:r>
            <a:br>
              <a:rPr lang="en-US" altLang="en-US">
                <a:latin typeface="Calibri" panose="020F0502020204030204" pitchFamily="34" charset="0"/>
              </a:rPr>
            </a:br>
            <a:r>
              <a:rPr lang="en-US" altLang="en-US">
                <a:latin typeface="Calibri" panose="020F0502020204030204" pitchFamily="34" charset="0"/>
              </a:rPr>
              <a:t>841- dumpy wings-purple eyes</a:t>
            </a:r>
            <a:br>
              <a:rPr lang="en-US" altLang="en-US">
                <a:latin typeface="Calibri" panose="020F0502020204030204" pitchFamily="34" charset="0"/>
              </a:rPr>
            </a:br>
            <a:r>
              <a:rPr lang="en-US" altLang="en-US">
                <a:latin typeface="Calibri" panose="020F0502020204030204" pitchFamily="34" charset="0"/>
              </a:rPr>
              <a:t>147- purple eyes- normal wings</a:t>
            </a:r>
            <a:br>
              <a:rPr lang="en-US" altLang="en-US">
                <a:latin typeface="Calibri" panose="020F0502020204030204" pitchFamily="34" charset="0"/>
              </a:rPr>
            </a:br>
            <a:r>
              <a:rPr lang="en-US" altLang="en-US">
                <a:latin typeface="Calibri" panose="020F0502020204030204" pitchFamily="34" charset="0"/>
              </a:rPr>
              <a:t>152- red eyes-dumpy wings</a:t>
            </a:r>
          </a:p>
          <a:p>
            <a:pPr eaLnBrk="1" hangingPunct="1">
              <a:spcBef>
                <a:spcPct val="0"/>
              </a:spcBef>
              <a:buFontTx/>
              <a:buNone/>
            </a:pPr>
            <a:endParaRPr lang="en-US" altLang="en-US">
              <a:latin typeface="Calibri" panose="020F0502020204030204" pitchFamily="34" charset="0"/>
            </a:endParaRPr>
          </a:p>
          <a:p>
            <a:pPr eaLnBrk="1" hangingPunct="1">
              <a:spcBef>
                <a:spcPct val="0"/>
              </a:spcBef>
              <a:buFontTx/>
              <a:buNone/>
            </a:pPr>
            <a:r>
              <a:rPr lang="en-US" altLang="en-US">
                <a:latin typeface="Calibri" panose="020F0502020204030204" pitchFamily="34" charset="0"/>
              </a:rPr>
              <a:t>What is the recombination frequency between </a:t>
            </a:r>
            <a:br>
              <a:rPr lang="en-US" altLang="en-US">
                <a:latin typeface="Calibri" panose="020F0502020204030204" pitchFamily="34" charset="0"/>
              </a:rPr>
            </a:br>
            <a:r>
              <a:rPr lang="en-US" altLang="en-US">
                <a:latin typeface="Calibri" panose="020F0502020204030204" pitchFamily="34" charset="0"/>
              </a:rPr>
              <a:t>these genes?</a:t>
            </a:r>
            <a:br>
              <a:rPr lang="en-US" altLang="en-US">
                <a:latin typeface="Calibri" panose="020F0502020204030204" pitchFamily="34" charset="0"/>
              </a:rPr>
            </a:br>
            <a:br>
              <a:rPr lang="en-US" altLang="en-US">
                <a:latin typeface="Calibri" panose="020F0502020204030204" pitchFamily="34" charset="0"/>
              </a:rPr>
            </a:br>
            <a:endParaRPr lang="en-US" altLang="en-US">
              <a:latin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a:extLst>
              <a:ext uri="{FF2B5EF4-FFF2-40B4-BE49-F238E27FC236}">
                <a16:creationId xmlns:a16="http://schemas.microsoft.com/office/drawing/2014/main" id="{C844AFBA-F536-4780-8F74-EFCA0D0C6949}"/>
              </a:ext>
            </a:extLst>
          </p:cNvPr>
          <p:cNvSpPr txBox="1">
            <a:spLocks noChangeArrowheads="1"/>
          </p:cNvSpPr>
          <p:nvPr/>
        </p:nvSpPr>
        <p:spPr bwMode="auto">
          <a:xfrm>
            <a:off x="304800" y="152400"/>
            <a:ext cx="85217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latin typeface="Calibri" panose="020F0502020204030204" pitchFamily="34" charset="0"/>
              </a:rPr>
              <a:t>A Wild type fruit fly (heterozygous for red eyes</a:t>
            </a:r>
            <a:br>
              <a:rPr lang="en-US" altLang="en-US" dirty="0">
                <a:latin typeface="Calibri" panose="020F0502020204030204" pitchFamily="34" charset="0"/>
              </a:rPr>
            </a:br>
            <a:r>
              <a:rPr lang="en-US" altLang="en-US" dirty="0">
                <a:latin typeface="Calibri" panose="020F0502020204030204" pitchFamily="34" charset="0"/>
              </a:rPr>
              <a:t>and normal wings) is mated with a HOMOZYGOUS</a:t>
            </a:r>
            <a:br>
              <a:rPr lang="en-US" altLang="en-US" dirty="0">
                <a:latin typeface="Calibri" panose="020F0502020204030204" pitchFamily="34" charset="0"/>
              </a:rPr>
            </a:br>
            <a:r>
              <a:rPr lang="en-US" altLang="en-US" dirty="0">
                <a:latin typeface="Calibri" panose="020F0502020204030204" pitchFamily="34" charset="0"/>
              </a:rPr>
              <a:t>RECESSIVE dumpy winged fly with purple eyes .</a:t>
            </a:r>
          </a:p>
          <a:p>
            <a:pPr eaLnBrk="1" hangingPunct="1">
              <a:spcBef>
                <a:spcPct val="0"/>
              </a:spcBef>
              <a:buFontTx/>
              <a:buNone/>
            </a:pPr>
            <a:r>
              <a:rPr lang="en-US" altLang="en-US" dirty="0">
                <a:latin typeface="Calibri" panose="020F0502020204030204" pitchFamily="34" charset="0"/>
              </a:rPr>
              <a:t>OFFSPRING: </a:t>
            </a:r>
            <a:br>
              <a:rPr lang="en-US" altLang="en-US" dirty="0">
                <a:latin typeface="Calibri" panose="020F0502020204030204" pitchFamily="34" charset="0"/>
              </a:rPr>
            </a:br>
            <a:r>
              <a:rPr lang="en-US" altLang="en-US" dirty="0">
                <a:solidFill>
                  <a:srgbClr val="FF0000"/>
                </a:solidFill>
                <a:latin typeface="Calibri" panose="020F0502020204030204" pitchFamily="34" charset="0"/>
              </a:rPr>
              <a:t>832- wild type (red eyes, normal wings)</a:t>
            </a:r>
            <a:br>
              <a:rPr lang="en-US" altLang="en-US" dirty="0">
                <a:solidFill>
                  <a:srgbClr val="FF0000"/>
                </a:solidFill>
                <a:latin typeface="Calibri" panose="020F0502020204030204" pitchFamily="34" charset="0"/>
              </a:rPr>
            </a:br>
            <a:r>
              <a:rPr lang="en-US" altLang="en-US" dirty="0">
                <a:solidFill>
                  <a:srgbClr val="FF0000"/>
                </a:solidFill>
                <a:latin typeface="Calibri" panose="020F0502020204030204" pitchFamily="34" charset="0"/>
              </a:rPr>
              <a:t>841- dumpy wings-purple eyes</a:t>
            </a:r>
            <a:br>
              <a:rPr lang="en-US" altLang="en-US" dirty="0">
                <a:solidFill>
                  <a:srgbClr val="FF0000"/>
                </a:solidFill>
                <a:latin typeface="Calibri" panose="020F0502020204030204" pitchFamily="34" charset="0"/>
              </a:rPr>
            </a:br>
            <a:r>
              <a:rPr lang="en-US" altLang="en-US" dirty="0">
                <a:latin typeface="Calibri" panose="020F0502020204030204" pitchFamily="34" charset="0"/>
              </a:rPr>
              <a:t>147- purple eyes- normal wings</a:t>
            </a:r>
            <a:br>
              <a:rPr lang="en-US" altLang="en-US" dirty="0">
                <a:latin typeface="Calibri" panose="020F0502020204030204" pitchFamily="34" charset="0"/>
              </a:rPr>
            </a:br>
            <a:r>
              <a:rPr lang="en-US" altLang="en-US" dirty="0">
                <a:latin typeface="Calibri" panose="020F0502020204030204" pitchFamily="34" charset="0"/>
              </a:rPr>
              <a:t>152- red eyes-dumpy wings</a:t>
            </a:r>
          </a:p>
          <a:p>
            <a:pPr eaLnBrk="1" hangingPunct="1">
              <a:spcBef>
                <a:spcPct val="0"/>
              </a:spcBef>
              <a:buFontTx/>
              <a:buNone/>
            </a:pPr>
            <a:endParaRPr lang="en-US" altLang="en-US" dirty="0">
              <a:latin typeface="Calibri" panose="020F0502020204030204" pitchFamily="34" charset="0"/>
            </a:endParaRPr>
          </a:p>
          <a:p>
            <a:pPr eaLnBrk="1" hangingPunct="1">
              <a:spcBef>
                <a:spcPct val="0"/>
              </a:spcBef>
              <a:buFontTx/>
              <a:buNone/>
            </a:pPr>
            <a:r>
              <a:rPr lang="en-US" altLang="en-US" dirty="0">
                <a:latin typeface="Calibri" panose="020F0502020204030204" pitchFamily="34" charset="0"/>
              </a:rPr>
              <a:t>What is the recombination frequency between </a:t>
            </a:r>
            <a:br>
              <a:rPr lang="en-US" altLang="en-US" dirty="0">
                <a:latin typeface="Calibri" panose="020F0502020204030204" pitchFamily="34" charset="0"/>
              </a:rPr>
            </a:br>
            <a:r>
              <a:rPr lang="en-US" altLang="en-US" dirty="0">
                <a:latin typeface="Calibri" panose="020F0502020204030204" pitchFamily="34" charset="0"/>
              </a:rPr>
              <a:t>these genes?</a:t>
            </a:r>
            <a:br>
              <a:rPr lang="en-US" altLang="en-US" dirty="0">
                <a:latin typeface="Calibri" panose="020F0502020204030204" pitchFamily="34" charset="0"/>
              </a:rPr>
            </a:br>
            <a:br>
              <a:rPr lang="en-US" altLang="en-US" dirty="0">
                <a:latin typeface="Calibri" panose="020F0502020204030204" pitchFamily="34" charset="0"/>
              </a:rPr>
            </a:br>
            <a:endParaRPr lang="en-US" altLang="en-US" dirty="0">
              <a:latin typeface="Calibri" panose="020F0502020204030204" pitchFamily="34" charset="0"/>
            </a:endParaRPr>
          </a:p>
        </p:txBody>
      </p:sp>
      <p:sp>
        <p:nvSpPr>
          <p:cNvPr id="4" name="TextBox 3">
            <a:extLst>
              <a:ext uri="{FF2B5EF4-FFF2-40B4-BE49-F238E27FC236}">
                <a16:creationId xmlns:a16="http://schemas.microsoft.com/office/drawing/2014/main" id="{8D02E658-626C-4652-A8D0-3639C30CE744}"/>
              </a:ext>
            </a:extLst>
          </p:cNvPr>
          <p:cNvSpPr txBox="1"/>
          <p:nvPr/>
        </p:nvSpPr>
        <p:spPr>
          <a:xfrm>
            <a:off x="7010400" y="2667000"/>
            <a:ext cx="16764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0000"/>
                </a:solidFill>
                <a:effectLst/>
                <a:uLnTx/>
                <a:uFillTx/>
                <a:latin typeface="Calibri"/>
                <a:ea typeface="+mn-ea"/>
                <a:cs typeface="+mn-cs"/>
              </a:rPr>
              <a:t>Parentals</a:t>
            </a:r>
          </a:p>
        </p:txBody>
      </p:sp>
    </p:spTree>
    <p:extLst>
      <p:ext uri="{BB962C8B-B14F-4D97-AF65-F5344CB8AC3E}">
        <p14:creationId xmlns:p14="http://schemas.microsoft.com/office/powerpoint/2010/main" val="1721079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a:extLst>
              <a:ext uri="{FF2B5EF4-FFF2-40B4-BE49-F238E27FC236}">
                <a16:creationId xmlns:a16="http://schemas.microsoft.com/office/drawing/2014/main" id="{C844AFBA-F536-4780-8F74-EFCA0D0C6949}"/>
              </a:ext>
            </a:extLst>
          </p:cNvPr>
          <p:cNvSpPr txBox="1">
            <a:spLocks noChangeArrowheads="1"/>
          </p:cNvSpPr>
          <p:nvPr/>
        </p:nvSpPr>
        <p:spPr bwMode="auto">
          <a:xfrm>
            <a:off x="304800" y="152400"/>
            <a:ext cx="85217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latin typeface="Calibri" panose="020F0502020204030204" pitchFamily="34" charset="0"/>
              </a:rPr>
              <a:t>A Wild type fruit fly (heterozygous for red eyes</a:t>
            </a:r>
            <a:br>
              <a:rPr lang="en-US" altLang="en-US" dirty="0">
                <a:latin typeface="Calibri" panose="020F0502020204030204" pitchFamily="34" charset="0"/>
              </a:rPr>
            </a:br>
            <a:r>
              <a:rPr lang="en-US" altLang="en-US" dirty="0">
                <a:latin typeface="Calibri" panose="020F0502020204030204" pitchFamily="34" charset="0"/>
              </a:rPr>
              <a:t>and normal wings) is mated with a HOMOZYGOUS</a:t>
            </a:r>
            <a:br>
              <a:rPr lang="en-US" altLang="en-US" dirty="0">
                <a:latin typeface="Calibri" panose="020F0502020204030204" pitchFamily="34" charset="0"/>
              </a:rPr>
            </a:br>
            <a:r>
              <a:rPr lang="en-US" altLang="en-US" dirty="0">
                <a:latin typeface="Calibri" panose="020F0502020204030204" pitchFamily="34" charset="0"/>
              </a:rPr>
              <a:t>RECESSIVE dumpy winged fly with purple eyes .</a:t>
            </a:r>
          </a:p>
          <a:p>
            <a:pPr eaLnBrk="1" hangingPunct="1">
              <a:spcBef>
                <a:spcPct val="0"/>
              </a:spcBef>
              <a:buFontTx/>
              <a:buNone/>
            </a:pPr>
            <a:r>
              <a:rPr lang="en-US" altLang="en-US" dirty="0">
                <a:latin typeface="Calibri" panose="020F0502020204030204" pitchFamily="34" charset="0"/>
              </a:rPr>
              <a:t>OFFSPRING: </a:t>
            </a:r>
            <a:br>
              <a:rPr lang="en-US" altLang="en-US" dirty="0">
                <a:latin typeface="Calibri" panose="020F0502020204030204" pitchFamily="34" charset="0"/>
              </a:rPr>
            </a:br>
            <a:r>
              <a:rPr lang="en-US" altLang="en-US" dirty="0">
                <a:solidFill>
                  <a:srgbClr val="FF0000"/>
                </a:solidFill>
                <a:latin typeface="Calibri" panose="020F0502020204030204" pitchFamily="34" charset="0"/>
              </a:rPr>
              <a:t>832- wild type (red eyes, normal wings)</a:t>
            </a:r>
            <a:br>
              <a:rPr lang="en-US" altLang="en-US" dirty="0">
                <a:solidFill>
                  <a:srgbClr val="FF0000"/>
                </a:solidFill>
                <a:latin typeface="Calibri" panose="020F0502020204030204" pitchFamily="34" charset="0"/>
              </a:rPr>
            </a:br>
            <a:r>
              <a:rPr lang="en-US" altLang="en-US" dirty="0">
                <a:solidFill>
                  <a:srgbClr val="FF0000"/>
                </a:solidFill>
                <a:latin typeface="Calibri" panose="020F0502020204030204" pitchFamily="34" charset="0"/>
              </a:rPr>
              <a:t>841- dumpy wings-purple eyes</a:t>
            </a:r>
            <a:br>
              <a:rPr lang="en-US" altLang="en-US" dirty="0">
                <a:solidFill>
                  <a:srgbClr val="FF0000"/>
                </a:solidFill>
                <a:latin typeface="Calibri" panose="020F0502020204030204" pitchFamily="34" charset="0"/>
              </a:rPr>
            </a:br>
            <a:r>
              <a:rPr lang="en-US" altLang="en-US" dirty="0">
                <a:solidFill>
                  <a:srgbClr val="7030A0"/>
                </a:solidFill>
                <a:latin typeface="Calibri" panose="020F0502020204030204" pitchFamily="34" charset="0"/>
              </a:rPr>
              <a:t>147- purple eyes- normal wings</a:t>
            </a:r>
            <a:br>
              <a:rPr lang="en-US" altLang="en-US" dirty="0">
                <a:solidFill>
                  <a:srgbClr val="7030A0"/>
                </a:solidFill>
                <a:latin typeface="Calibri" panose="020F0502020204030204" pitchFamily="34" charset="0"/>
              </a:rPr>
            </a:br>
            <a:r>
              <a:rPr lang="en-US" altLang="en-US" dirty="0">
                <a:solidFill>
                  <a:srgbClr val="7030A0"/>
                </a:solidFill>
                <a:latin typeface="Calibri" panose="020F0502020204030204" pitchFamily="34" charset="0"/>
              </a:rPr>
              <a:t>152- red eyes-dumpy wings</a:t>
            </a:r>
          </a:p>
          <a:p>
            <a:pPr eaLnBrk="1" hangingPunct="1">
              <a:spcBef>
                <a:spcPct val="0"/>
              </a:spcBef>
              <a:buFontTx/>
              <a:buNone/>
            </a:pPr>
            <a:endParaRPr lang="en-US" altLang="en-US" dirty="0">
              <a:latin typeface="Calibri" panose="020F0502020204030204" pitchFamily="34" charset="0"/>
            </a:endParaRPr>
          </a:p>
          <a:p>
            <a:pPr eaLnBrk="1" hangingPunct="1">
              <a:spcBef>
                <a:spcPct val="0"/>
              </a:spcBef>
              <a:buFontTx/>
              <a:buNone/>
            </a:pPr>
            <a:r>
              <a:rPr lang="en-US" altLang="en-US" dirty="0">
                <a:latin typeface="Calibri" panose="020F0502020204030204" pitchFamily="34" charset="0"/>
              </a:rPr>
              <a:t>What is the recombination frequency between </a:t>
            </a:r>
            <a:br>
              <a:rPr lang="en-US" altLang="en-US" dirty="0">
                <a:latin typeface="Calibri" panose="020F0502020204030204" pitchFamily="34" charset="0"/>
              </a:rPr>
            </a:br>
            <a:r>
              <a:rPr lang="en-US" altLang="en-US" dirty="0">
                <a:latin typeface="Calibri" panose="020F0502020204030204" pitchFamily="34" charset="0"/>
              </a:rPr>
              <a:t>these genes?</a:t>
            </a:r>
            <a:br>
              <a:rPr lang="en-US" altLang="en-US" dirty="0">
                <a:latin typeface="Calibri" panose="020F0502020204030204" pitchFamily="34" charset="0"/>
              </a:rPr>
            </a:br>
            <a:br>
              <a:rPr lang="en-US" altLang="en-US" dirty="0">
                <a:latin typeface="Calibri" panose="020F0502020204030204" pitchFamily="34" charset="0"/>
              </a:rPr>
            </a:br>
            <a:endParaRPr lang="en-US" altLang="en-US" dirty="0">
              <a:latin typeface="Calibri" panose="020F0502020204030204" pitchFamily="34" charset="0"/>
            </a:endParaRPr>
          </a:p>
        </p:txBody>
      </p:sp>
      <p:sp>
        <p:nvSpPr>
          <p:cNvPr id="4" name="TextBox 3">
            <a:extLst>
              <a:ext uri="{FF2B5EF4-FFF2-40B4-BE49-F238E27FC236}">
                <a16:creationId xmlns:a16="http://schemas.microsoft.com/office/drawing/2014/main" id="{8D02E658-626C-4652-A8D0-3639C30CE744}"/>
              </a:ext>
            </a:extLst>
          </p:cNvPr>
          <p:cNvSpPr txBox="1"/>
          <p:nvPr/>
        </p:nvSpPr>
        <p:spPr>
          <a:xfrm>
            <a:off x="7010400" y="2667000"/>
            <a:ext cx="16764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0000"/>
                </a:solidFill>
                <a:effectLst/>
                <a:uLnTx/>
                <a:uFillTx/>
                <a:latin typeface="Calibri"/>
                <a:ea typeface="+mn-ea"/>
                <a:cs typeface="+mn-cs"/>
              </a:rPr>
              <a:t>Parentals</a:t>
            </a:r>
          </a:p>
        </p:txBody>
      </p:sp>
      <p:sp>
        <p:nvSpPr>
          <p:cNvPr id="6" name="TextBox 5">
            <a:extLst>
              <a:ext uri="{FF2B5EF4-FFF2-40B4-BE49-F238E27FC236}">
                <a16:creationId xmlns:a16="http://schemas.microsoft.com/office/drawing/2014/main" id="{D3CE02AF-95DC-40C6-8653-AA7A60EE2F50}"/>
              </a:ext>
            </a:extLst>
          </p:cNvPr>
          <p:cNvSpPr txBox="1"/>
          <p:nvPr/>
        </p:nvSpPr>
        <p:spPr>
          <a:xfrm>
            <a:off x="6553200" y="3215209"/>
            <a:ext cx="22733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7030A0"/>
                </a:solidFill>
                <a:effectLst/>
                <a:uLnTx/>
                <a:uFillTx/>
                <a:latin typeface="Calibri"/>
                <a:ea typeface="+mn-ea"/>
                <a:cs typeface="+mn-cs"/>
              </a:rPr>
              <a:t>Recombinants</a:t>
            </a:r>
          </a:p>
        </p:txBody>
      </p:sp>
      <p:sp>
        <p:nvSpPr>
          <p:cNvPr id="8" name="TextBox 7">
            <a:extLst>
              <a:ext uri="{FF2B5EF4-FFF2-40B4-BE49-F238E27FC236}">
                <a16:creationId xmlns:a16="http://schemas.microsoft.com/office/drawing/2014/main" id="{40C35C57-9174-4E43-8170-045E00369696}"/>
              </a:ext>
            </a:extLst>
          </p:cNvPr>
          <p:cNvSpPr txBox="1"/>
          <p:nvPr/>
        </p:nvSpPr>
        <p:spPr>
          <a:xfrm>
            <a:off x="275492" y="5546677"/>
            <a:ext cx="2026517" cy="707886"/>
          </a:xfrm>
          <a:prstGeom prst="rect">
            <a:avLst/>
          </a:prstGeom>
          <a:noFill/>
        </p:spPr>
        <p:txBody>
          <a:bodyPr wrap="none" rtlCol="0">
            <a:spAutoFit/>
          </a:bodyPr>
          <a:lstStyle/>
          <a:p>
            <a:r>
              <a:rPr lang="en-US" dirty="0"/>
              <a:t> </a:t>
            </a:r>
            <a:r>
              <a:rPr lang="en-US" sz="2000" u="sng" dirty="0">
                <a:solidFill>
                  <a:srgbClr val="7030A0"/>
                </a:solidFill>
              </a:rPr>
              <a:t>152 + 147 _</a:t>
            </a:r>
            <a:r>
              <a:rPr lang="en-US" sz="2000" dirty="0">
                <a:solidFill>
                  <a:srgbClr val="7030A0"/>
                </a:solidFill>
              </a:rPr>
              <a:t>X 100</a:t>
            </a:r>
            <a:br>
              <a:rPr lang="en-US" sz="2000" dirty="0"/>
            </a:br>
            <a:r>
              <a:rPr lang="en-US" sz="2000" dirty="0">
                <a:solidFill>
                  <a:srgbClr val="FF0000"/>
                </a:solidFill>
              </a:rPr>
              <a:t> 832 + 841</a:t>
            </a:r>
            <a:endParaRPr lang="en-US" dirty="0">
              <a:solidFill>
                <a:srgbClr val="FF0000"/>
              </a:solidFill>
            </a:endParaRPr>
          </a:p>
        </p:txBody>
      </p:sp>
      <p:sp>
        <p:nvSpPr>
          <p:cNvPr id="10" name="TextBox 9">
            <a:extLst>
              <a:ext uri="{FF2B5EF4-FFF2-40B4-BE49-F238E27FC236}">
                <a16:creationId xmlns:a16="http://schemas.microsoft.com/office/drawing/2014/main" id="{767E0B64-8A08-457B-B42B-BF3BFD0FAA05}"/>
              </a:ext>
            </a:extLst>
          </p:cNvPr>
          <p:cNvSpPr txBox="1"/>
          <p:nvPr/>
        </p:nvSpPr>
        <p:spPr>
          <a:xfrm>
            <a:off x="2413483" y="5577454"/>
            <a:ext cx="1548918" cy="646331"/>
          </a:xfrm>
          <a:prstGeom prst="rect">
            <a:avLst/>
          </a:prstGeom>
          <a:noFill/>
        </p:spPr>
        <p:txBody>
          <a:bodyPr wrap="square">
            <a:spAutoFit/>
          </a:bodyPr>
          <a:lstStyle/>
          <a:p>
            <a:r>
              <a:rPr lang="en-US" sz="1800" u="sng" dirty="0">
                <a:solidFill>
                  <a:srgbClr val="7030A0"/>
                </a:solidFill>
              </a:rPr>
              <a:t>299_</a:t>
            </a:r>
            <a:r>
              <a:rPr lang="en-US" sz="1800" dirty="0">
                <a:solidFill>
                  <a:srgbClr val="7030A0"/>
                </a:solidFill>
              </a:rPr>
              <a:t>X 100</a:t>
            </a:r>
            <a:br>
              <a:rPr lang="en-US" sz="1800" dirty="0"/>
            </a:br>
            <a:r>
              <a:rPr lang="en-US" sz="1800" dirty="0">
                <a:solidFill>
                  <a:srgbClr val="FF0000"/>
                </a:solidFill>
              </a:rPr>
              <a:t>1673</a:t>
            </a:r>
            <a:endParaRPr lang="en-US" dirty="0"/>
          </a:p>
        </p:txBody>
      </p:sp>
      <p:sp>
        <p:nvSpPr>
          <p:cNvPr id="12" name="TextBox 11">
            <a:extLst>
              <a:ext uri="{FF2B5EF4-FFF2-40B4-BE49-F238E27FC236}">
                <a16:creationId xmlns:a16="http://schemas.microsoft.com/office/drawing/2014/main" id="{20103E6F-9CE0-4556-B7C5-1EA4FF57C706}"/>
              </a:ext>
            </a:extLst>
          </p:cNvPr>
          <p:cNvSpPr txBox="1"/>
          <p:nvPr/>
        </p:nvSpPr>
        <p:spPr>
          <a:xfrm>
            <a:off x="4465076" y="5704820"/>
            <a:ext cx="4176248" cy="369332"/>
          </a:xfrm>
          <a:prstGeom prst="rect">
            <a:avLst/>
          </a:prstGeom>
          <a:noFill/>
        </p:spPr>
        <p:txBody>
          <a:bodyPr wrap="square">
            <a:spAutoFit/>
          </a:bodyPr>
          <a:lstStyle/>
          <a:p>
            <a:r>
              <a:rPr lang="en-US" sz="1800" dirty="0">
                <a:solidFill>
                  <a:srgbClr val="7030A0"/>
                </a:solidFill>
              </a:rPr>
              <a:t>17.9 = 17.9 map units</a:t>
            </a:r>
            <a:endParaRPr lang="en-US" dirty="0"/>
          </a:p>
        </p:txBody>
      </p:sp>
    </p:spTree>
    <p:extLst>
      <p:ext uri="{BB962C8B-B14F-4D97-AF65-F5344CB8AC3E}">
        <p14:creationId xmlns:p14="http://schemas.microsoft.com/office/powerpoint/2010/main" val="410924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a:extLst>
              <a:ext uri="{FF2B5EF4-FFF2-40B4-BE49-F238E27FC236}">
                <a16:creationId xmlns:a16="http://schemas.microsoft.com/office/drawing/2014/main" id="{F097AA22-BB87-4C11-8457-38F16D8C082C}"/>
              </a:ext>
            </a:extLst>
          </p:cNvPr>
          <p:cNvSpPr txBox="1">
            <a:spLocks noChangeArrowheads="1"/>
          </p:cNvSpPr>
          <p:nvPr/>
        </p:nvSpPr>
        <p:spPr bwMode="auto">
          <a:xfrm>
            <a:off x="304800" y="152400"/>
            <a:ext cx="8259763"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latin typeface="Calibri" panose="020F0502020204030204" pitchFamily="34" charset="0"/>
                <a:cs typeface="Arial" panose="020B0604020202020204" pitchFamily="34" charset="0"/>
              </a:rPr>
              <a:t>A Wild type fruit fly (heterozygous for gray body </a:t>
            </a:r>
            <a:br>
              <a:rPr lang="en-US" altLang="en-US">
                <a:latin typeface="Calibri" panose="020F0502020204030204" pitchFamily="34" charset="0"/>
                <a:cs typeface="Arial" panose="020B0604020202020204" pitchFamily="34" charset="0"/>
              </a:rPr>
            </a:br>
            <a:r>
              <a:rPr lang="en-US" altLang="en-US">
                <a:latin typeface="Calibri" panose="020F0502020204030204" pitchFamily="34" charset="0"/>
                <a:cs typeface="Arial" panose="020B0604020202020204" pitchFamily="34" charset="0"/>
              </a:rPr>
              <a:t>and red eyes) is mated with a black fly with </a:t>
            </a:r>
            <a:br>
              <a:rPr lang="en-US" altLang="en-US">
                <a:latin typeface="Calibri" panose="020F0502020204030204" pitchFamily="34" charset="0"/>
                <a:cs typeface="Arial" panose="020B0604020202020204" pitchFamily="34" charset="0"/>
              </a:rPr>
            </a:br>
            <a:r>
              <a:rPr lang="en-US" altLang="en-US">
                <a:latin typeface="Calibri" panose="020F0502020204030204" pitchFamily="34" charset="0"/>
                <a:cs typeface="Arial" panose="020B0604020202020204" pitchFamily="34" charset="0"/>
              </a:rPr>
              <a:t>purple eyes.</a:t>
            </a:r>
          </a:p>
          <a:p>
            <a:pPr eaLnBrk="1" hangingPunct="1">
              <a:spcBef>
                <a:spcPct val="0"/>
              </a:spcBef>
              <a:buFontTx/>
              <a:buNone/>
            </a:pPr>
            <a:r>
              <a:rPr lang="en-US" altLang="en-US">
                <a:latin typeface="Calibri" panose="020F0502020204030204" pitchFamily="34" charset="0"/>
                <a:cs typeface="Arial" panose="020B0604020202020204" pitchFamily="34" charset="0"/>
              </a:rPr>
              <a:t>OFFSPRING: </a:t>
            </a:r>
            <a:br>
              <a:rPr lang="en-US" altLang="en-US">
                <a:latin typeface="Calibri" panose="020F0502020204030204" pitchFamily="34" charset="0"/>
                <a:cs typeface="Arial" panose="020B0604020202020204" pitchFamily="34" charset="0"/>
              </a:rPr>
            </a:br>
            <a:r>
              <a:rPr lang="en-US" altLang="en-US">
                <a:latin typeface="Calibri" panose="020F0502020204030204" pitchFamily="34" charset="0"/>
                <a:cs typeface="Arial" panose="020B0604020202020204" pitchFamily="34" charset="0"/>
              </a:rPr>
              <a:t>721-  gray body/red eyes</a:t>
            </a:r>
            <a:br>
              <a:rPr lang="en-US" altLang="en-US">
                <a:latin typeface="Calibri" panose="020F0502020204030204" pitchFamily="34" charset="0"/>
                <a:cs typeface="Arial" panose="020B0604020202020204" pitchFamily="34" charset="0"/>
              </a:rPr>
            </a:br>
            <a:r>
              <a:rPr lang="en-US" altLang="en-US">
                <a:latin typeface="Calibri" panose="020F0502020204030204" pitchFamily="34" charset="0"/>
                <a:cs typeface="Arial" panose="020B0604020202020204" pitchFamily="34" charset="0"/>
              </a:rPr>
              <a:t>751-  black body/purple eyes</a:t>
            </a:r>
            <a:br>
              <a:rPr lang="en-US" altLang="en-US">
                <a:latin typeface="Calibri" panose="020F0502020204030204" pitchFamily="34" charset="0"/>
                <a:cs typeface="Arial" panose="020B0604020202020204" pitchFamily="34" charset="0"/>
              </a:rPr>
            </a:br>
            <a:r>
              <a:rPr lang="en-US" altLang="en-US">
                <a:latin typeface="Calibri" panose="020F0502020204030204" pitchFamily="34" charset="0"/>
                <a:cs typeface="Arial" panose="020B0604020202020204" pitchFamily="34" charset="0"/>
              </a:rPr>
              <a:t>49-  gray body/purple eyes</a:t>
            </a:r>
            <a:br>
              <a:rPr lang="en-US" altLang="en-US">
                <a:latin typeface="Calibri" panose="020F0502020204030204" pitchFamily="34" charset="0"/>
                <a:cs typeface="Arial" panose="020B0604020202020204" pitchFamily="34" charset="0"/>
              </a:rPr>
            </a:br>
            <a:r>
              <a:rPr lang="en-US" altLang="en-US">
                <a:latin typeface="Calibri" panose="020F0502020204030204" pitchFamily="34" charset="0"/>
                <a:cs typeface="Arial" panose="020B0604020202020204" pitchFamily="34" charset="0"/>
              </a:rPr>
              <a:t>45-  black body/red-eyes</a:t>
            </a:r>
          </a:p>
          <a:p>
            <a:pPr eaLnBrk="1" hangingPunct="1">
              <a:spcBef>
                <a:spcPct val="0"/>
              </a:spcBef>
              <a:buFontTx/>
              <a:buNone/>
            </a:pPr>
            <a:endParaRPr lang="en-US" altLang="en-US">
              <a:latin typeface="Calibri" panose="020F0502020204030204" pitchFamily="34" charset="0"/>
              <a:cs typeface="Arial" panose="020B0604020202020204" pitchFamily="34" charset="0"/>
            </a:endParaRPr>
          </a:p>
          <a:p>
            <a:pPr eaLnBrk="1" hangingPunct="1">
              <a:spcBef>
                <a:spcPct val="0"/>
              </a:spcBef>
              <a:buFontTx/>
              <a:buNone/>
            </a:pPr>
            <a:r>
              <a:rPr lang="en-US" altLang="en-US">
                <a:latin typeface="Calibri" panose="020F0502020204030204" pitchFamily="34" charset="0"/>
                <a:cs typeface="Arial" panose="020B0604020202020204" pitchFamily="34" charset="0"/>
              </a:rPr>
              <a:t>What is the recombination frequency between </a:t>
            </a:r>
            <a:br>
              <a:rPr lang="en-US" altLang="en-US">
                <a:latin typeface="Calibri" panose="020F0502020204030204" pitchFamily="34" charset="0"/>
                <a:cs typeface="Arial" panose="020B0604020202020204" pitchFamily="34" charset="0"/>
              </a:rPr>
            </a:br>
            <a:r>
              <a:rPr lang="en-US" altLang="en-US">
                <a:latin typeface="Calibri" panose="020F0502020204030204" pitchFamily="34" charset="0"/>
                <a:cs typeface="Arial" panose="020B0604020202020204" pitchFamily="34" charset="0"/>
              </a:rPr>
              <a:t>these genes?</a:t>
            </a:r>
            <a:br>
              <a:rPr lang="en-US" altLang="en-US">
                <a:latin typeface="Calibri" panose="020F0502020204030204" pitchFamily="34" charset="0"/>
                <a:cs typeface="Arial" panose="020B0604020202020204" pitchFamily="34" charset="0"/>
              </a:rPr>
            </a:br>
            <a:br>
              <a:rPr lang="en-US" altLang="en-US">
                <a:latin typeface="Calibri" panose="020F0502020204030204" pitchFamily="34" charset="0"/>
                <a:cs typeface="Arial" panose="020B0604020202020204" pitchFamily="34" charset="0"/>
              </a:rPr>
            </a:br>
            <a:endParaRPr lang="en-US" altLang="en-US">
              <a:latin typeface="Calibri" panose="020F050202020403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p:cNvSpPr>
            <a:spLocks noGrp="1" noChangeArrowheads="1"/>
          </p:cNvSpPr>
          <p:nvPr>
            <p:ph type="body" idx="1"/>
          </p:nvPr>
        </p:nvSpPr>
        <p:spPr>
          <a:xfrm>
            <a:off x="304800" y="0"/>
            <a:ext cx="8229600" cy="6858000"/>
          </a:xfrm>
        </p:spPr>
        <p:txBody>
          <a:bodyPr/>
          <a:lstStyle/>
          <a:p>
            <a:pPr eaLnBrk="1" hangingPunct="1">
              <a:buFontTx/>
              <a:buNone/>
            </a:pPr>
            <a:r>
              <a:rPr lang="en-US" altLang="en-US"/>
              <a:t>Determine the sequence of genes along a chromosome based on the following recombination frequencies</a:t>
            </a:r>
          </a:p>
          <a:p>
            <a:pPr eaLnBrk="1" hangingPunct="1">
              <a:buFontTx/>
              <a:buNone/>
            </a:pPr>
            <a:endParaRPr lang="en-US" altLang="en-US"/>
          </a:p>
          <a:p>
            <a:pPr eaLnBrk="1" hangingPunct="1">
              <a:buFontTx/>
              <a:buNone/>
            </a:pPr>
            <a:r>
              <a:rPr lang="en-US" altLang="en-US"/>
              <a:t>A-C 20%	</a:t>
            </a:r>
          </a:p>
          <a:p>
            <a:pPr eaLnBrk="1" hangingPunct="1">
              <a:buFontTx/>
              <a:buNone/>
            </a:pPr>
            <a:r>
              <a:rPr lang="en-US" altLang="en-US"/>
              <a:t>A-D 10%</a:t>
            </a:r>
          </a:p>
          <a:p>
            <a:pPr eaLnBrk="1" hangingPunct="1">
              <a:buFontTx/>
              <a:buNone/>
            </a:pPr>
            <a:r>
              <a:rPr lang="en-US" altLang="en-US"/>
              <a:t>B-C 15%</a:t>
            </a:r>
          </a:p>
          <a:p>
            <a:pPr eaLnBrk="1" hangingPunct="1">
              <a:buFontTx/>
              <a:buNone/>
            </a:pPr>
            <a:r>
              <a:rPr lang="en-US" altLang="en-US"/>
              <a:t>B-D 5%</a:t>
            </a:r>
          </a:p>
        </p:txBody>
      </p:sp>
    </p:spTree>
    <p:extLst>
      <p:ext uri="{BB962C8B-B14F-4D97-AF65-F5344CB8AC3E}">
        <p14:creationId xmlns:p14="http://schemas.microsoft.com/office/powerpoint/2010/main" val="1896191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a:extLst>
              <a:ext uri="{FF2B5EF4-FFF2-40B4-BE49-F238E27FC236}">
                <a16:creationId xmlns:a16="http://schemas.microsoft.com/office/drawing/2014/main" id="{F097AA22-BB87-4C11-8457-38F16D8C082C}"/>
              </a:ext>
            </a:extLst>
          </p:cNvPr>
          <p:cNvSpPr txBox="1">
            <a:spLocks noChangeArrowheads="1"/>
          </p:cNvSpPr>
          <p:nvPr/>
        </p:nvSpPr>
        <p:spPr bwMode="auto">
          <a:xfrm>
            <a:off x="304800" y="152400"/>
            <a:ext cx="8259763"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latin typeface="Calibri" panose="020F0502020204030204" pitchFamily="34" charset="0"/>
                <a:cs typeface="Arial" panose="020B0604020202020204" pitchFamily="34" charset="0"/>
              </a:rPr>
              <a:t>A Wild type fruit fly (heterozygous for gray body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and red eyes) is mated with a black fly with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purple eyes.</a:t>
            </a:r>
          </a:p>
          <a:p>
            <a:pPr eaLnBrk="1" hangingPunct="1">
              <a:spcBef>
                <a:spcPct val="0"/>
              </a:spcBef>
              <a:buFontTx/>
              <a:buNone/>
            </a:pPr>
            <a:r>
              <a:rPr lang="en-US" altLang="en-US" dirty="0">
                <a:latin typeface="Calibri" panose="020F0502020204030204" pitchFamily="34" charset="0"/>
                <a:cs typeface="Arial" panose="020B0604020202020204" pitchFamily="34" charset="0"/>
              </a:rPr>
              <a:t>OFFSPRING: </a:t>
            </a:r>
            <a:br>
              <a:rPr lang="en-US" altLang="en-US" dirty="0">
                <a:latin typeface="Calibri" panose="020F0502020204030204" pitchFamily="34" charset="0"/>
                <a:cs typeface="Arial" panose="020B0604020202020204" pitchFamily="34" charset="0"/>
              </a:rPr>
            </a:br>
            <a:r>
              <a:rPr lang="en-US" altLang="en-US" dirty="0">
                <a:solidFill>
                  <a:srgbClr val="FF0000"/>
                </a:solidFill>
                <a:latin typeface="Calibri" panose="020F0502020204030204" pitchFamily="34" charset="0"/>
                <a:cs typeface="Arial" panose="020B0604020202020204" pitchFamily="34" charset="0"/>
              </a:rPr>
              <a:t>721-  gray body/red eyes</a:t>
            </a:r>
            <a:br>
              <a:rPr lang="en-US" altLang="en-US" dirty="0">
                <a:solidFill>
                  <a:srgbClr val="FF0000"/>
                </a:solidFill>
                <a:latin typeface="Calibri" panose="020F0502020204030204" pitchFamily="34" charset="0"/>
                <a:cs typeface="Arial" panose="020B0604020202020204" pitchFamily="34" charset="0"/>
              </a:rPr>
            </a:br>
            <a:r>
              <a:rPr lang="en-US" altLang="en-US" dirty="0">
                <a:solidFill>
                  <a:srgbClr val="FF0000"/>
                </a:solidFill>
                <a:latin typeface="Calibri" panose="020F0502020204030204" pitchFamily="34" charset="0"/>
                <a:cs typeface="Arial" panose="020B0604020202020204" pitchFamily="34" charset="0"/>
              </a:rPr>
              <a:t>751-  black body/purple eyes</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49-  gray body/purple eyes</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45-  black body/red-eyes</a:t>
            </a:r>
          </a:p>
          <a:p>
            <a:pPr eaLnBrk="1" hangingPunct="1">
              <a:spcBef>
                <a:spcPct val="0"/>
              </a:spcBef>
              <a:buFontTx/>
              <a:buNone/>
            </a:pPr>
            <a:endParaRPr lang="en-US" altLang="en-US" dirty="0">
              <a:latin typeface="Calibri" panose="020F0502020204030204" pitchFamily="34" charset="0"/>
              <a:cs typeface="Arial" panose="020B0604020202020204" pitchFamily="34" charset="0"/>
            </a:endParaRPr>
          </a:p>
          <a:p>
            <a:pPr eaLnBrk="1" hangingPunct="1">
              <a:spcBef>
                <a:spcPct val="0"/>
              </a:spcBef>
              <a:buFontTx/>
              <a:buNone/>
            </a:pPr>
            <a:r>
              <a:rPr lang="en-US" altLang="en-US" dirty="0">
                <a:latin typeface="Calibri" panose="020F0502020204030204" pitchFamily="34" charset="0"/>
                <a:cs typeface="Arial" panose="020B0604020202020204" pitchFamily="34" charset="0"/>
              </a:rPr>
              <a:t>What is the recombination frequency between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these genes?</a:t>
            </a:r>
            <a:br>
              <a:rPr lang="en-US" altLang="en-US" dirty="0">
                <a:latin typeface="Calibri" panose="020F0502020204030204" pitchFamily="34" charset="0"/>
                <a:cs typeface="Arial" panose="020B0604020202020204" pitchFamily="34" charset="0"/>
              </a:rPr>
            </a:br>
            <a:br>
              <a:rPr lang="en-US" altLang="en-US" dirty="0">
                <a:latin typeface="Calibri" panose="020F0502020204030204" pitchFamily="34" charset="0"/>
                <a:cs typeface="Arial" panose="020B0604020202020204" pitchFamily="34" charset="0"/>
              </a:rPr>
            </a:br>
            <a:endParaRPr lang="en-US" altLang="en-US" dirty="0">
              <a:latin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17B1AF77-3CD3-40A3-8AFB-7B2586E92D32}"/>
              </a:ext>
            </a:extLst>
          </p:cNvPr>
          <p:cNvSpPr txBox="1"/>
          <p:nvPr/>
        </p:nvSpPr>
        <p:spPr>
          <a:xfrm>
            <a:off x="6278563" y="2133600"/>
            <a:ext cx="22860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0000"/>
                </a:solidFill>
                <a:effectLst/>
                <a:uLnTx/>
                <a:uFillTx/>
                <a:latin typeface="Calibri"/>
                <a:ea typeface="+mn-ea"/>
                <a:cs typeface="+mn-cs"/>
              </a:rPr>
              <a:t>Parentals</a:t>
            </a:r>
          </a:p>
        </p:txBody>
      </p:sp>
    </p:spTree>
    <p:extLst>
      <p:ext uri="{BB962C8B-B14F-4D97-AF65-F5344CB8AC3E}">
        <p14:creationId xmlns:p14="http://schemas.microsoft.com/office/powerpoint/2010/main" val="811420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a:extLst>
              <a:ext uri="{FF2B5EF4-FFF2-40B4-BE49-F238E27FC236}">
                <a16:creationId xmlns:a16="http://schemas.microsoft.com/office/drawing/2014/main" id="{F097AA22-BB87-4C11-8457-38F16D8C082C}"/>
              </a:ext>
            </a:extLst>
          </p:cNvPr>
          <p:cNvSpPr txBox="1">
            <a:spLocks noChangeArrowheads="1"/>
          </p:cNvSpPr>
          <p:nvPr/>
        </p:nvSpPr>
        <p:spPr bwMode="auto">
          <a:xfrm>
            <a:off x="304800" y="152400"/>
            <a:ext cx="8259763"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dirty="0">
                <a:latin typeface="Calibri" panose="020F0502020204030204" pitchFamily="34" charset="0"/>
                <a:cs typeface="Arial" panose="020B0604020202020204" pitchFamily="34" charset="0"/>
              </a:rPr>
              <a:t>A Wild type fruit fly (heterozygous for gray body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and red eyes) is mated with a black fly with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purple eyes.</a:t>
            </a:r>
          </a:p>
          <a:p>
            <a:pPr eaLnBrk="1" hangingPunct="1">
              <a:spcBef>
                <a:spcPct val="0"/>
              </a:spcBef>
              <a:buFontTx/>
              <a:buNone/>
            </a:pPr>
            <a:r>
              <a:rPr lang="en-US" altLang="en-US" dirty="0">
                <a:latin typeface="Calibri" panose="020F0502020204030204" pitchFamily="34" charset="0"/>
                <a:cs typeface="Arial" panose="020B0604020202020204" pitchFamily="34" charset="0"/>
              </a:rPr>
              <a:t>OFFSPRING: </a:t>
            </a:r>
            <a:br>
              <a:rPr lang="en-US" altLang="en-US" dirty="0">
                <a:latin typeface="Calibri" panose="020F0502020204030204" pitchFamily="34" charset="0"/>
                <a:cs typeface="Arial" panose="020B0604020202020204" pitchFamily="34" charset="0"/>
              </a:rPr>
            </a:br>
            <a:r>
              <a:rPr lang="en-US" altLang="en-US" dirty="0">
                <a:solidFill>
                  <a:srgbClr val="FF0000"/>
                </a:solidFill>
                <a:latin typeface="Calibri" panose="020F0502020204030204" pitchFamily="34" charset="0"/>
                <a:cs typeface="Arial" panose="020B0604020202020204" pitchFamily="34" charset="0"/>
              </a:rPr>
              <a:t>721-  gray body/red eyes</a:t>
            </a:r>
            <a:br>
              <a:rPr lang="en-US" altLang="en-US" dirty="0">
                <a:solidFill>
                  <a:srgbClr val="FF0000"/>
                </a:solidFill>
                <a:latin typeface="Calibri" panose="020F0502020204030204" pitchFamily="34" charset="0"/>
                <a:cs typeface="Arial" panose="020B0604020202020204" pitchFamily="34" charset="0"/>
              </a:rPr>
            </a:br>
            <a:r>
              <a:rPr lang="en-US" altLang="en-US" dirty="0">
                <a:solidFill>
                  <a:srgbClr val="FF0000"/>
                </a:solidFill>
                <a:latin typeface="Calibri" panose="020F0502020204030204" pitchFamily="34" charset="0"/>
                <a:cs typeface="Arial" panose="020B0604020202020204" pitchFamily="34" charset="0"/>
              </a:rPr>
              <a:t>751-  black body/purple eyes</a:t>
            </a:r>
            <a:br>
              <a:rPr lang="en-US" altLang="en-US" dirty="0">
                <a:latin typeface="Calibri" panose="020F0502020204030204" pitchFamily="34" charset="0"/>
                <a:cs typeface="Arial" panose="020B0604020202020204" pitchFamily="34" charset="0"/>
              </a:rPr>
            </a:br>
            <a:r>
              <a:rPr lang="en-US" altLang="en-US" dirty="0">
                <a:solidFill>
                  <a:srgbClr val="7030A0"/>
                </a:solidFill>
                <a:latin typeface="Calibri" panose="020F0502020204030204" pitchFamily="34" charset="0"/>
                <a:cs typeface="Arial" panose="020B0604020202020204" pitchFamily="34" charset="0"/>
              </a:rPr>
              <a:t>49-  gray body/purple eyes</a:t>
            </a:r>
            <a:br>
              <a:rPr lang="en-US" altLang="en-US" dirty="0">
                <a:solidFill>
                  <a:srgbClr val="7030A0"/>
                </a:solidFill>
                <a:latin typeface="Calibri" panose="020F0502020204030204" pitchFamily="34" charset="0"/>
                <a:cs typeface="Arial" panose="020B0604020202020204" pitchFamily="34" charset="0"/>
              </a:rPr>
            </a:br>
            <a:r>
              <a:rPr lang="en-US" altLang="en-US" dirty="0">
                <a:solidFill>
                  <a:srgbClr val="7030A0"/>
                </a:solidFill>
                <a:latin typeface="Calibri" panose="020F0502020204030204" pitchFamily="34" charset="0"/>
                <a:cs typeface="Arial" panose="020B0604020202020204" pitchFamily="34" charset="0"/>
              </a:rPr>
              <a:t>45-  black body/red-eyes</a:t>
            </a:r>
          </a:p>
          <a:p>
            <a:pPr eaLnBrk="1" hangingPunct="1">
              <a:spcBef>
                <a:spcPct val="0"/>
              </a:spcBef>
              <a:buFontTx/>
              <a:buNone/>
            </a:pPr>
            <a:endParaRPr lang="en-US" altLang="en-US" dirty="0">
              <a:latin typeface="Calibri" panose="020F0502020204030204" pitchFamily="34" charset="0"/>
              <a:cs typeface="Arial" panose="020B0604020202020204" pitchFamily="34" charset="0"/>
            </a:endParaRPr>
          </a:p>
          <a:p>
            <a:pPr eaLnBrk="1" hangingPunct="1">
              <a:spcBef>
                <a:spcPct val="0"/>
              </a:spcBef>
              <a:buFontTx/>
              <a:buNone/>
            </a:pPr>
            <a:r>
              <a:rPr lang="en-US" altLang="en-US" dirty="0">
                <a:latin typeface="Calibri" panose="020F0502020204030204" pitchFamily="34" charset="0"/>
                <a:cs typeface="Arial" panose="020B0604020202020204" pitchFamily="34" charset="0"/>
              </a:rPr>
              <a:t>What is the recombination frequency between </a:t>
            </a:r>
            <a:br>
              <a:rPr lang="en-US" altLang="en-US" dirty="0">
                <a:latin typeface="Calibri" panose="020F0502020204030204" pitchFamily="34" charset="0"/>
                <a:cs typeface="Arial" panose="020B0604020202020204" pitchFamily="34" charset="0"/>
              </a:rPr>
            </a:br>
            <a:r>
              <a:rPr lang="en-US" altLang="en-US" dirty="0">
                <a:latin typeface="Calibri" panose="020F0502020204030204" pitchFamily="34" charset="0"/>
                <a:cs typeface="Arial" panose="020B0604020202020204" pitchFamily="34" charset="0"/>
              </a:rPr>
              <a:t>these genes?</a:t>
            </a:r>
            <a:br>
              <a:rPr lang="en-US" altLang="en-US" dirty="0">
                <a:latin typeface="Calibri" panose="020F0502020204030204" pitchFamily="34" charset="0"/>
                <a:cs typeface="Arial" panose="020B0604020202020204" pitchFamily="34" charset="0"/>
              </a:rPr>
            </a:br>
            <a:br>
              <a:rPr lang="en-US" altLang="en-US" dirty="0">
                <a:latin typeface="Calibri" panose="020F0502020204030204" pitchFamily="34" charset="0"/>
                <a:cs typeface="Arial" panose="020B0604020202020204" pitchFamily="34" charset="0"/>
              </a:rPr>
            </a:br>
            <a:endParaRPr lang="en-US" altLang="en-US" dirty="0">
              <a:latin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17B1AF77-3CD3-40A3-8AFB-7B2586E92D32}"/>
              </a:ext>
            </a:extLst>
          </p:cNvPr>
          <p:cNvSpPr txBox="1"/>
          <p:nvPr/>
        </p:nvSpPr>
        <p:spPr>
          <a:xfrm>
            <a:off x="6278563" y="2133600"/>
            <a:ext cx="22860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0000"/>
                </a:solidFill>
                <a:effectLst/>
                <a:uLnTx/>
                <a:uFillTx/>
                <a:latin typeface="Calibri"/>
                <a:ea typeface="+mn-ea"/>
                <a:cs typeface="+mn-cs"/>
              </a:rPr>
              <a:t>Parentals</a:t>
            </a:r>
          </a:p>
        </p:txBody>
      </p:sp>
      <p:sp>
        <p:nvSpPr>
          <p:cNvPr id="6" name="TextBox 5">
            <a:extLst>
              <a:ext uri="{FF2B5EF4-FFF2-40B4-BE49-F238E27FC236}">
                <a16:creationId xmlns:a16="http://schemas.microsoft.com/office/drawing/2014/main" id="{631EA26A-04DB-42FA-A514-1315F58EA02E}"/>
              </a:ext>
            </a:extLst>
          </p:cNvPr>
          <p:cNvSpPr txBox="1"/>
          <p:nvPr/>
        </p:nvSpPr>
        <p:spPr>
          <a:xfrm>
            <a:off x="6096000" y="2920903"/>
            <a:ext cx="22860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7030A0"/>
                </a:solidFill>
                <a:effectLst/>
                <a:uLnTx/>
                <a:uFillTx/>
                <a:latin typeface="Calibri"/>
                <a:ea typeface="+mn-ea"/>
                <a:cs typeface="+mn-cs"/>
              </a:rPr>
              <a:t>Recombinants</a:t>
            </a:r>
          </a:p>
        </p:txBody>
      </p:sp>
      <p:sp>
        <p:nvSpPr>
          <p:cNvPr id="8" name="TextBox 7">
            <a:extLst>
              <a:ext uri="{FF2B5EF4-FFF2-40B4-BE49-F238E27FC236}">
                <a16:creationId xmlns:a16="http://schemas.microsoft.com/office/drawing/2014/main" id="{5AB9AEDB-E454-40A2-ADB8-C173AB95851E}"/>
              </a:ext>
            </a:extLst>
          </p:cNvPr>
          <p:cNvSpPr txBox="1"/>
          <p:nvPr/>
        </p:nvSpPr>
        <p:spPr>
          <a:xfrm>
            <a:off x="2514600" y="5676729"/>
            <a:ext cx="2057400" cy="707886"/>
          </a:xfrm>
          <a:prstGeom prst="rect">
            <a:avLst/>
          </a:prstGeom>
          <a:noFill/>
        </p:spPr>
        <p:txBody>
          <a:bodyPr wrap="square">
            <a:spAutoFit/>
          </a:bodyPr>
          <a:lstStyle/>
          <a:p>
            <a:r>
              <a:rPr lang="en-US" sz="2000" u="sng" dirty="0">
                <a:solidFill>
                  <a:srgbClr val="7030A0"/>
                </a:solidFill>
                <a:latin typeface="Calibri"/>
              </a:rPr>
              <a:t>  94</a:t>
            </a:r>
            <a:r>
              <a:rPr kumimoji="0" lang="en-US" sz="2000" b="0" i="0" strike="noStrike" kern="1200" cap="none" spc="0" normalizeH="0" baseline="0" noProof="0" dirty="0">
                <a:ln>
                  <a:noFill/>
                </a:ln>
                <a:solidFill>
                  <a:srgbClr val="7030A0"/>
                </a:solidFill>
                <a:effectLst/>
                <a:uLnTx/>
                <a:uFillTx/>
                <a:latin typeface="Calibri"/>
                <a:ea typeface="+mn-ea"/>
                <a:cs typeface="+mn-cs"/>
              </a:rPr>
              <a:t>_  </a:t>
            </a:r>
            <a:r>
              <a:rPr kumimoji="0" lang="en-US" sz="2000" b="0" i="0" u="none" strike="noStrike" kern="1200" cap="none" spc="0" normalizeH="0" baseline="0" noProof="0" dirty="0">
                <a:ln>
                  <a:noFill/>
                </a:ln>
                <a:solidFill>
                  <a:srgbClr val="7030A0"/>
                </a:solidFill>
                <a:effectLst/>
                <a:uLnTx/>
                <a:uFillTx/>
                <a:latin typeface="Calibri"/>
                <a:ea typeface="+mn-ea"/>
                <a:cs typeface="+mn-cs"/>
              </a:rPr>
              <a:t>X 100</a:t>
            </a:r>
            <a:endParaRPr lang="en-US" sz="2000" dirty="0">
              <a:solidFill>
                <a:prstClr val="black"/>
              </a:solidFill>
              <a:latin typeface="Calibri"/>
            </a:endParaRPr>
          </a:p>
          <a:p>
            <a:r>
              <a:rPr kumimoji="0" lang="en-US" sz="2000" b="0" i="0" u="none" strike="noStrike" kern="1200" cap="none" spc="0" normalizeH="0" baseline="0" noProof="0" dirty="0">
                <a:ln>
                  <a:noFill/>
                </a:ln>
                <a:solidFill>
                  <a:srgbClr val="FF0000"/>
                </a:solidFill>
                <a:effectLst/>
                <a:uLnTx/>
                <a:uFillTx/>
                <a:latin typeface="Calibri"/>
                <a:ea typeface="+mn-ea"/>
                <a:cs typeface="+mn-cs"/>
              </a:rPr>
              <a:t>1472</a:t>
            </a:r>
            <a:endParaRPr lang="en-US" dirty="0"/>
          </a:p>
        </p:txBody>
      </p:sp>
      <p:sp>
        <p:nvSpPr>
          <p:cNvPr id="10" name="TextBox 9">
            <a:extLst>
              <a:ext uri="{FF2B5EF4-FFF2-40B4-BE49-F238E27FC236}">
                <a16:creationId xmlns:a16="http://schemas.microsoft.com/office/drawing/2014/main" id="{BDB5F219-9C41-45D3-B08D-ED0D46BE3CDB}"/>
              </a:ext>
            </a:extLst>
          </p:cNvPr>
          <p:cNvSpPr txBox="1"/>
          <p:nvPr/>
        </p:nvSpPr>
        <p:spPr>
          <a:xfrm>
            <a:off x="318868" y="5707507"/>
            <a:ext cx="1814732" cy="646331"/>
          </a:xfrm>
          <a:prstGeom prst="rect">
            <a:avLst/>
          </a:prstGeom>
          <a:noFill/>
        </p:spPr>
        <p:txBody>
          <a:bodyPr wrap="square">
            <a:spAutoFit/>
          </a:bodyPr>
          <a:lstStyle/>
          <a:p>
            <a:r>
              <a:rPr lang="en-US" sz="1800" u="sng" dirty="0">
                <a:solidFill>
                  <a:srgbClr val="7030A0"/>
                </a:solidFill>
              </a:rPr>
              <a:t>   49 + 45 </a:t>
            </a:r>
            <a:r>
              <a:rPr lang="en-US" sz="1800" dirty="0">
                <a:solidFill>
                  <a:srgbClr val="7030A0"/>
                </a:solidFill>
              </a:rPr>
              <a:t>_ </a:t>
            </a:r>
            <a:r>
              <a:rPr lang="en-US" sz="1800" u="sng" dirty="0">
                <a:solidFill>
                  <a:srgbClr val="7030A0"/>
                </a:solidFill>
              </a:rPr>
              <a:t> </a:t>
            </a:r>
            <a:r>
              <a:rPr lang="en-US" sz="1800" dirty="0">
                <a:solidFill>
                  <a:srgbClr val="7030A0"/>
                </a:solidFill>
              </a:rPr>
              <a:t>X 100</a:t>
            </a:r>
            <a:br>
              <a:rPr lang="en-US" sz="1800" dirty="0"/>
            </a:br>
            <a:r>
              <a:rPr lang="en-US" sz="1800" dirty="0">
                <a:solidFill>
                  <a:srgbClr val="FF0000"/>
                </a:solidFill>
              </a:rPr>
              <a:t> 721 + 751</a:t>
            </a:r>
            <a:endParaRPr lang="en-US" dirty="0"/>
          </a:p>
        </p:txBody>
      </p:sp>
      <p:sp>
        <p:nvSpPr>
          <p:cNvPr id="12" name="TextBox 11">
            <a:extLst>
              <a:ext uri="{FF2B5EF4-FFF2-40B4-BE49-F238E27FC236}">
                <a16:creationId xmlns:a16="http://schemas.microsoft.com/office/drawing/2014/main" id="{D6B4EB5F-7C3A-40F4-AA7D-B3FDC0FB808E}"/>
              </a:ext>
            </a:extLst>
          </p:cNvPr>
          <p:cNvSpPr txBox="1"/>
          <p:nvPr/>
        </p:nvSpPr>
        <p:spPr>
          <a:xfrm>
            <a:off x="4343400" y="5645952"/>
            <a:ext cx="3429000" cy="400110"/>
          </a:xfrm>
          <a:prstGeom prst="rect">
            <a:avLst/>
          </a:prstGeom>
          <a:noFill/>
        </p:spPr>
        <p:txBody>
          <a:bodyPr wrap="square">
            <a:spAutoFit/>
          </a:bodyPr>
          <a:lstStyle/>
          <a:p>
            <a:r>
              <a:rPr lang="en-US" sz="2000" dirty="0">
                <a:solidFill>
                  <a:srgbClr val="7030A0"/>
                </a:solidFill>
                <a:latin typeface="Calibri"/>
              </a:rPr>
              <a:t>6.4    = 6.4 map units </a:t>
            </a:r>
            <a:endParaRPr lang="en-US" dirty="0"/>
          </a:p>
        </p:txBody>
      </p:sp>
    </p:spTree>
    <p:extLst>
      <p:ext uri="{BB962C8B-B14F-4D97-AF65-F5344CB8AC3E}">
        <p14:creationId xmlns:p14="http://schemas.microsoft.com/office/powerpoint/2010/main" val="33305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inVertic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wipe(left)">
                                      <p:cBhvr>
                                        <p:cTn id="1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3"/>
          <p:cNvSpPr>
            <a:spLocks noGrp="1" noChangeArrowheads="1"/>
          </p:cNvSpPr>
          <p:nvPr>
            <p:ph type="body" idx="1"/>
          </p:nvPr>
        </p:nvSpPr>
        <p:spPr>
          <a:xfrm>
            <a:off x="304800" y="0"/>
            <a:ext cx="8229600" cy="6858000"/>
          </a:xfrm>
        </p:spPr>
        <p:txBody>
          <a:bodyPr/>
          <a:lstStyle/>
          <a:p>
            <a:pPr eaLnBrk="1" hangingPunct="1">
              <a:buFontTx/>
              <a:buNone/>
            </a:pPr>
            <a:r>
              <a:rPr lang="en-US" altLang="en-US"/>
              <a:t>Determine the sequence of genes along a chromosome based on the following recombination frequencies</a:t>
            </a:r>
          </a:p>
          <a:p>
            <a:pPr eaLnBrk="1" hangingPunct="1">
              <a:buFontTx/>
              <a:buNone/>
            </a:pPr>
            <a:endParaRPr lang="en-US" altLang="en-US"/>
          </a:p>
          <a:p>
            <a:pPr eaLnBrk="1" hangingPunct="1">
              <a:buFontTx/>
              <a:buNone/>
            </a:pPr>
            <a:r>
              <a:rPr lang="en-US" altLang="en-US"/>
              <a:t>A-C 20%	</a:t>
            </a:r>
          </a:p>
          <a:p>
            <a:pPr eaLnBrk="1" hangingPunct="1">
              <a:buFontTx/>
              <a:buNone/>
            </a:pPr>
            <a:r>
              <a:rPr lang="en-US" altLang="en-US"/>
              <a:t>A-D 10%</a:t>
            </a:r>
          </a:p>
          <a:p>
            <a:pPr eaLnBrk="1" hangingPunct="1">
              <a:buFontTx/>
              <a:buNone/>
            </a:pPr>
            <a:r>
              <a:rPr lang="en-US" altLang="en-US"/>
              <a:t>B-C 15%</a:t>
            </a:r>
          </a:p>
          <a:p>
            <a:pPr eaLnBrk="1" hangingPunct="1">
              <a:buFontTx/>
              <a:buNone/>
            </a:pPr>
            <a:r>
              <a:rPr lang="en-US" altLang="en-US"/>
              <a:t>B-D 5%</a:t>
            </a:r>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2664720" y="1402200"/>
              <a:ext cx="5675040" cy="5395320"/>
            </p14:xfrm>
          </p:contentPart>
        </mc:Choice>
        <mc:Fallback xmlns="">
          <p:pic>
            <p:nvPicPr>
              <p:cNvPr id="2" name="Ink 1"/>
              <p:cNvPicPr/>
              <p:nvPr/>
            </p:nvPicPr>
            <p:blipFill>
              <a:blip r:embed="rId4"/>
              <a:stretch>
                <a:fillRect/>
              </a:stretch>
            </p:blipFill>
            <p:spPr>
              <a:xfrm>
                <a:off x="2657880" y="1390320"/>
                <a:ext cx="5693400" cy="5416560"/>
              </a:xfrm>
              <a:prstGeom prst="rect">
                <a:avLst/>
              </a:prstGeom>
            </p:spPr>
          </p:pic>
        </mc:Fallback>
      </mc:AlternateContent>
    </p:spTree>
    <p:extLst>
      <p:ext uri="{BB962C8B-B14F-4D97-AF65-F5344CB8AC3E}">
        <p14:creationId xmlns:p14="http://schemas.microsoft.com/office/powerpoint/2010/main" val="2982968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body" idx="1"/>
          </p:nvPr>
        </p:nvSpPr>
        <p:spPr>
          <a:xfrm>
            <a:off x="304800" y="0"/>
            <a:ext cx="8229600" cy="6858000"/>
          </a:xfrm>
        </p:spPr>
        <p:txBody>
          <a:bodyPr/>
          <a:lstStyle/>
          <a:p>
            <a:pPr eaLnBrk="1" hangingPunct="1">
              <a:buFontTx/>
              <a:buNone/>
            </a:pPr>
            <a:r>
              <a:rPr lang="en-US" altLang="en-US"/>
              <a:t>Determine the sequence of genes along a chromosome based on the following recombination frequencies</a:t>
            </a:r>
          </a:p>
          <a:p>
            <a:pPr eaLnBrk="1" hangingPunct="1">
              <a:buFontTx/>
              <a:buNone/>
            </a:pPr>
            <a:endParaRPr lang="en-US" altLang="en-US"/>
          </a:p>
          <a:p>
            <a:pPr eaLnBrk="1" hangingPunct="1">
              <a:buFontTx/>
              <a:buNone/>
            </a:pPr>
            <a:r>
              <a:rPr lang="en-US" altLang="en-US"/>
              <a:t>A-C 10%	</a:t>
            </a:r>
          </a:p>
          <a:p>
            <a:pPr eaLnBrk="1" hangingPunct="1">
              <a:buFontTx/>
              <a:buNone/>
            </a:pPr>
            <a:r>
              <a:rPr lang="en-US" altLang="en-US"/>
              <a:t>A-D 30%</a:t>
            </a:r>
          </a:p>
          <a:p>
            <a:pPr eaLnBrk="1" hangingPunct="1">
              <a:buFontTx/>
              <a:buNone/>
            </a:pPr>
            <a:r>
              <a:rPr lang="en-US" altLang="en-US"/>
              <a:t>B-C 24%</a:t>
            </a:r>
          </a:p>
          <a:p>
            <a:pPr eaLnBrk="1" hangingPunct="1">
              <a:buFontTx/>
              <a:buNone/>
            </a:pPr>
            <a:r>
              <a:rPr lang="en-US" altLang="en-US"/>
              <a:t>B-D 16%</a:t>
            </a:r>
          </a:p>
        </p:txBody>
      </p:sp>
    </p:spTree>
    <p:extLst>
      <p:ext uri="{BB962C8B-B14F-4D97-AF65-F5344CB8AC3E}">
        <p14:creationId xmlns:p14="http://schemas.microsoft.com/office/powerpoint/2010/main" val="2952551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body" idx="1"/>
          </p:nvPr>
        </p:nvSpPr>
        <p:spPr>
          <a:xfrm>
            <a:off x="304800" y="0"/>
            <a:ext cx="8229600" cy="6858000"/>
          </a:xfrm>
        </p:spPr>
        <p:txBody>
          <a:bodyPr/>
          <a:lstStyle/>
          <a:p>
            <a:pPr eaLnBrk="1" hangingPunct="1">
              <a:buFontTx/>
              <a:buNone/>
            </a:pPr>
            <a:r>
              <a:rPr lang="en-US" altLang="en-US"/>
              <a:t>Determine the sequence of genes along a chromosome based on the following recombination frequencies</a:t>
            </a:r>
          </a:p>
          <a:p>
            <a:pPr eaLnBrk="1" hangingPunct="1">
              <a:buFontTx/>
              <a:buNone/>
            </a:pPr>
            <a:endParaRPr lang="en-US" altLang="en-US"/>
          </a:p>
          <a:p>
            <a:pPr eaLnBrk="1" hangingPunct="1">
              <a:buFontTx/>
              <a:buNone/>
            </a:pPr>
            <a:r>
              <a:rPr lang="en-US" altLang="en-US"/>
              <a:t>A-C 10%	</a:t>
            </a:r>
          </a:p>
          <a:p>
            <a:pPr eaLnBrk="1" hangingPunct="1">
              <a:buFontTx/>
              <a:buNone/>
            </a:pPr>
            <a:r>
              <a:rPr lang="en-US" altLang="en-US"/>
              <a:t>A-D 30%</a:t>
            </a:r>
          </a:p>
          <a:p>
            <a:pPr eaLnBrk="1" hangingPunct="1">
              <a:buFontTx/>
              <a:buNone/>
            </a:pPr>
            <a:r>
              <a:rPr lang="en-US" altLang="en-US"/>
              <a:t>B-C 24%</a:t>
            </a:r>
          </a:p>
          <a:p>
            <a:pPr eaLnBrk="1" hangingPunct="1">
              <a:buFontTx/>
              <a:buNone/>
            </a:pPr>
            <a:r>
              <a:rPr lang="en-US" altLang="en-US"/>
              <a:t>B-D 16%</a:t>
            </a:r>
          </a:p>
          <a:p>
            <a:pPr eaLnBrk="1" hangingPunct="1">
              <a:buFontTx/>
              <a:buNone/>
            </a:pPr>
            <a:endParaRPr lang="en-US" altLang="en-US"/>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3377520" y="1282320"/>
              <a:ext cx="4906440" cy="2169720"/>
            </p14:xfrm>
          </p:contentPart>
        </mc:Choice>
        <mc:Fallback xmlns="">
          <p:pic>
            <p:nvPicPr>
              <p:cNvPr id="2" name="Ink 1"/>
              <p:cNvPicPr/>
              <p:nvPr/>
            </p:nvPicPr>
            <p:blipFill>
              <a:blip r:embed="rId3"/>
              <a:stretch>
                <a:fillRect/>
              </a:stretch>
            </p:blipFill>
            <p:spPr>
              <a:xfrm>
                <a:off x="3368160" y="1271160"/>
                <a:ext cx="4925880" cy="2184120"/>
              </a:xfrm>
              <a:prstGeom prst="rect">
                <a:avLst/>
              </a:prstGeom>
            </p:spPr>
          </p:pic>
        </mc:Fallback>
      </mc:AlternateContent>
    </p:spTree>
    <p:extLst>
      <p:ext uri="{BB962C8B-B14F-4D97-AF65-F5344CB8AC3E}">
        <p14:creationId xmlns:p14="http://schemas.microsoft.com/office/powerpoint/2010/main" val="316174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body" idx="1"/>
          </p:nvPr>
        </p:nvSpPr>
        <p:spPr>
          <a:xfrm>
            <a:off x="304800" y="0"/>
            <a:ext cx="8229600" cy="6858000"/>
          </a:xfrm>
        </p:spPr>
        <p:txBody>
          <a:bodyPr/>
          <a:lstStyle/>
          <a:p>
            <a:pPr eaLnBrk="1" hangingPunct="1">
              <a:buFontTx/>
              <a:buNone/>
            </a:pPr>
            <a:r>
              <a:rPr lang="en-US" altLang="en-US"/>
              <a:t>Determine the sequence of genes along a chromosome based on the following recombination frequencies</a:t>
            </a:r>
          </a:p>
          <a:p>
            <a:pPr eaLnBrk="1" hangingPunct="1">
              <a:buFontTx/>
              <a:buNone/>
            </a:pPr>
            <a:endParaRPr lang="en-US" altLang="en-US"/>
          </a:p>
          <a:p>
            <a:pPr eaLnBrk="1" hangingPunct="1">
              <a:buFontTx/>
              <a:buNone/>
            </a:pPr>
            <a:r>
              <a:rPr lang="en-US" altLang="en-US"/>
              <a:t>A-C 10%	</a:t>
            </a:r>
          </a:p>
          <a:p>
            <a:pPr eaLnBrk="1" hangingPunct="1">
              <a:buFontTx/>
              <a:buNone/>
            </a:pPr>
            <a:r>
              <a:rPr lang="en-US" altLang="en-US"/>
              <a:t>A-D 30%</a:t>
            </a:r>
          </a:p>
          <a:p>
            <a:pPr eaLnBrk="1" hangingPunct="1">
              <a:buFontTx/>
              <a:buNone/>
            </a:pPr>
            <a:r>
              <a:rPr lang="en-US" altLang="en-US"/>
              <a:t>B-C 24%</a:t>
            </a:r>
          </a:p>
          <a:p>
            <a:pPr eaLnBrk="1" hangingPunct="1">
              <a:buFontTx/>
              <a:buNone/>
            </a:pPr>
            <a:r>
              <a:rPr lang="en-US" altLang="en-US"/>
              <a:t>B-D 16%</a:t>
            </a:r>
          </a:p>
          <a:p>
            <a:pPr eaLnBrk="1" hangingPunct="1">
              <a:buFontTx/>
              <a:buNone/>
            </a:pPr>
            <a:endParaRPr lang="en-US" altLang="en-US"/>
          </a:p>
          <a:p>
            <a:pPr eaLnBrk="1" hangingPunct="1">
              <a:buFontTx/>
              <a:buNone/>
            </a:pPr>
            <a:endParaRPr lang="en-US" altLang="en-US"/>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3370989" y="1282320"/>
              <a:ext cx="4906440" cy="2896920"/>
            </p14:xfrm>
          </p:contentPart>
        </mc:Choice>
        <mc:Fallback xmlns="">
          <p:pic>
            <p:nvPicPr>
              <p:cNvPr id="2" name="Ink 1"/>
              <p:cNvPicPr/>
              <p:nvPr/>
            </p:nvPicPr>
            <p:blipFill>
              <a:blip r:embed="rId3"/>
              <a:stretch>
                <a:fillRect/>
              </a:stretch>
            </p:blipFill>
            <p:spPr>
              <a:xfrm>
                <a:off x="3361629" y="1271160"/>
                <a:ext cx="4925880" cy="29196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 name="Ink 3"/>
              <p14:cNvContentPartPr/>
              <p14:nvPr/>
            </p14:nvContentPartPr>
            <p14:xfrm>
              <a:off x="940371" y="6061269"/>
              <a:ext cx="360" cy="360"/>
            </p14:xfrm>
          </p:contentPart>
        </mc:Choice>
        <mc:Fallback xmlns="">
          <p:pic>
            <p:nvPicPr>
              <p:cNvPr id="4" name="Ink 3"/>
              <p:cNvPicPr/>
              <p:nvPr/>
            </p:nvPicPr>
            <p:blipFill>
              <a:blip r:embed="rId5"/>
              <a:stretch>
                <a:fillRect/>
              </a:stretch>
            </p:blipFill>
            <p:spPr>
              <a:xfrm>
                <a:off x="928491" y="6049389"/>
                <a:ext cx="24120" cy="24120"/>
              </a:xfrm>
              <a:prstGeom prst="rect">
                <a:avLst/>
              </a:prstGeom>
            </p:spPr>
          </p:pic>
        </mc:Fallback>
      </mc:AlternateContent>
    </p:spTree>
    <p:extLst>
      <p:ext uri="{BB962C8B-B14F-4D97-AF65-F5344CB8AC3E}">
        <p14:creationId xmlns:p14="http://schemas.microsoft.com/office/powerpoint/2010/main" val="3443850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body" idx="1"/>
          </p:nvPr>
        </p:nvSpPr>
        <p:spPr>
          <a:xfrm>
            <a:off x="304800" y="0"/>
            <a:ext cx="8229600" cy="6858000"/>
          </a:xfrm>
        </p:spPr>
        <p:txBody>
          <a:bodyPr/>
          <a:lstStyle/>
          <a:p>
            <a:pPr eaLnBrk="1" hangingPunct="1">
              <a:buFontTx/>
              <a:buNone/>
            </a:pPr>
            <a:r>
              <a:rPr lang="en-US" altLang="en-US"/>
              <a:t>Determine the sequence of genes along a chromosome based on the following recombination frequencies</a:t>
            </a:r>
          </a:p>
          <a:p>
            <a:pPr eaLnBrk="1" hangingPunct="1">
              <a:buFontTx/>
              <a:buNone/>
            </a:pPr>
            <a:endParaRPr lang="en-US" altLang="en-US"/>
          </a:p>
          <a:p>
            <a:pPr eaLnBrk="1" hangingPunct="1">
              <a:buFontTx/>
              <a:buNone/>
            </a:pPr>
            <a:r>
              <a:rPr lang="en-US" altLang="en-US"/>
              <a:t>A-C 10%	</a:t>
            </a:r>
          </a:p>
          <a:p>
            <a:pPr eaLnBrk="1" hangingPunct="1">
              <a:buFontTx/>
              <a:buNone/>
            </a:pPr>
            <a:r>
              <a:rPr lang="en-US" altLang="en-US"/>
              <a:t>A-D 30%</a:t>
            </a:r>
          </a:p>
          <a:p>
            <a:pPr eaLnBrk="1" hangingPunct="1">
              <a:buFontTx/>
              <a:buNone/>
            </a:pPr>
            <a:r>
              <a:rPr lang="en-US" altLang="en-US"/>
              <a:t>B-C 24%</a:t>
            </a:r>
          </a:p>
          <a:p>
            <a:pPr eaLnBrk="1" hangingPunct="1">
              <a:buFontTx/>
              <a:buNone/>
            </a:pPr>
            <a:r>
              <a:rPr lang="en-US" altLang="en-US"/>
              <a:t>B-D 16%</a:t>
            </a:r>
          </a:p>
          <a:p>
            <a:pPr eaLnBrk="1" hangingPunct="1">
              <a:buFontTx/>
              <a:buNone/>
            </a:pPr>
            <a:endParaRPr lang="en-US" altLang="en-US"/>
          </a:p>
          <a:p>
            <a:pPr eaLnBrk="1" hangingPunct="1">
              <a:buFontTx/>
              <a:buNone/>
            </a:pPr>
            <a:endParaRPr lang="en-US" altLang="en-US"/>
          </a:p>
          <a:p>
            <a:pPr eaLnBrk="1" hangingPunct="1">
              <a:buFontTx/>
              <a:buNone/>
            </a:pPr>
            <a:r>
              <a:rPr lang="en-US" altLang="en-US"/>
              <a:t>CABD</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3377520" y="1282320"/>
              <a:ext cx="5255640" cy="4184640"/>
            </p14:xfrm>
          </p:contentPart>
        </mc:Choice>
        <mc:Fallback xmlns="">
          <p:pic>
            <p:nvPicPr>
              <p:cNvPr id="2" name="Ink 1"/>
              <p:cNvPicPr/>
              <p:nvPr/>
            </p:nvPicPr>
            <p:blipFill>
              <a:blip r:embed="rId3"/>
              <a:stretch>
                <a:fillRect/>
              </a:stretch>
            </p:blipFill>
            <p:spPr>
              <a:xfrm>
                <a:off x="3368160" y="1271160"/>
                <a:ext cx="5276160" cy="4206240"/>
              </a:xfrm>
              <a:prstGeom prst="rect">
                <a:avLst/>
              </a:prstGeom>
            </p:spPr>
          </p:pic>
        </mc:Fallback>
      </mc:AlternateContent>
    </p:spTree>
    <p:extLst>
      <p:ext uri="{BB962C8B-B14F-4D97-AF65-F5344CB8AC3E}">
        <p14:creationId xmlns:p14="http://schemas.microsoft.com/office/powerpoint/2010/main" val="3643155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1"/>
          </p:nvPr>
        </p:nvSpPr>
        <p:spPr>
          <a:xfrm>
            <a:off x="304800" y="0"/>
            <a:ext cx="8229600" cy="6858000"/>
          </a:xfrm>
        </p:spPr>
        <p:txBody>
          <a:bodyPr/>
          <a:lstStyle/>
          <a:p>
            <a:pPr eaLnBrk="1" hangingPunct="1">
              <a:buFontTx/>
              <a:buNone/>
            </a:pPr>
            <a:r>
              <a:rPr lang="en-US" altLang="en-US"/>
              <a:t>Determine the sequence of genes along a chromosome based on the following recombination frequencies</a:t>
            </a:r>
          </a:p>
          <a:p>
            <a:pPr eaLnBrk="1" hangingPunct="1">
              <a:buFontTx/>
              <a:buNone/>
            </a:pPr>
            <a:endParaRPr lang="en-US" altLang="en-US"/>
          </a:p>
          <a:p>
            <a:pPr eaLnBrk="1" hangingPunct="1">
              <a:buFontTx/>
              <a:buNone/>
            </a:pPr>
            <a:r>
              <a:rPr lang="en-US" altLang="en-US"/>
              <a:t>A-B 8%</a:t>
            </a:r>
          </a:p>
          <a:p>
            <a:pPr eaLnBrk="1" hangingPunct="1">
              <a:buFontTx/>
              <a:buNone/>
            </a:pPr>
            <a:r>
              <a:rPr lang="en-US" altLang="en-US"/>
              <a:t>A-C 28%	</a:t>
            </a:r>
          </a:p>
          <a:p>
            <a:pPr eaLnBrk="1" hangingPunct="1">
              <a:buFontTx/>
              <a:buNone/>
            </a:pPr>
            <a:r>
              <a:rPr lang="en-US" altLang="en-US"/>
              <a:t>A-D 25%</a:t>
            </a:r>
          </a:p>
          <a:p>
            <a:pPr eaLnBrk="1" hangingPunct="1">
              <a:buFontTx/>
              <a:buNone/>
            </a:pPr>
            <a:r>
              <a:rPr lang="en-US" altLang="en-US"/>
              <a:t>B-C 20%</a:t>
            </a:r>
          </a:p>
          <a:p>
            <a:pPr eaLnBrk="1" hangingPunct="1">
              <a:buFontTx/>
              <a:buNone/>
            </a:pPr>
            <a:r>
              <a:rPr lang="en-US" altLang="en-US"/>
              <a:t>B-D 33%</a:t>
            </a:r>
          </a:p>
        </p:txBody>
      </p:sp>
    </p:spTree>
    <p:extLst>
      <p:ext uri="{BB962C8B-B14F-4D97-AF65-F5344CB8AC3E}">
        <p14:creationId xmlns:p14="http://schemas.microsoft.com/office/powerpoint/2010/main" val="2625957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type="body" idx="1"/>
          </p:nvPr>
        </p:nvSpPr>
        <p:spPr>
          <a:xfrm>
            <a:off x="304800" y="0"/>
            <a:ext cx="8229600" cy="6858000"/>
          </a:xfrm>
        </p:spPr>
        <p:txBody>
          <a:bodyPr/>
          <a:lstStyle/>
          <a:p>
            <a:pPr eaLnBrk="1" hangingPunct="1">
              <a:buFontTx/>
              <a:buNone/>
            </a:pPr>
            <a:r>
              <a:rPr lang="en-US" altLang="en-US"/>
              <a:t>Determine the sequence of genes along a chromosome based on the following recombination frequencies</a:t>
            </a:r>
          </a:p>
          <a:p>
            <a:pPr eaLnBrk="1" hangingPunct="1">
              <a:buFontTx/>
              <a:buNone/>
            </a:pPr>
            <a:endParaRPr lang="en-US" altLang="en-US"/>
          </a:p>
          <a:p>
            <a:pPr eaLnBrk="1" hangingPunct="1">
              <a:buFontTx/>
              <a:buNone/>
            </a:pPr>
            <a:r>
              <a:rPr lang="en-US" altLang="en-US"/>
              <a:t>A-B 8%</a:t>
            </a:r>
          </a:p>
          <a:p>
            <a:pPr eaLnBrk="1" hangingPunct="1">
              <a:buFontTx/>
              <a:buNone/>
            </a:pPr>
            <a:r>
              <a:rPr lang="en-US" altLang="en-US"/>
              <a:t>A-C 28%	</a:t>
            </a:r>
          </a:p>
          <a:p>
            <a:pPr eaLnBrk="1" hangingPunct="1">
              <a:buFontTx/>
              <a:buNone/>
            </a:pPr>
            <a:r>
              <a:rPr lang="en-US" altLang="en-US"/>
              <a:t>A-D 25%</a:t>
            </a:r>
          </a:p>
          <a:p>
            <a:pPr eaLnBrk="1" hangingPunct="1">
              <a:buFontTx/>
              <a:buNone/>
            </a:pPr>
            <a:r>
              <a:rPr lang="en-US" altLang="en-US"/>
              <a:t>B-C 20%</a:t>
            </a:r>
          </a:p>
          <a:p>
            <a:pPr eaLnBrk="1" hangingPunct="1">
              <a:buFontTx/>
              <a:buNone/>
            </a:pPr>
            <a:r>
              <a:rPr lang="en-US" altLang="en-US"/>
              <a:t>B-D 33%</a:t>
            </a:r>
          </a:p>
        </p:txBody>
      </p:sp>
      <mc:AlternateContent xmlns:mc="http://schemas.openxmlformats.org/markup-compatibility/2006" xmlns:p14="http://schemas.microsoft.com/office/powerpoint/2010/main">
        <mc:Choice Requires="p14">
          <p:contentPart p14:bwMode="auto" r:id="rId2">
            <p14:nvContentPartPr>
              <p14:cNvPr id="2" name="Ink 1"/>
              <p14:cNvContentPartPr/>
              <p14:nvPr/>
            </p14:nvContentPartPr>
            <p14:xfrm>
              <a:off x="3004200" y="2114280"/>
              <a:ext cx="4315680" cy="1780560"/>
            </p14:xfrm>
          </p:contentPart>
        </mc:Choice>
        <mc:Fallback xmlns="">
          <p:pic>
            <p:nvPicPr>
              <p:cNvPr id="2" name="Ink 1"/>
              <p:cNvPicPr/>
              <p:nvPr/>
            </p:nvPicPr>
            <p:blipFill>
              <a:blip r:embed="rId3"/>
              <a:stretch>
                <a:fillRect/>
              </a:stretch>
            </p:blipFill>
            <p:spPr>
              <a:xfrm>
                <a:off x="2993040" y="2105280"/>
                <a:ext cx="4330800" cy="1800360"/>
              </a:xfrm>
              <a:prstGeom prst="rect">
                <a:avLst/>
              </a:prstGeom>
            </p:spPr>
          </p:pic>
        </mc:Fallback>
      </mc:AlternateContent>
    </p:spTree>
    <p:extLst>
      <p:ext uri="{BB962C8B-B14F-4D97-AF65-F5344CB8AC3E}">
        <p14:creationId xmlns:p14="http://schemas.microsoft.com/office/powerpoint/2010/main" val="4237063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1084</Words>
  <Application>Microsoft Office PowerPoint</Application>
  <PresentationFormat>On-screen Show (4:3)</PresentationFormat>
  <Paragraphs>135</Paragraphs>
  <Slides>21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Linkage maps and Recombination frequency  Slide show by Kelly Riedell/Brookings Biology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Riedell</dc:creator>
  <cp:lastModifiedBy>Kelly Riedell</cp:lastModifiedBy>
  <cp:revision>10</cp:revision>
  <dcterms:created xsi:type="dcterms:W3CDTF">2014-12-07T03:51:57Z</dcterms:created>
  <dcterms:modified xsi:type="dcterms:W3CDTF">2021-02-23T21:29:46Z</dcterms:modified>
</cp:coreProperties>
</file>