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960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43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75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3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46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055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50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8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662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0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932927-52DE-4ED8-9650-FC7664673285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43495-9549-4D53-BB99-64357353D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63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4F11532-CAA9-4535-B8E7-28B1FA782D0A}"/>
              </a:ext>
            </a:extLst>
          </p:cNvPr>
          <p:cNvSpPr txBox="1"/>
          <p:nvPr/>
        </p:nvSpPr>
        <p:spPr>
          <a:xfrm>
            <a:off x="119270" y="106017"/>
            <a:ext cx="11741426" cy="28038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MAKE A CLADOGRAM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Slide show by Kelly Riedell/Brookings Biology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Source: Kim </a:t>
            </a:r>
            <a:r>
              <a:rPr kumimoji="0" lang="en-U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Foglia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BAF575-A75C-42D0-8920-5C2B3E24EBA0}"/>
              </a:ext>
            </a:extLst>
          </p:cNvPr>
          <p:cNvSpPr txBox="1"/>
          <p:nvPr/>
        </p:nvSpPr>
        <p:spPr>
          <a:xfrm>
            <a:off x="119270" y="2781665"/>
            <a:ext cx="11741426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LEARNING OBJECTIVE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EVO-3.B Describe the types of evidence that can be used to infer an evolutionary relationship.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ESSENTIAL KNOWLEDGE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EVO-3.B.1 Phylogenetic trees and cladograms show evolutionary relationships among lineages—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Phylogenetic trees and cladograms both show relationships between lineages, but phylogenetic trees show the amount of change over time calibrated by fossils or a molecular clock.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eriod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Traits that are either gained or lost during evolution can be used to construct phylogenetic trees and cladograms—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Shared characters are present in more than one lineage.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ii. Shared, derived characters indicate common ancestry and are informative for the construction of phylogenetic trees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and cladograms.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iii. The out-group represents the lineage that is least closely related to the remainder of the organisms in the </a:t>
            </a:r>
            <a:b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             phylogenetic tree or cladogram.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948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0626" t="21522" r="38270" b="55848"/>
          <a:stretch/>
        </p:blipFill>
        <p:spPr>
          <a:xfrm>
            <a:off x="2655516" y="122932"/>
            <a:ext cx="7644079" cy="270795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1460" y="2923783"/>
            <a:ext cx="7212190" cy="357814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5364" y="830576"/>
            <a:ext cx="23714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CREATE A CLADOGRAM</a:t>
            </a:r>
            <a:br>
              <a:rPr lang="en-US" dirty="0"/>
            </a:br>
            <a:r>
              <a:rPr lang="en-US" dirty="0"/>
              <a:t>FROM THIS TABLE </a:t>
            </a:r>
          </a:p>
        </p:txBody>
      </p:sp>
    </p:spTree>
    <p:extLst>
      <p:ext uri="{BB962C8B-B14F-4D97-AF65-F5344CB8AC3E}">
        <p14:creationId xmlns:p14="http://schemas.microsoft.com/office/powerpoint/2010/main" val="26045743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</TotalTime>
  <Words>171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8</cp:revision>
  <dcterms:created xsi:type="dcterms:W3CDTF">2016-03-22T15:55:20Z</dcterms:created>
  <dcterms:modified xsi:type="dcterms:W3CDTF">2021-02-24T18:26:59Z</dcterms:modified>
</cp:coreProperties>
</file>