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8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2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2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1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0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4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0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D8DA-D4CA-4646-97B9-11208A63A67E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351E-1000-4760-9100-5D453F703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3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wm.ks.edu.tw/bio/activelearner/19/ch19summary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-66020"/>
            <a:ext cx="18473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b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57200"/>
            <a:ext cx="8445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REPRODUCTIVE BARRIERS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Kelly Riedell/Brookings Biology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B1012E-E5B0-43FF-8B86-669576565BD0}"/>
              </a:ext>
            </a:extLst>
          </p:cNvPr>
          <p:cNvSpPr txBox="1"/>
          <p:nvPr/>
        </p:nvSpPr>
        <p:spPr>
          <a:xfrm>
            <a:off x="153079" y="4724400"/>
            <a:ext cx="895926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CED ESSENTIAL KNOWLEDGE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dirty="0"/>
              <a:t>EVO-3.D.1 Speciation may occur when two populations become reproductively isolated from </a:t>
            </a:r>
            <a:br>
              <a:rPr lang="en-US" dirty="0"/>
            </a:br>
            <a:r>
              <a:rPr lang="en-US" dirty="0"/>
              <a:t>      each other.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EVO-3.F.1 Speciation results in diversity of life forms.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EVO-3.F.2 Speciation may be sympatric or allopatric.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EVO-3.F.3 Various prezygotic and postzygotic mechanisms can maintain reproductive isolation </a:t>
            </a:r>
            <a:br>
              <a:rPr lang="en-US" dirty="0"/>
            </a:br>
            <a:r>
              <a:rPr lang="en-US" dirty="0"/>
              <a:t>      and prevent gene flow between populations.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9F3F0-9BCF-4C73-AC7F-BA52DA38AE7D}"/>
              </a:ext>
            </a:extLst>
          </p:cNvPr>
          <p:cNvSpPr txBox="1"/>
          <p:nvPr/>
        </p:nvSpPr>
        <p:spPr>
          <a:xfrm>
            <a:off x="721165" y="2697457"/>
            <a:ext cx="830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FROM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http://www.dwm.ks.edu.tw/bio/activelearner/19/ch19summary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.html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98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t="17235" r="15483" b="11174"/>
          <a:stretch/>
        </p:blipFill>
        <p:spPr bwMode="auto">
          <a:xfrm>
            <a:off x="0" y="-1"/>
            <a:ext cx="9098280" cy="680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CAF86E-4FF8-4146-88D1-CFE3C4D8A367}"/>
              </a:ext>
            </a:extLst>
          </p:cNvPr>
          <p:cNvSpPr txBox="1"/>
          <p:nvPr/>
        </p:nvSpPr>
        <p:spPr>
          <a:xfrm>
            <a:off x="45720" y="6608113"/>
            <a:ext cx="913579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FROM  http://www.dwm.ks.edu.tw/bio/activelearner/19/ch19summary.html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3902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t="17235" r="15483" b="11174"/>
          <a:stretch/>
        </p:blipFill>
        <p:spPr bwMode="auto">
          <a:xfrm>
            <a:off x="0" y="-1"/>
            <a:ext cx="9098280" cy="680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CAF86E-4FF8-4146-88D1-CFE3C4D8A367}"/>
              </a:ext>
            </a:extLst>
          </p:cNvPr>
          <p:cNvSpPr txBox="1"/>
          <p:nvPr/>
        </p:nvSpPr>
        <p:spPr>
          <a:xfrm>
            <a:off x="45720" y="6608113"/>
            <a:ext cx="913579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FROM  http://www.dwm.ks.edu.tw/bio/activelearner/19/ch19summary.html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065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149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9</cp:revision>
  <dcterms:created xsi:type="dcterms:W3CDTF">2014-02-28T16:14:27Z</dcterms:created>
  <dcterms:modified xsi:type="dcterms:W3CDTF">2021-02-24T18:29:12Z</dcterms:modified>
</cp:coreProperties>
</file>