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7398-C2C6-4420-B689-FB256F49EC4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4376-CFDC-46C4-8911-4279B58E2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4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7398-C2C6-4420-B689-FB256F49EC4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4376-CFDC-46C4-8911-4279B58E2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3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7398-C2C6-4420-B689-FB256F49EC4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4376-CFDC-46C4-8911-4279B58E2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81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7398-C2C6-4420-B689-FB256F49EC4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4376-CFDC-46C4-8911-4279B58E2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23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7398-C2C6-4420-B689-FB256F49EC4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4376-CFDC-46C4-8911-4279B58E2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00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7398-C2C6-4420-B689-FB256F49EC4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4376-CFDC-46C4-8911-4279B58E2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908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7398-C2C6-4420-B689-FB256F49EC4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4376-CFDC-46C4-8911-4279B58E2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47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7398-C2C6-4420-B689-FB256F49EC4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4376-CFDC-46C4-8911-4279B58E2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18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7398-C2C6-4420-B689-FB256F49EC4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4376-CFDC-46C4-8911-4279B58E2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09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7398-C2C6-4420-B689-FB256F49EC4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4376-CFDC-46C4-8911-4279B58E2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37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7398-C2C6-4420-B689-FB256F49EC4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4376-CFDC-46C4-8911-4279B58E2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70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E7398-C2C6-4420-B689-FB256F49EC4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F4376-CFDC-46C4-8911-4279B58E2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8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apcentral.collegeboard.com/apc/members/exam/exam_information/1996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90601"/>
            <a:ext cx="7696200" cy="26098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BILL CHECK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/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>2013 FRQ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>Q8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586740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http://apcentral.collegeboard.com/apc/members/exam/exam_information/1996.html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641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33" t="31990" r="18011" b="19466"/>
          <a:stretch/>
        </p:blipFill>
        <p:spPr bwMode="auto">
          <a:xfrm>
            <a:off x="139700" y="12700"/>
            <a:ext cx="7825990" cy="448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9700" y="4800600"/>
            <a:ext cx="9004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The figure above represents a generalized hormone-signaling pathway. Briefly EXPLAIN the role of each numbered step </a:t>
            </a:r>
            <a:br>
              <a:rPr lang="en-US" sz="2400" dirty="0" smtClean="0">
                <a:latin typeface="Comic Sans MS" panose="030F0702030302020204" pitchFamily="66" charset="0"/>
              </a:rPr>
            </a:br>
            <a:r>
              <a:rPr lang="en-US" sz="2400" dirty="0" smtClean="0">
                <a:latin typeface="Comic Sans MS" panose="030F0702030302020204" pitchFamily="66" charset="0"/>
              </a:rPr>
              <a:t>in regulating target gene expression.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658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 POINT EACH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Step 1 = hormone/ligand binding to receptor to initiate/trigger/induce signaling OR signal reception 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Step 2 = an intracellular cascade that transduces/amplifies/transfers the signal from plasma membrane to nucleus (or other cellular effectors)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Step 3 = transcription/expression of target genes is stimulated/repressed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214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25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BILL CHECK  2013 FRQ Q8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BILL CHECK  2013 FRQ Q6</dc:title>
  <dc:creator>Kelly Riedell</dc:creator>
  <cp:lastModifiedBy>Kelly Riedell</cp:lastModifiedBy>
  <cp:revision>3</cp:revision>
  <dcterms:created xsi:type="dcterms:W3CDTF">2014-10-27T12:29:32Z</dcterms:created>
  <dcterms:modified xsi:type="dcterms:W3CDTF">2014-10-27T12:44:59Z</dcterms:modified>
</cp:coreProperties>
</file>