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4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1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7398-C2C6-4420-B689-FB256F49EC4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4376-CFDC-46C4-8911-4279B58E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central.collegeboard.com/apc/members/exam/exam_information/1996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1"/>
            <a:ext cx="76962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BILL CHECK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2013 FRQ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Q6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8674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http://apcentral.collegeboard.com/apc/members/exam/exam_information/1996.html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4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6" t="28009" r="10281" b="20870"/>
          <a:stretch/>
        </p:blipFill>
        <p:spPr bwMode="auto">
          <a:xfrm>
            <a:off x="381000" y="457200"/>
            <a:ext cx="86822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6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6" t="26588" r="16264" b="13755"/>
          <a:stretch/>
        </p:blipFill>
        <p:spPr bwMode="auto">
          <a:xfrm>
            <a:off x="152400" y="533400"/>
            <a:ext cx="87374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21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BILL CHECK  2013 FRQ Q6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CHECK  2013 FRQ Q6</dc:title>
  <dc:creator>Kelly Riedell</dc:creator>
  <cp:lastModifiedBy>Kelly Riedell</cp:lastModifiedBy>
  <cp:revision>1</cp:revision>
  <dcterms:created xsi:type="dcterms:W3CDTF">2014-10-27T12:29:32Z</dcterms:created>
  <dcterms:modified xsi:type="dcterms:W3CDTF">2014-10-27T16:07:56Z</dcterms:modified>
</cp:coreProperties>
</file>