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7" r:id="rId7"/>
    <p:sldId id="268" r:id="rId8"/>
    <p:sldId id="269" r:id="rId9"/>
    <p:sldId id="271" r:id="rId10"/>
    <p:sldId id="273" r:id="rId11"/>
    <p:sldId id="274" r:id="rId12"/>
    <p:sldId id="276" r:id="rId13"/>
    <p:sldId id="278" r:id="rId14"/>
    <p:sldId id="277" r:id="rId15"/>
    <p:sldId id="290" r:id="rId16"/>
    <p:sldId id="279" r:id="rId17"/>
    <p:sldId id="281" r:id="rId18"/>
    <p:sldId id="292" r:id="rId19"/>
    <p:sldId id="283" r:id="rId20"/>
    <p:sldId id="284" r:id="rId21"/>
    <p:sldId id="291" r:id="rId22"/>
    <p:sldId id="293" r:id="rId23"/>
    <p:sldId id="288" r:id="rId24"/>
    <p:sldId id="294" r:id="rId25"/>
    <p:sldId id="289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9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1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0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2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4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7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9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6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4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6A3C-31F0-45BC-9830-1ABBEBD1EB0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5810C-B5B5-4175-9D8F-FE2B2E4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29195" b="6233"/>
          <a:stretch/>
        </p:blipFill>
        <p:spPr bwMode="auto">
          <a:xfrm>
            <a:off x="1677406" y="117957"/>
            <a:ext cx="5105400" cy="656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3092" y="154577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6172200"/>
            <a:ext cx="534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66723" y="154577"/>
            <a:ext cx="534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285" y="6035006"/>
            <a:ext cx="534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’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7" y="3429000"/>
            <a:ext cx="2143125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9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baseA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>
            <a:off x="2819399" y="2573897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84060" y="83127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aseCT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16690"/>
            <a:ext cx="1948543" cy="270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6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aseC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053866" y="4694113"/>
            <a:ext cx="1948543" cy="13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3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aseC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053866" y="4694113"/>
            <a:ext cx="1948543" cy="13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baseA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>
            <a:off x="2819400" y="4002243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75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aseC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053866" y="4714895"/>
            <a:ext cx="1948543" cy="13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3866" y="344269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Can’t replace this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primer- NO 3’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57984" y="2438400"/>
            <a:ext cx="2143125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 rot="10634118">
            <a:off x="4908226" y="326612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14600" y="590104"/>
            <a:ext cx="2219325" cy="15194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70050" y="1789808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baseA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 rot="10634118">
            <a:off x="4705451" y="1840268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49236" y="2971800"/>
            <a:ext cx="2219325" cy="15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4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baseA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 rot="10634118">
            <a:off x="4705451" y="1041234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63091" y="2971800"/>
            <a:ext cx="2219325" cy="1519408"/>
          </a:xfrm>
          <a:prstGeom prst="rect">
            <a:avLst/>
          </a:prstGeom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35381" y="1787236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0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80312" y="308585"/>
            <a:ext cx="1948543" cy="270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14600" y="3018277"/>
            <a:ext cx="2219325" cy="1519408"/>
          </a:xfrm>
          <a:prstGeom prst="rect">
            <a:avLst/>
          </a:prstGeom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1828800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3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653482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295989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5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609599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 rot="10634118">
            <a:off x="4705451" y="557952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56163" y="2971800"/>
            <a:ext cx="2219325" cy="1519408"/>
          </a:xfrm>
          <a:prstGeom prst="rect">
            <a:avLst/>
          </a:prstGeom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625436" y="1808018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2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56163" y="2971800"/>
            <a:ext cx="2219325" cy="15194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 r="4556"/>
          <a:stretch/>
        </p:blipFill>
        <p:spPr>
          <a:xfrm rot="10800000">
            <a:off x="2546961" y="5421890"/>
            <a:ext cx="2190930" cy="143611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1828800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609599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8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4"/>
          <a:stretch/>
        </p:blipFill>
        <p:spPr>
          <a:xfrm rot="10800000">
            <a:off x="2556163" y="2971800"/>
            <a:ext cx="2219325" cy="15194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 r="4556"/>
          <a:stretch/>
        </p:blipFill>
        <p:spPr>
          <a:xfrm rot="10800000">
            <a:off x="2546961" y="5421890"/>
            <a:ext cx="2190930" cy="143611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1828800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609599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baseAT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 rot="10800000">
            <a:off x="2546963" y="41910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6400800" y="4572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1828800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9236" y="609599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 rot="10800000">
            <a:off x="2546963" y="4218709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baseT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469772" y="1857595"/>
            <a:ext cx="1948544" cy="14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seC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46962" y="623453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 rot="10800000">
            <a:off x="2478973" y="424143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aseC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2555173" y="3028301"/>
            <a:ext cx="1794164" cy="135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0571" y="5774297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Can’t replace this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primer- NO 3’ end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328">
            <a:off x="4466487" y="3697017"/>
            <a:ext cx="532502" cy="83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baseT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3428999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aseCT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053866" y="4694113"/>
            <a:ext cx="1948543" cy="13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62736" y="344269"/>
            <a:ext cx="195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Can’t replace this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primer- NO 3’ 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down DNA Polymerase “RULES”</a:t>
            </a:r>
            <a:br>
              <a:rPr lang="en-US" dirty="0" smtClean="0"/>
            </a:br>
            <a:r>
              <a:rPr lang="en-US" dirty="0" smtClean="0"/>
              <a:t>Leading </a:t>
            </a:r>
            <a:r>
              <a:rPr lang="en-US" dirty="0" smtClean="0"/>
              <a:t>strand</a:t>
            </a:r>
          </a:p>
          <a:p>
            <a:pPr marL="0" indent="0">
              <a:buNone/>
            </a:pPr>
            <a:r>
              <a:rPr lang="en-US" dirty="0" smtClean="0"/>
              <a:t>Lagging strand</a:t>
            </a:r>
          </a:p>
          <a:p>
            <a:pPr marL="0" indent="0">
              <a:buNone/>
            </a:pPr>
            <a:r>
              <a:rPr lang="en-US" dirty="0" smtClean="0"/>
              <a:t>5’ ends</a:t>
            </a:r>
          </a:p>
          <a:p>
            <a:pPr marL="0" indent="0">
              <a:buNone/>
            </a:pPr>
            <a:r>
              <a:rPr lang="en-US" dirty="0" smtClean="0"/>
              <a:t>3’ ends</a:t>
            </a:r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smtClean="0"/>
              <a:t>arrows to show direction of elongation</a:t>
            </a:r>
          </a:p>
          <a:p>
            <a:pPr marL="0" indent="0">
              <a:buNone/>
            </a:pPr>
            <a:r>
              <a:rPr lang="en-US" dirty="0" smtClean="0"/>
              <a:t>Okazaki </a:t>
            </a:r>
            <a:r>
              <a:rPr lang="en-US" dirty="0" smtClean="0"/>
              <a:t>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653482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0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43308"/>
            <a:ext cx="22955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63" y="2343133"/>
            <a:ext cx="2160588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800" y="-34636"/>
            <a:ext cx="2295525" cy="143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63"/>
          <a:stretch/>
        </p:blipFill>
        <p:spPr bwMode="auto">
          <a:xfrm>
            <a:off x="2787072" y="774628"/>
            <a:ext cx="2160588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5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55" y="2139444"/>
            <a:ext cx="2151062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64" r="29554" b="6364"/>
          <a:stretch/>
        </p:blipFill>
        <p:spPr bwMode="auto">
          <a:xfrm>
            <a:off x="477133" y="0"/>
            <a:ext cx="234226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1" t="6494" r="50392" b="6233"/>
          <a:stretch/>
        </p:blipFill>
        <p:spPr bwMode="auto">
          <a:xfrm>
            <a:off x="5715000" y="533400"/>
            <a:ext cx="2398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baseA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92" b="53363"/>
          <a:stretch/>
        </p:blipFill>
        <p:spPr bwMode="auto">
          <a:xfrm>
            <a:off x="2819400" y="1594130"/>
            <a:ext cx="976745" cy="1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baseGT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962400" y="2286000"/>
            <a:ext cx="2067718" cy="14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11"/>
          <a:stretch/>
        </p:blipFill>
        <p:spPr>
          <a:xfrm>
            <a:off x="3733799" y="-34636"/>
            <a:ext cx="2295525" cy="1436110"/>
          </a:xfrm>
          <a:prstGeom prst="rect">
            <a:avLst/>
          </a:prstGeom>
        </p:spPr>
      </p:pic>
      <p:pic>
        <p:nvPicPr>
          <p:cNvPr id="7" name="Picture 7" descr="baseAT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7"/>
          <a:stretch/>
        </p:blipFill>
        <p:spPr bwMode="auto">
          <a:xfrm>
            <a:off x="3962400" y="990600"/>
            <a:ext cx="2086336" cy="158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8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26</Words>
  <Application>Microsoft Office PowerPoint</Application>
  <PresentationFormat>On-screen Show (4:3)</PresentationFormat>
  <Paragraphs>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LABEL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17</cp:revision>
  <dcterms:created xsi:type="dcterms:W3CDTF">2012-01-17T16:51:54Z</dcterms:created>
  <dcterms:modified xsi:type="dcterms:W3CDTF">2016-01-27T21:13:45Z</dcterms:modified>
</cp:coreProperties>
</file>