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731A-3573-46E2-8C75-BC4F820416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9DE-3E75-4AB7-923C-2329F2A74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731A-3573-46E2-8C75-BC4F820416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9DE-3E75-4AB7-923C-2329F2A74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731A-3573-46E2-8C75-BC4F820416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9DE-3E75-4AB7-923C-2329F2A74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4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731A-3573-46E2-8C75-BC4F820416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9DE-3E75-4AB7-923C-2329F2A74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731A-3573-46E2-8C75-BC4F820416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9DE-3E75-4AB7-923C-2329F2A74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731A-3573-46E2-8C75-BC4F820416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9DE-3E75-4AB7-923C-2329F2A74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8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731A-3573-46E2-8C75-BC4F820416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9DE-3E75-4AB7-923C-2329F2A74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0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731A-3573-46E2-8C75-BC4F820416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9DE-3E75-4AB7-923C-2329F2A74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3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731A-3573-46E2-8C75-BC4F820416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9DE-3E75-4AB7-923C-2329F2A74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731A-3573-46E2-8C75-BC4F820416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9DE-3E75-4AB7-923C-2329F2A74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6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731A-3573-46E2-8C75-BC4F820416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9DE-3E75-4AB7-923C-2329F2A74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9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2731A-3573-46E2-8C75-BC4F820416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229DE-3E75-4AB7-923C-2329F2A74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33400"/>
            <a:ext cx="8763000" cy="17526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WHAT’S THE DIFFERENCE?</a:t>
            </a:r>
            <a:b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Compare MISSENSE, NONSENSE, and SILENT mutations.</a:t>
            </a:r>
          </a:p>
        </p:txBody>
      </p:sp>
    </p:spTree>
    <p:extLst>
      <p:ext uri="{BB962C8B-B14F-4D97-AF65-F5344CB8AC3E}">
        <p14:creationId xmlns:p14="http://schemas.microsoft.com/office/powerpoint/2010/main" val="367293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991600" cy="6400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MISSENSE- </a:t>
            </a:r>
            <a:b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message is changed so wrong/different amino acid is added (Ex: Sickle cell mutation: A → T ; Glutamine replaced by </a:t>
            </a:r>
            <a:r>
              <a:rPr lang="en-US" sz="2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valine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NONSENSE -</a:t>
            </a:r>
            <a:b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message is changed to a STOP codon instead of an amino acid (Ex: UGG = tryptophan; UGA = STOP)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SILENT-</a:t>
            </a:r>
            <a:b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message is changed but same amino acid is added</a:t>
            </a:r>
            <a:b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(Ex: UUU and UUC both code for phenylalanine)</a:t>
            </a:r>
            <a:endParaRPr 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53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2</cp:revision>
  <dcterms:created xsi:type="dcterms:W3CDTF">2015-01-07T17:02:03Z</dcterms:created>
  <dcterms:modified xsi:type="dcterms:W3CDTF">2015-01-07T17:18:02Z</dcterms:modified>
</cp:coreProperties>
</file>