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9" r:id="rId3"/>
    <p:sldId id="264" r:id="rId4"/>
    <p:sldId id="300" r:id="rId5"/>
    <p:sldId id="256" r:id="rId6"/>
    <p:sldId id="258" r:id="rId7"/>
    <p:sldId id="302" r:id="rId8"/>
    <p:sldId id="257" r:id="rId9"/>
    <p:sldId id="309" r:id="rId10"/>
    <p:sldId id="260" r:id="rId11"/>
    <p:sldId id="261" r:id="rId12"/>
    <p:sldId id="262" r:id="rId13"/>
    <p:sldId id="263" r:id="rId14"/>
    <p:sldId id="265" r:id="rId15"/>
    <p:sldId id="303" r:id="rId16"/>
    <p:sldId id="266" r:id="rId17"/>
    <p:sldId id="267" r:id="rId18"/>
    <p:sldId id="268" r:id="rId19"/>
    <p:sldId id="269" r:id="rId20"/>
    <p:sldId id="270" r:id="rId21"/>
    <p:sldId id="275" r:id="rId22"/>
    <p:sldId id="271" r:id="rId23"/>
    <p:sldId id="272" r:id="rId24"/>
    <p:sldId id="273" r:id="rId25"/>
    <p:sldId id="308" r:id="rId26"/>
    <p:sldId id="305" r:id="rId27"/>
    <p:sldId id="274" r:id="rId28"/>
    <p:sldId id="276" r:id="rId29"/>
    <p:sldId id="277" r:id="rId30"/>
    <p:sldId id="278" r:id="rId31"/>
    <p:sldId id="301" r:id="rId32"/>
    <p:sldId id="279" r:id="rId33"/>
    <p:sldId id="280" r:id="rId34"/>
    <p:sldId id="282" r:id="rId35"/>
    <p:sldId id="283" r:id="rId36"/>
    <p:sldId id="306" r:id="rId37"/>
    <p:sldId id="307" r:id="rId38"/>
    <p:sldId id="310" r:id="rId39"/>
    <p:sldId id="284" r:id="rId40"/>
    <p:sldId id="321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3" r:id="rId49"/>
    <p:sldId id="294" r:id="rId50"/>
    <p:sldId id="295" r:id="rId51"/>
    <p:sldId id="296" r:id="rId52"/>
    <p:sldId id="297" r:id="rId53"/>
    <p:sldId id="298" r:id="rId54"/>
    <p:sldId id="311" r:id="rId55"/>
    <p:sldId id="312" r:id="rId56"/>
    <p:sldId id="319" r:id="rId57"/>
    <p:sldId id="315" r:id="rId58"/>
    <p:sldId id="314" r:id="rId59"/>
    <p:sldId id="313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1E39-4B7C-4AF3-A2A6-D4A926CD2E7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52400" y="64341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D60093"/>
                </a:solidFill>
                <a:latin typeface="Arial" charset="0"/>
              </a:rPr>
              <a:t>Image modified from: https</a:t>
            </a:r>
            <a:r>
              <a:rPr lang="en-US" altLang="en-US" sz="1000" dirty="0">
                <a:solidFill>
                  <a:srgbClr val="D60093"/>
                </a:solidFill>
                <a:latin typeface="Arial" charset="0"/>
              </a:rPr>
              <a:t>://www.pinterest.com/pin/50313720815813086/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5738"/>
            <a:ext cx="90487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lex carbohydrates. Science jokes are the best jokes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218" r="1642"/>
          <a:stretch/>
        </p:blipFill>
        <p:spPr bwMode="auto">
          <a:xfrm>
            <a:off x="1254690" y="338203"/>
            <a:ext cx="5283896" cy="65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71" y="-133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http://cdn3.bigcommerce.com/s-3yvzqa/product_images/uploaded_images/complex-carbs.jpg?t=1454429918</a:t>
            </a:r>
          </a:p>
        </p:txBody>
      </p:sp>
    </p:spTree>
    <p:extLst>
      <p:ext uri="{BB962C8B-B14F-4D97-AF65-F5344CB8AC3E}">
        <p14:creationId xmlns:p14="http://schemas.microsoft.com/office/powerpoint/2010/main" val="24813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ience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2"/>
            <a:ext cx="5562600" cy="65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zym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65298" cy="661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5502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https://s-media-cache-ak0.pinimg.com/564x/ca/0c/1c/ca0c1ca2cf3de0f2e219ecd9b73cd224.jpg</a:t>
            </a:r>
          </a:p>
        </p:txBody>
      </p:sp>
    </p:spTree>
    <p:extLst>
      <p:ext uri="{BB962C8B-B14F-4D97-AF65-F5344CB8AC3E}">
        <p14:creationId xmlns:p14="http://schemas.microsoft.com/office/powerpoint/2010/main" val="4320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 gollum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66360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0" y="0"/>
            <a:ext cx="2269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https://wirdou.com/page/4/</a:t>
            </a:r>
          </a:p>
        </p:txBody>
      </p:sp>
    </p:spTree>
    <p:extLst>
      <p:ext uri="{BB962C8B-B14F-4D97-AF65-F5344CB8AC3E}">
        <p14:creationId xmlns:p14="http://schemas.microsoft.com/office/powerpoint/2010/main" val="3525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6072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160" y="237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http://img1.rnkr-static.com/list_img_v2/7630/2427630/full/funny-science-puns.jpg</a:t>
            </a:r>
          </a:p>
        </p:txBody>
      </p:sp>
    </p:spTree>
    <p:extLst>
      <p:ext uri="{BB962C8B-B14F-4D97-AF65-F5344CB8AC3E}">
        <p14:creationId xmlns:p14="http://schemas.microsoft.com/office/powerpoint/2010/main" val="40946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60" y="237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</a:t>
            </a:r>
            <a:r>
              <a:rPr lang="en-US" sz="1400" dirty="0" smtClean="0">
                <a:solidFill>
                  <a:srgbClr val="D60093"/>
                </a:solidFill>
              </a:rPr>
              <a:t>www.amoebasisters.com/gifs.html</a:t>
            </a:r>
            <a:endParaRPr lang="en-US" sz="1400" dirty="0">
              <a:solidFill>
                <a:srgbClr val="D6009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84"/>
            <a:ext cx="9144000" cy="58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lontech Cartoons - Mismatched base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40284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324600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http://www.kappit.com/img/235305/im-sorry-g-but-were-base-ically-not-a-good-match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148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log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776"/>
            <a:ext cx="8489767" cy="65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http://msfrancoisap.weebly.com/bio-jokes.html</a:t>
            </a:r>
          </a:p>
        </p:txBody>
      </p:sp>
    </p:spTree>
    <p:extLst>
      <p:ext uri="{BB962C8B-B14F-4D97-AF65-F5344CB8AC3E}">
        <p14:creationId xmlns:p14="http://schemas.microsoft.com/office/powerpoint/2010/main" val="27705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399"/>
            <a:ext cx="7239000" cy="62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-62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http://msfrancoisap.weebly.com/bio-jokes.html</a:t>
            </a:r>
          </a:p>
        </p:txBody>
      </p:sp>
    </p:spTree>
    <p:extLst>
      <p:ext uri="{BB962C8B-B14F-4D97-AF65-F5344CB8AC3E}">
        <p14:creationId xmlns:p14="http://schemas.microsoft.com/office/powerpoint/2010/main" val="1718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9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http://themetapicture.com/geeky-pick-up-line/</a:t>
            </a:r>
          </a:p>
        </p:txBody>
      </p:sp>
      <p:pic>
        <p:nvPicPr>
          <p:cNvPr id="3074" name="Picture 2" descr="funny-Howard-Big-Bang-Theory-nerd-pick-up-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5508"/>
            <a:ext cx="411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mistry humo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777"/>
            <a:ext cx="6553200" cy="65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http://cdn.iwastesomuchtime.com/782012034822iwsmt.jpeg</a:t>
            </a:r>
          </a:p>
        </p:txBody>
      </p:sp>
    </p:spTree>
    <p:extLst>
      <p:ext uri="{BB962C8B-B14F-4D97-AF65-F5344CB8AC3E}">
        <p14:creationId xmlns:p14="http://schemas.microsoft.com/office/powerpoint/2010/main" val="443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 love chemistry joke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6837"/>
            <a:ext cx="5036092" cy="67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-Tb0DngTSUZU/VTFsBzym2bI/AAAAAAAAASQ/ldhvn55xxQg/s1600/Nerv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1" t="27643" r="4520" b="5975"/>
          <a:stretch/>
        </p:blipFill>
        <p:spPr bwMode="auto">
          <a:xfrm>
            <a:off x="81419" y="331496"/>
            <a:ext cx="9062581" cy="65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719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http://1.bp.blogspot.com/-Tb0DngTSUZU/VTFsBzym2bI/AAAAAAAAASQ/ldhvn55xxQg/s1600/Nerves.png</a:t>
            </a:r>
          </a:p>
        </p:txBody>
      </p:sp>
    </p:spTree>
    <p:extLst>
      <p:ext uri="{BB962C8B-B14F-4D97-AF65-F5344CB8AC3E}">
        <p14:creationId xmlns:p14="http://schemas.microsoft.com/office/powerpoint/2010/main" val="12571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( source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3916"/>
            <a:ext cx="4953000" cy="65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13860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https://www.buzzfeed.com/daves4/the-best-of-chemistry-cat?utm_term=.iudJ3lJok#.ypPR9BR3W</a:t>
            </a:r>
          </a:p>
        </p:txBody>
      </p:sp>
    </p:spTree>
    <p:extLst>
      <p:ext uri="{BB962C8B-B14F-4D97-AF65-F5344CB8AC3E}">
        <p14:creationId xmlns:p14="http://schemas.microsoft.com/office/powerpoint/2010/main" val="18151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345" y="0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199"/>
            <a:ext cx="8458200" cy="61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https://www.tumblr.com/tagged/cell-membrane</a:t>
            </a:r>
          </a:p>
        </p:txBody>
      </p:sp>
      <p:pic>
        <p:nvPicPr>
          <p:cNvPr id="29698" name="Picture 2" descr="science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470"/>
            <a:ext cx="5638800" cy="66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3074" name="Picture 2" descr="http://s1.dmcdn.net/Myn8o/1280x720-8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698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8750" y="2928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D60093"/>
                </a:solidFill>
              </a:rPr>
              <a:t>https://amoebasistersgifs.blogspot.com/</a:t>
            </a:r>
            <a:endParaRPr lang="en-US" altLang="en-US" sz="1000" dirty="0">
              <a:solidFill>
                <a:srgbClr val="D6009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609600"/>
            <a:ext cx="88134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sapSCIENCE's photo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13585"/>
          <a:stretch/>
        </p:blipFill>
        <p:spPr bwMode="auto">
          <a:xfrm>
            <a:off x="533399" y="307776"/>
            <a:ext cx="7908729" cy="62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997" y="0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https://pics.onsizzle.com/Instagram-Science-puns-doyoueven-b0349c.png</a:t>
            </a:r>
          </a:p>
        </p:txBody>
      </p:sp>
    </p:spTree>
    <p:extLst>
      <p:ext uri="{BB962C8B-B14F-4D97-AF65-F5344CB8AC3E}">
        <p14:creationId xmlns:p14="http://schemas.microsoft.com/office/powerpoint/2010/main" val="1129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1.media.tumblr.com/7cb722d72f5bf68c3180b12c76b3c453/tumblr_mzt7bjWXcL1stoxi4o2_r2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0407"/>
            <a:ext cx="4191000" cy="64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3860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http://41.media.tumblr.com/7cb722d72f5bf68c3180b12c76b3c453/tumblr_mzt7bjWXcL1stoxi4o2_r2_500.jpg</a:t>
            </a:r>
          </a:p>
        </p:txBody>
      </p:sp>
    </p:spTree>
    <p:extLst>
      <p:ext uri="{BB962C8B-B14F-4D97-AF65-F5344CB8AC3E}">
        <p14:creationId xmlns:p14="http://schemas.microsoft.com/office/powerpoint/2010/main" val="42667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eping camp upbea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764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https://www.pinterest.com/pin/50313720816864629/</a:t>
            </a:r>
          </a:p>
        </p:txBody>
      </p:sp>
    </p:spTree>
    <p:extLst>
      <p:ext uri="{BB962C8B-B14F-4D97-AF65-F5344CB8AC3E}">
        <p14:creationId xmlns:p14="http://schemas.microsoft.com/office/powerpoint/2010/main" val="4922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nny chemistry jok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3942195" cy="67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7801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http://www.beatricebiologist.com/2014/07/getting-dissolved-can-be-traumatizing/</a:t>
            </a:r>
          </a:p>
        </p:txBody>
      </p:sp>
    </p:spTree>
    <p:extLst>
      <p:ext uri="{BB962C8B-B14F-4D97-AF65-F5344CB8AC3E}">
        <p14:creationId xmlns:p14="http://schemas.microsoft.com/office/powerpoint/2010/main" val="42786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lcome to Grade 11 Biology! UNIT ONE Click below for the unit package: Unit One - Biochem Package For a review of chemistry, &quot;biology-style&quot; click below: The Biology Project - Chemistry Review For..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1752600" y="381000"/>
            <a:ext cx="5715000" cy="63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https://mrwinch.wordpress.com/sbi3u-course-info/</a:t>
            </a:r>
          </a:p>
        </p:txBody>
      </p:sp>
    </p:spTree>
    <p:extLst>
      <p:ext uri="{BB962C8B-B14F-4D97-AF65-F5344CB8AC3E}">
        <p14:creationId xmlns:p14="http://schemas.microsoft.com/office/powerpoint/2010/main" val="42658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re science humor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2" y="528181"/>
            <a:ext cx="8362428" cy="60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https://www.pinterest.com/pin/50313720816586103/</a:t>
            </a:r>
          </a:p>
        </p:txBody>
      </p:sp>
    </p:spTree>
    <p:extLst>
      <p:ext uri="{BB962C8B-B14F-4D97-AF65-F5344CB8AC3E}">
        <p14:creationId xmlns:p14="http://schemas.microsoft.com/office/powerpoint/2010/main" val="27228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 am glad i am not the only geek who thought about this all of last year in…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 bwMode="auto">
          <a:xfrm>
            <a:off x="495300" y="169881"/>
            <a:ext cx="8153400" cy="64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611779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https://www.pinterest.com/pin/AY1yBSYigT3IoWFxRZCam3jqmB30fIz-OBOhiRM0PoZykOUd8OpEdhY/</a:t>
            </a:r>
          </a:p>
        </p:txBody>
      </p:sp>
    </p:spTree>
    <p:extLst>
      <p:ext uri="{BB962C8B-B14F-4D97-AF65-F5344CB8AC3E}">
        <p14:creationId xmlns:p14="http://schemas.microsoft.com/office/powerpoint/2010/main" val="26286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ontech Cartoons - Mismatched base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0" y="457199"/>
            <a:ext cx="7709770" cy="59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https://www.pinterest.com/pin/50313720815906542/</a:t>
            </a:r>
          </a:p>
        </p:txBody>
      </p:sp>
    </p:spTree>
    <p:extLst>
      <p:ext uri="{BB962C8B-B14F-4D97-AF65-F5344CB8AC3E}">
        <p14:creationId xmlns:p14="http://schemas.microsoft.com/office/powerpoint/2010/main" val="4788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27035" r="30265" b="17606"/>
          <a:stretch/>
        </p:blipFill>
        <p:spPr bwMode="auto">
          <a:xfrm>
            <a:off x="457200" y="381682"/>
            <a:ext cx="8001000" cy="60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" y="152400"/>
            <a:ext cx="9067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https://www.pinterest.com/pin/469218854912084693/?utm_campaign=bprecs&amp;e_t=033208929d04402992350c0c5d9654ae&amp;utm_content=469218854912084693&amp;utm_source=31&amp;utm_term=1&amp;utm_medium=2004</a:t>
            </a:r>
          </a:p>
        </p:txBody>
      </p:sp>
    </p:spTree>
    <p:extLst>
      <p:ext uri="{BB962C8B-B14F-4D97-AF65-F5344CB8AC3E}">
        <p14:creationId xmlns:p14="http://schemas.microsoft.com/office/powerpoint/2010/main" val="25744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398621"/>
            <a:ext cx="9144000" cy="63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5513" r="23079" b="22260"/>
          <a:stretch/>
        </p:blipFill>
        <p:spPr bwMode="auto">
          <a:xfrm>
            <a:off x="152400" y="1066800"/>
            <a:ext cx="87570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1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1815" r="22982" b="36473"/>
          <a:stretch/>
        </p:blipFill>
        <p:spPr bwMode="auto">
          <a:xfrm>
            <a:off x="152400" y="533399"/>
            <a:ext cx="8915400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1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chemistry inspired Walt Disney (Reynolds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647"/>
            <a:ext cx="4724400" cy="66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3" y="-757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https://www.flickr.com/photos/pastilha/5655440124/in/photostream/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17372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ppit.com/img/pics/201510_2200_aidgf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201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http://www.kappit.com/img/pics/201510_2200_aidgf_sm.jpg</a:t>
            </a:r>
          </a:p>
        </p:txBody>
      </p:sp>
    </p:spTree>
    <p:extLst>
      <p:ext uri="{BB962C8B-B14F-4D97-AF65-F5344CB8AC3E}">
        <p14:creationId xmlns:p14="http://schemas.microsoft.com/office/powerpoint/2010/main" val="16653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riously, OChem would have been so much more fun in high school if our teacher had possessed a sense of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5029200" cy="63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655565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https://www.pinterest.com/pin/50313720816586136/</a:t>
            </a:r>
          </a:p>
        </p:txBody>
      </p:sp>
    </p:spTree>
    <p:extLst>
      <p:ext uri="{BB962C8B-B14F-4D97-AF65-F5344CB8AC3E}">
        <p14:creationId xmlns:p14="http://schemas.microsoft.com/office/powerpoint/2010/main" val="33201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422" y="11193"/>
            <a:ext cx="647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http://amoebasisters.tumblr.com/post/148695095482/truly-a-pair-that-was-made-for-each-other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4876"/>
            <a:ext cx="7608898" cy="66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18151" r="35787" b="7534"/>
          <a:stretch/>
        </p:blipFill>
        <p:spPr bwMode="auto">
          <a:xfrm>
            <a:off x="1752600" y="-1"/>
            <a:ext cx="4495800" cy="65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27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https://www.pinterest.com/pin/50313720816915425/</a:t>
            </a:r>
          </a:p>
        </p:txBody>
      </p:sp>
    </p:spTree>
    <p:extLst>
      <p:ext uri="{BB962C8B-B14F-4D97-AF65-F5344CB8AC3E}">
        <p14:creationId xmlns:p14="http://schemas.microsoft.com/office/powerpoint/2010/main" val="35141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06/2f/cc/062fcc91bca1baa8ff929a211d8f7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https://s-media-cache-ak0.pinimg.com/originals/06/2f/cc/062fcc91bca1baa8ff929a211d8f7ca6.jpg</a:t>
            </a:r>
          </a:p>
        </p:txBody>
      </p:sp>
    </p:spTree>
    <p:extLst>
      <p:ext uri="{BB962C8B-B14F-4D97-AF65-F5344CB8AC3E}">
        <p14:creationId xmlns:p14="http://schemas.microsoft.com/office/powerpoint/2010/main" val="6334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t an electron. You really have to keep an ion them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400800" cy="64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https://www.pinterest.com/pin/50313720817079899/</a:t>
            </a:r>
          </a:p>
        </p:txBody>
      </p:sp>
    </p:spTree>
    <p:extLst>
      <p:ext uri="{BB962C8B-B14F-4D97-AF65-F5344CB8AC3E}">
        <p14:creationId xmlns:p14="http://schemas.microsoft.com/office/powerpoint/2010/main" val="999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mistry Cat: You can't trust atoms. They make up everything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 bwMode="auto">
          <a:xfrm>
            <a:off x="1447800" y="228600"/>
            <a:ext cx="5181600" cy="66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4329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https://www.pinterest.com/pin/50313720817081466/</a:t>
            </a:r>
          </a:p>
        </p:txBody>
      </p:sp>
    </p:spTree>
    <p:extLst>
      <p:ext uri="{BB962C8B-B14F-4D97-AF65-F5344CB8AC3E}">
        <p14:creationId xmlns:p14="http://schemas.microsoft.com/office/powerpoint/2010/main" val="26880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ovalent Bond Yells At An Ionic Bond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 bwMode="auto">
          <a:xfrm>
            <a:off x="609600" y="267097"/>
            <a:ext cx="7162800" cy="66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0877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https://www.pinterest.com/pin/AQeO1Ywd_24Thg8mS5qOKOud2t-r9-s2LUKwKTzPkYvT7HBeKRN_aq4/</a:t>
            </a:r>
          </a:p>
        </p:txBody>
      </p:sp>
    </p:spTree>
    <p:extLst>
      <p:ext uri="{BB962C8B-B14F-4D97-AF65-F5344CB8AC3E}">
        <p14:creationId xmlns:p14="http://schemas.microsoft.com/office/powerpoint/2010/main" val="10844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" y="270653"/>
            <a:ext cx="9144000" cy="65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5" y="244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https://pbs.twimg.com/media/CiN_f2TWsAEem6e.jpg</a:t>
            </a:r>
          </a:p>
        </p:txBody>
      </p:sp>
    </p:spTree>
    <p:extLst>
      <p:ext uri="{BB962C8B-B14F-4D97-AF65-F5344CB8AC3E}">
        <p14:creationId xmlns:p14="http://schemas.microsoft.com/office/powerpoint/2010/main" val="13944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haha chemistry humor makes me appreciate this!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 bwMode="auto">
          <a:xfrm>
            <a:off x="1143000" y="397701"/>
            <a:ext cx="6815667" cy="64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https://www.pinterest.com/pin/50313720817003348/</a:t>
            </a:r>
          </a:p>
        </p:txBody>
      </p:sp>
    </p:spTree>
    <p:extLst>
      <p:ext uri="{BB962C8B-B14F-4D97-AF65-F5344CB8AC3E}">
        <p14:creationId xmlns:p14="http://schemas.microsoft.com/office/powerpoint/2010/main" val="41056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arison between cohesion and adhesion involving water molecule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r="3789" b="10093"/>
          <a:stretch/>
        </p:blipFill>
        <p:spPr bwMode="auto">
          <a:xfrm>
            <a:off x="1251559" y="381000"/>
            <a:ext cx="5334000" cy="63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https://www.fastbleep.com/biology-notes/40/1166</a:t>
            </a:r>
          </a:p>
        </p:txBody>
      </p:sp>
    </p:spTree>
    <p:extLst>
      <p:ext uri="{BB962C8B-B14F-4D97-AF65-F5344CB8AC3E}">
        <p14:creationId xmlns:p14="http://schemas.microsoft.com/office/powerpoint/2010/main" val="30204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ddle School Science Teacher Humo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315" y="-17621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http://bestlifemistake.blogspot.com/2014/02/middle-school-science-teacher-humor.html</a:t>
            </a:r>
          </a:p>
        </p:txBody>
      </p:sp>
    </p:spTree>
    <p:extLst>
      <p:ext uri="{BB962C8B-B14F-4D97-AF65-F5344CB8AC3E}">
        <p14:creationId xmlns:p14="http://schemas.microsoft.com/office/powerpoint/2010/main" val="19100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18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D60093"/>
                </a:solidFill>
              </a:rPr>
              <a:t>https://www.facebook.com/Carolina.Biological/photos/a.467232003653.259865.173476278653/10152807408233654/?type=1&amp;theater</a:t>
            </a:r>
            <a:endParaRPr lang="en-US" sz="1200" dirty="0">
              <a:solidFill>
                <a:srgbClr val="D600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b="13691"/>
          <a:stretch/>
        </p:blipFill>
        <p:spPr>
          <a:xfrm>
            <a:off x="609600" y="304800"/>
            <a:ext cx="8153400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DBr5YWkbdg0/UvKuqlH21bI/AAAAAAAAFG0/HA-jb-dURX0/s1600/4a31d135d4b8c8281ce63e4a8cb29f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432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http://bestlifemistake.blogspot.com/2014/02/middle-school-science-teacher-humor.html</a:t>
            </a:r>
          </a:p>
        </p:txBody>
      </p:sp>
    </p:spTree>
    <p:extLst>
      <p:ext uri="{BB962C8B-B14F-4D97-AF65-F5344CB8AC3E}">
        <p14:creationId xmlns:p14="http://schemas.microsoft.com/office/powerpoint/2010/main" val="6195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98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2098"/>
            <a:ext cx="2653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http://ondulyne.tumblr.com/post/6007971588</a:t>
            </a:r>
          </a:p>
        </p:txBody>
      </p:sp>
    </p:spTree>
    <p:extLst>
      <p:ext uri="{BB962C8B-B14F-4D97-AF65-F5344CB8AC3E}">
        <p14:creationId xmlns:p14="http://schemas.microsoft.com/office/powerpoint/2010/main" val="39225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nny Science Jokes | funny_science_jokes.jpg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852"/>
            <a:ext cx="718390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297" y="-14335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http://mkulling.cmswiki.wikispaces.net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523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got Valentine's day cards? We've got you covered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477000" cy="63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479" y="0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https://s-media-cache-ak0.pinimg.com/originals/6b/19/13/6b19136b658d454f593013393b80e96b.png</a:t>
            </a:r>
          </a:p>
        </p:txBody>
      </p:sp>
    </p:spTree>
    <p:extLst>
      <p:ext uri="{BB962C8B-B14F-4D97-AF65-F5344CB8AC3E}">
        <p14:creationId xmlns:p14="http://schemas.microsoft.com/office/powerpoint/2010/main" val="25261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se pictures were great during nursing school... made it so easy to remember thing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366"/>
            <a:ext cx="5829300" cy="70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291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http://misslittlenurse.blogspot.com/2010/04/abg-analysis.html</a:t>
            </a:r>
          </a:p>
        </p:txBody>
      </p:sp>
    </p:spTree>
    <p:extLst>
      <p:ext uri="{BB962C8B-B14F-4D97-AF65-F5344CB8AC3E}">
        <p14:creationId xmlns:p14="http://schemas.microsoft.com/office/powerpoint/2010/main" val="30047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dium chloride cartoon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73" y="152400"/>
            <a:ext cx="4876800" cy="65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726" y="292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https://www.pinterest.com/pin/50313720817171935/</a:t>
            </a:r>
          </a:p>
        </p:txBody>
      </p:sp>
    </p:spTree>
    <p:extLst>
      <p:ext uri="{BB962C8B-B14F-4D97-AF65-F5344CB8AC3E}">
        <p14:creationId xmlns:p14="http://schemas.microsoft.com/office/powerpoint/2010/main" val="34097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8.media.tumblr.com/8a3172b8f1208f3b1fa5225a3ffe0c62/tumblr_og85e6KJgG1sk2szi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1"/>
            <a:ext cx="9144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59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http://amoebasisters.tumblr.com/image/152825632443</a:t>
            </a:r>
          </a:p>
        </p:txBody>
      </p:sp>
    </p:spTree>
    <p:extLst>
      <p:ext uri="{BB962C8B-B14F-4D97-AF65-F5344CB8AC3E}">
        <p14:creationId xmlns:p14="http://schemas.microsoft.com/office/powerpoint/2010/main" val="3221121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little food humo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5334000" cy="65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8184" y="0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https://s-media-cache-ak0.pinimg.com/originals/c3/3a/7f/c33a7fac9078861b63e01cb66243049e.jpg</a:t>
            </a:r>
          </a:p>
        </p:txBody>
      </p:sp>
    </p:spTree>
    <p:extLst>
      <p:ext uri="{BB962C8B-B14F-4D97-AF65-F5344CB8AC3E}">
        <p14:creationId xmlns:p14="http://schemas.microsoft.com/office/powerpoint/2010/main" val="4041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477000" cy="65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8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https://www.etsy.com/listing/119633874/vintage-80s-sandra-boynton-hippopotamus?utm_source=Pinterest&amp;utm_medium=PageTools&amp;utm_campaign=Share</a:t>
            </a:r>
          </a:p>
        </p:txBody>
      </p:sp>
    </p:spTree>
    <p:extLst>
      <p:ext uri="{BB962C8B-B14F-4D97-AF65-F5344CB8AC3E}">
        <p14:creationId xmlns:p14="http://schemas.microsoft.com/office/powerpoint/2010/main" val="4041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 love finding entertaining and creative ways to teach scienc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65" y="0"/>
            <a:ext cx="931850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https://www.pinterest.com/pin/50313720817130164/</a:t>
            </a:r>
          </a:p>
        </p:txBody>
      </p:sp>
    </p:spTree>
    <p:extLst>
      <p:ext uri="{BB962C8B-B14F-4D97-AF65-F5344CB8AC3E}">
        <p14:creationId xmlns:p14="http://schemas.microsoft.com/office/powerpoint/2010/main" val="18348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91" y="6324600"/>
            <a:ext cx="9109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CC0099"/>
                </a:solidFill>
              </a:rPr>
              <a:t>https://www.facebook.com/beingliberal.org/photos/a.180479986274.135777.177486166274/10152577904941275/?type=1&amp;theater</a:t>
            </a:r>
            <a:endParaRPr lang="en-US" sz="1200" dirty="0">
              <a:solidFill>
                <a:srgbClr val="CC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799"/>
            <a:ext cx="5029200" cy="59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42 Best Science Memes On The Interne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11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https://www.pinterest.com/pin/50313720817130126/</a:t>
            </a:r>
          </a:p>
        </p:txBody>
      </p:sp>
    </p:spTree>
    <p:extLst>
      <p:ext uri="{BB962C8B-B14F-4D97-AF65-F5344CB8AC3E}">
        <p14:creationId xmlns:p14="http://schemas.microsoft.com/office/powerpoint/2010/main" val="1843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.buzzfeed.com/buzzfeed-static/static/2015-10/27/13/enhanced/webdr14/enhanced-2853-1445966850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832"/>
            <a:ext cx="6629400" cy="66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614" y="0"/>
            <a:ext cx="68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D60093"/>
                </a:solidFill>
              </a:rPr>
              <a:t>https://www.buzzfeed.com/alexkasprak/best-science-memes?sub=4061600_7204280&amp;utm_term=.fpMyv6XQX#.nalRdv9P9</a:t>
            </a:r>
          </a:p>
        </p:txBody>
      </p:sp>
    </p:spTree>
    <p:extLst>
      <p:ext uri="{BB962C8B-B14F-4D97-AF65-F5344CB8AC3E}">
        <p14:creationId xmlns:p14="http://schemas.microsoft.com/office/powerpoint/2010/main" val="1843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254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7277" y="-256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http://www.amoebasisters.com/parameciumparlorcomics/tryptophan-thanksgiving</a:t>
            </a:r>
          </a:p>
        </p:txBody>
      </p:sp>
    </p:spTree>
    <p:extLst>
      <p:ext uri="{BB962C8B-B14F-4D97-AF65-F5344CB8AC3E}">
        <p14:creationId xmlns:p14="http://schemas.microsoft.com/office/powerpoint/2010/main" val="42360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52400"/>
            <a:ext cx="4857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s you can single stem cell.... Yes you can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4" y="17745"/>
            <a:ext cx="5696906" cy="67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70574" y="6614650"/>
            <a:ext cx="3256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http://spartanburgimagery.org/jokes.html</a:t>
            </a:r>
          </a:p>
        </p:txBody>
      </p:sp>
    </p:spTree>
    <p:extLst>
      <p:ext uri="{BB962C8B-B14F-4D97-AF65-F5344CB8AC3E}">
        <p14:creationId xmlns:p14="http://schemas.microsoft.com/office/powerpoint/2010/main" val="42334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422" y="11193"/>
            <a:ext cx="647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http://amoebasisters.tumblr.com/post/148695095482/truly-a-pair-that-was-made-for-each-other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4876"/>
            <a:ext cx="7608898" cy="66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220</Words>
  <Application>Microsoft Office PowerPoint</Application>
  <PresentationFormat>On-screen Show (4:3)</PresentationFormat>
  <Paragraphs>59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47</cp:revision>
  <dcterms:created xsi:type="dcterms:W3CDTF">2014-12-03T02:10:28Z</dcterms:created>
  <dcterms:modified xsi:type="dcterms:W3CDTF">2017-02-19T20:27:42Z</dcterms:modified>
</cp:coreProperties>
</file>