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11F4-10DD-406B-B752-36165647E693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97C5-0C71-4342-AF00-9F655A56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D97C5-0C71-4342-AF00-9F655A56A3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7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3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4957-49D9-4DA6-813A-864EBD7E9435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35827-EF3A-41AB-A9C4-C4066050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3220"/>
            <a:ext cx="7772400" cy="990600"/>
          </a:xfrm>
        </p:spPr>
        <p:txBody>
          <a:bodyPr/>
          <a:lstStyle/>
          <a:p>
            <a:r>
              <a:rPr lang="en-US" dirty="0" smtClean="0"/>
              <a:t>Chemistry 1A or Honors?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305800" cy="3886200"/>
          </a:xfrm>
        </p:spPr>
        <p:txBody>
          <a:bodyPr>
            <a:noAutofit/>
          </a:bodyPr>
          <a:lstStyle/>
          <a:p>
            <a:pPr algn="l"/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CHEMISTRY IA L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2551/2552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b="1" u="sng" dirty="0" smtClean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If you haven’t passed Algebra yet or really struggle in Algebra, select </a:t>
            </a:r>
            <a:r>
              <a:rPr lang="en-US" sz="1800" b="1" dirty="0" err="1" smtClean="0">
                <a:solidFill>
                  <a:schemeClr val="tx1"/>
                </a:solidFill>
              </a:rPr>
              <a:t>Chem</a:t>
            </a:r>
            <a:r>
              <a:rPr lang="en-US" sz="1800" b="1" dirty="0" smtClean="0">
                <a:solidFill>
                  <a:schemeClr val="tx1"/>
                </a:solidFill>
              </a:rPr>
              <a:t> 1A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NOT intended for students who will pursue a science degree in college</a:t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CHEMISTRY L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2537/2538)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Completed Algebra I with a C or better </a:t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HONORS CHEMISTRY L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(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2533/2534)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Completed Algebra I with a B or better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Intended for students who are </a:t>
            </a:r>
            <a:r>
              <a:rPr lang="en-US" sz="1800" b="1" dirty="0" smtClean="0">
                <a:solidFill>
                  <a:srgbClr val="FF0000"/>
                </a:solidFill>
              </a:rPr>
              <a:t>highly motivated</a:t>
            </a:r>
            <a:r>
              <a:rPr lang="en-US" sz="1800" dirty="0" smtClean="0">
                <a:solidFill>
                  <a:schemeClr val="tx1"/>
                </a:solidFill>
              </a:rPr>
              <a:t>, and have </a:t>
            </a:r>
            <a:r>
              <a:rPr lang="en-US" sz="1800" b="1" dirty="0" smtClean="0">
                <a:solidFill>
                  <a:schemeClr val="tx1"/>
                </a:solidFill>
              </a:rPr>
              <a:t>excellent reading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b="1" dirty="0" smtClean="0">
                <a:solidFill>
                  <a:srgbClr val="7030A0"/>
                </a:solidFill>
              </a:rPr>
              <a:t>excellent algebra skills</a:t>
            </a:r>
            <a:r>
              <a:rPr lang="en-US" sz="1800" dirty="0" smtClean="0">
                <a:solidFill>
                  <a:schemeClr val="tx1"/>
                </a:solidFill>
              </a:rPr>
              <a:t>: students who plan to attend college and major in science or pursue a degree in engineering, health professions, &amp; other science related career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0532" y="4800600"/>
            <a:ext cx="6705600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Willing to spend up to 1 hour on Chemistry Homework at night.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Willing to come in after school to get help as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Ability to do your OWN homework (concept mastery is expected).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76800" y="4038600"/>
            <a:ext cx="434662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769" y="5867400"/>
            <a:ext cx="2985752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Manipulate variables easily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Solve ratios and proportions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Calculate percentages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4343400"/>
            <a:ext cx="551645" cy="15240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9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Chemistry 1A or Honors?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1A or Honors?</dc:title>
  <dc:creator>heierja</dc:creator>
  <cp:lastModifiedBy>Kelly Riedell</cp:lastModifiedBy>
  <cp:revision>6</cp:revision>
  <dcterms:created xsi:type="dcterms:W3CDTF">2017-02-13T23:15:44Z</dcterms:created>
  <dcterms:modified xsi:type="dcterms:W3CDTF">2017-02-14T22:16:34Z</dcterms:modified>
</cp:coreProperties>
</file>