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16" autoAdjust="0"/>
    <p:restoredTop sz="94660"/>
  </p:normalViewPr>
  <p:slideViewPr>
    <p:cSldViewPr snapToGrid="0">
      <p:cViewPr>
        <p:scale>
          <a:sx n="43" d="100"/>
          <a:sy n="43" d="100"/>
        </p:scale>
        <p:origin x="-96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1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87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7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2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6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4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1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F44F18-406C-4A28-93EE-EAAEBD2B2009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A3D44F-E635-4673-9E93-09775EDF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utionissues.com/Ve-Z/Yucca-Mountain.html" TargetMode="External"/><Relationship Id="rId2" Type="http://schemas.openxmlformats.org/officeDocument/2006/relationships/hyperlink" Target="http://www.clarkcountynv.gov/depts/comprehensive_planning/nuclear_waste/pages/faq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yucca mountain?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-Hanna siemonsma &amp; Peyton Evans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yucca mountain?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Yucca mountain is a nuclear waste repository located on a federally owned desert about 100 miles northeast of las Vegas, Nevada.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9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yucca mountain?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DOE made a five mile tunnel through yucca mountain to conduct studies on its characteristics.</a:t>
            </a:r>
          </a:p>
          <a:p>
            <a:r>
              <a:rPr lang="en-US" dirty="0" smtClean="0"/>
              <a:t>A second two mile “cross drift’ tunnel was completed </a:t>
            </a:r>
          </a:p>
          <a:p>
            <a:r>
              <a:rPr lang="en-US" dirty="0" smtClean="0"/>
              <a:t>Most studied real estate on </a:t>
            </a:r>
            <a:r>
              <a:rPr lang="en-US" smtClean="0"/>
              <a:t>the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long has doe been working on yucca mountain?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doe selected three western sites in Nevada</a:t>
            </a:r>
            <a:r>
              <a:rPr lang="en-US" dirty="0" smtClean="0"/>
              <a:t>, Washington, and Texas in 1986 for investigation, one of which was yucca mountain. </a:t>
            </a:r>
          </a:p>
          <a:p>
            <a:r>
              <a:rPr lang="en-US" dirty="0" smtClean="0"/>
              <a:t>Congress amended the nuclear waste policy act singling out yucca mountain as the only location for the doe to study as a nuclear waste repository in 1987.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4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is spent on yucca mountain?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Doe has spent more than 9 billion dollars on yucca mountain.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5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potential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is little precipitation so there isn’t much ground water contamination.</a:t>
            </a:r>
          </a:p>
          <a:p>
            <a:r>
              <a:rPr lang="en-US" dirty="0" smtClean="0"/>
              <a:t>Able to withstand effects of earthquakes and other natural problems with use of modern techniques.</a:t>
            </a:r>
          </a:p>
          <a:p>
            <a:r>
              <a:rPr lang="en-US" dirty="0" smtClean="0"/>
              <a:t>Vehicles moving nuclear waste could become target for terrorists so the designs of the vehicles have to be certified to withstand a series of sever impacts and extreme conditions.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4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yucca mountain?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series of volcanic </a:t>
            </a:r>
            <a:r>
              <a:rPr lang="en-US" smtClean="0"/>
              <a:t>eruptions over 80,000 years ago.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www.clarkcountynv.gov/depts/comprehensive_planning/nuclear_waste/pages/faq.aspx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www.pollutionissues.com/Ve-Z/Yucca-Mountain.html</a:t>
            </a:r>
            <a:endParaRPr lang="en-US" dirty="0" smtClean="0"/>
          </a:p>
          <a:p>
            <a:r>
              <a:rPr lang="en-US" dirty="0"/>
              <a:t>http://en.wikipedia.org/wiki/Yucca_Mountain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72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</TotalTime>
  <Words>253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What is yucca mountain?</vt:lpstr>
      <vt:lpstr>What is yucca mountain?</vt:lpstr>
      <vt:lpstr>What is yucca mountain? (continued)</vt:lpstr>
      <vt:lpstr>How long has doe been working on yucca mountain?</vt:lpstr>
      <vt:lpstr>How much is spent on yucca mountain?</vt:lpstr>
      <vt:lpstr>What are potential problems?</vt:lpstr>
      <vt:lpstr>What caused yucca mountain?</vt:lpstr>
      <vt:lpstr>Cited 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yucca mountain?</dc:title>
  <dc:creator>Peyton Evans</dc:creator>
  <cp:lastModifiedBy>Peyton Evans</cp:lastModifiedBy>
  <cp:revision>4</cp:revision>
  <dcterms:created xsi:type="dcterms:W3CDTF">2015-05-18T14:41:35Z</dcterms:created>
  <dcterms:modified xsi:type="dcterms:W3CDTF">2015-05-19T16:30:17Z</dcterms:modified>
</cp:coreProperties>
</file>