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45D92AD6-A02C-4B8E-8407-7486A42849F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77B3CFF-F45C-4928-8413-CC9A519C5D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ekalert.org/pub_releases/2015-05/uons-nao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Sophie Hogan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Sickle cell anemia could be cured by genome 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5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Australian </a:t>
            </a:r>
            <a:r>
              <a:rPr lang="en-US" dirty="0" smtClean="0"/>
              <a:t>scientists have found out that by changing one letter in DNA in the blood cells could be the beginning of the cure for sickle cell anemia and other </a:t>
            </a:r>
            <a:r>
              <a:rPr lang="en-US" dirty="0" smtClean="0"/>
              <a:t>blood diseases</a:t>
            </a:r>
            <a:r>
              <a:rPr lang="en-US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7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cure could work by switching on a sleeping gene that is on before you are born, but after you are born it turns off and a different version of the gene is turned on.</a:t>
            </a:r>
          </a:p>
          <a:p>
            <a:r>
              <a:rPr lang="en-US" dirty="0"/>
              <a:t>The reason sickle cell anemia exists is because of a mutation in the adult hemoglobin. </a:t>
            </a:r>
          </a:p>
          <a:p>
            <a:r>
              <a:rPr lang="en-US" dirty="0"/>
              <a:t>The research is based on people who have the mutation in the adult hemoglobin gene, but also have a mutation in the fetal hemoglobin gene.</a:t>
            </a:r>
          </a:p>
          <a:p>
            <a:r>
              <a:rPr lang="en-US" dirty="0"/>
              <a:t>The mutation keeps the fetal gene on for the entire live of the person with sickle cell anemia. This gene being on can reduce the sickle cell anemia symptoms.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16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helpful mutation that was found by the UNSW scientists is inserted into the red blood cells using proteins called TALENs.</a:t>
            </a:r>
          </a:p>
          <a:p>
            <a:r>
              <a:rPr lang="en-US" dirty="0" smtClean="0"/>
              <a:t>According to the scientists, the TALENs can, “cut a gene at a specific point, as well as providing the desired piece of donor DNA for insertion.”</a:t>
            </a:r>
          </a:p>
          <a:p>
            <a:r>
              <a:rPr lang="en-US" dirty="0" smtClean="0"/>
              <a:t>Once the scientists figure out if this idea works and is safe, they can use this as a base to build other cure ideas off of and this could be used to cure other blood diseases.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50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www.eurekalert.org/pub_releases/2015-05/uons-nao.php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54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</TotalTime>
  <Words>257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Sickle cell anemia could be cured by genome editing</vt:lpstr>
      <vt:lpstr>The main idea</vt:lpstr>
      <vt:lpstr>The process </vt:lpstr>
      <vt:lpstr>The cure</vt:lpstr>
      <vt:lpstr>The 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Sickle cell anemia could be cured by genome editing</dc:title>
  <dc:creator>Sophie Hogan</dc:creator>
  <cp:lastModifiedBy>Sophie Hogan</cp:lastModifiedBy>
  <cp:revision>5</cp:revision>
  <dcterms:created xsi:type="dcterms:W3CDTF">2015-05-18T13:50:03Z</dcterms:created>
  <dcterms:modified xsi:type="dcterms:W3CDTF">2015-05-19T15:40:03Z</dcterms:modified>
</cp:coreProperties>
</file>