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4660"/>
  </p:normalViewPr>
  <p:slideViewPr>
    <p:cSldViewPr>
      <p:cViewPr varScale="1">
        <p:scale>
          <a:sx n="74" d="100"/>
          <a:sy n="74" d="100"/>
        </p:scale>
        <p:origin x="140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DDA29B2-3C82-4414-AC80-7655CFE2330C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B473EE-19C5-4425-BA74-5963159429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://realneo.us/content/homeless-man-cuddling-dog&amp;ei=uVVbVfjHHtGHyASru4DQCQ&amp;bvm=bv.93756505,d.cGU&amp;psig=AFQjCNF7cQAPnxBtkePzTu3XLyroiSqG_A&amp;ust=14321354213869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CAcQjRw&amp;url=http://www.express.co.uk/news/nature/454041/The-animal-whisperers-Tender-moments-between-boys-and-their-pets&amp;ei=-VdbVdG0G4GQyASagYGYAw&amp;psig=AFQjCNHsJc7BSkhcxZ5SqSXxHY4KwWy0Qg&amp;ust=14321360033568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alhealth.org.uk/help-information/mental-health-a-z/P/pets-mental-health/" TargetMode="External"/><Relationship Id="rId2" Type="http://schemas.openxmlformats.org/officeDocument/2006/relationships/hyperlink" Target="http://www.helpguide.org/articles/emotional-health/the-health-benefits-of-pets.htm#to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9306"/>
            <a:ext cx="7772400" cy="2807494"/>
          </a:xfrm>
        </p:spPr>
        <p:txBody>
          <a:bodyPr/>
          <a:lstStyle/>
          <a:p>
            <a:r>
              <a:rPr lang="en-US" sz="7200" dirty="0" smtClean="0"/>
              <a:t>Can Pets Improve Mental Health?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Kalli</a:t>
            </a:r>
            <a:r>
              <a:rPr lang="en-US" dirty="0" smtClean="0"/>
              <a:t> </a:t>
            </a:r>
            <a:r>
              <a:rPr lang="en-US" dirty="0" err="1" smtClean="0"/>
              <a:t>Kuebler</a:t>
            </a:r>
            <a:endParaRPr lang="en-US" dirty="0"/>
          </a:p>
        </p:txBody>
      </p:sp>
      <p:pic>
        <p:nvPicPr>
          <p:cNvPr id="1026" name="Picture 2" descr="http://www.midwesthomes4pets.com/images/pet-defaul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5711372" cy="249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64212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pets help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Ease loneliness</a:t>
            </a:r>
          </a:p>
          <a:p>
            <a:r>
              <a:rPr lang="en-US" dirty="0" smtClean="0"/>
              <a:t>Reduce stress, anxiety, </a:t>
            </a:r>
            <a:r>
              <a:rPr lang="en-US" dirty="0" smtClean="0"/>
              <a:t>and depression</a:t>
            </a:r>
            <a:endParaRPr lang="en-US" dirty="0" smtClean="0"/>
          </a:p>
          <a:p>
            <a:r>
              <a:rPr lang="en-US" dirty="0" smtClean="0"/>
              <a:t>Promote social interaction </a:t>
            </a:r>
          </a:p>
          <a:p>
            <a:r>
              <a:rPr lang="en-US" dirty="0" smtClean="0"/>
              <a:t>Encourage exercise and playfulness</a:t>
            </a:r>
          </a:p>
          <a:p>
            <a:r>
              <a:rPr lang="en-US" dirty="0" smtClean="0"/>
              <a:t>Provide unconditional love and affection</a:t>
            </a:r>
            <a:endParaRPr lang="en-US" dirty="0"/>
          </a:p>
        </p:txBody>
      </p:sp>
      <p:pic>
        <p:nvPicPr>
          <p:cNvPr id="2050" name="Picture 2" descr="http://st.depositphotos.com/1518767/4292/i/950/depositphotos_42928341-Kids-playing-with-pet-do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2400"/>
            <a:ext cx="3822700" cy="254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dogcare.dailypuppy.com/DM-Resize/photos.demandstudios.com/getty/article/150/228/200269666-001.jpg?w=600&amp;h=600&amp;keep_ratio=1&amp;webp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3962400"/>
            <a:ext cx="3820761" cy="254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70174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pets help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grow up more secure and active when caring for a pet.</a:t>
            </a:r>
          </a:p>
          <a:p>
            <a:r>
              <a:rPr lang="en-US" dirty="0" smtClean="0"/>
              <a:t>They can provide valuable companionship for older adults.</a:t>
            </a:r>
          </a:p>
          <a:p>
            <a:r>
              <a:rPr lang="en-US" dirty="0" smtClean="0"/>
              <a:t>A pet can add real joy to any human life.</a:t>
            </a:r>
            <a:endParaRPr lang="en-US" dirty="0"/>
          </a:p>
        </p:txBody>
      </p:sp>
      <p:pic>
        <p:nvPicPr>
          <p:cNvPr id="3074" name="Picture 2" descr="http://realneo.us/system/files/images/homeless_man_cuddling_dog_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137172" cy="284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6519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pet seems to affect our mental health the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Studies have shown that dogs have evolved to become acutely connected to humans and our behavior and emotions. </a:t>
            </a:r>
          </a:p>
          <a:p>
            <a:r>
              <a:rPr lang="en-US" dirty="0"/>
              <a:t>D</a:t>
            </a:r>
            <a:r>
              <a:rPr lang="en-US" dirty="0" smtClean="0"/>
              <a:t>ogs are able to understand many of the words we use.</a:t>
            </a:r>
          </a:p>
        </p:txBody>
      </p:sp>
      <p:pic>
        <p:nvPicPr>
          <p:cNvPr id="4098" name="Picture 2" descr="http://madmikesamerica.com/wp-content/uploads/2015/04/innocent-puppy-eyes-1280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199"/>
            <a:ext cx="2743200" cy="219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505199"/>
            <a:ext cx="5029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But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they’re even better at interpreting our tone of voice, body language, and gestures.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 loyal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dog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will look into your eyes to interpret your emotional state and try to understand what you are thinking and feeling 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86248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Dog owners are less likely to suffer from depression than those without pets.</a:t>
            </a:r>
          </a:p>
          <a:p>
            <a:r>
              <a:rPr lang="en-US" dirty="0" smtClean="0"/>
              <a:t>People with dogs have lower blood pressure in stressful situations than those without pets. (One study even found that when people with borderline hypertension adopted dogs from a shelter, their blood pressure lowered significantly within five months. )</a:t>
            </a:r>
          </a:p>
          <a:p>
            <a:r>
              <a:rPr lang="en-US" dirty="0" smtClean="0"/>
              <a:t>Playing with a dog or cat can elevate levels of serotonin and dopamine, which calm and relax you.</a:t>
            </a:r>
          </a:p>
          <a:p>
            <a:r>
              <a:rPr lang="en-US" dirty="0" smtClean="0"/>
              <a:t>Pet owners have lower triglyceride and cholesterol levels than those without pets. That means they have less signs of a heart attack.</a:t>
            </a:r>
          </a:p>
          <a:p>
            <a:r>
              <a:rPr lang="en-US" dirty="0" smtClean="0"/>
              <a:t>Heart attack patients with dogs survive longer than those without.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26987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with ADHD can benefit from having a pet. It helps them learn to take care of a pet and learn to keep a schedule. Playing with the pet is a great way to release extra energy. It also calms the child with ADHD down so that they can sleep later. Pets can also help with a child’s self-confidence.</a:t>
            </a:r>
          </a:p>
        </p:txBody>
      </p:sp>
      <p:pic>
        <p:nvPicPr>
          <p:cNvPr id="5122" name="Picture 2" descr="http://cdn.images.express.co.uk/img/dynamic/128/590x/secondary/11768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3261535" cy="241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0227" y="3812922"/>
            <a:ext cx="515008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Children with autism often find it calming to work with animals. It has been claimed that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when people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have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autism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animals can reduce stereotyped behavior and increase the desire and ability to connect socially with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83375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http://www.helpguide.org/articles/emotional-health/the-health-benefits-of-pets.htm#top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http://www.mentalhealth.org.uk/help-information/mental-health-a-z/P/pets-mental-health/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49873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</TotalTime>
  <Words>383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Can Pets Improve Mental Health?</vt:lpstr>
      <vt:lpstr>What do pets help with?</vt:lpstr>
      <vt:lpstr>What do pets help with?</vt:lpstr>
      <vt:lpstr>What pet seems to affect our mental health the most?</vt:lpstr>
      <vt:lpstr>Statistics</vt:lpstr>
      <vt:lpstr>Other facts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Pets Improve Mental Health</dc:title>
  <dc:creator>Kalli Kuebler</dc:creator>
  <cp:lastModifiedBy>Microsoft account</cp:lastModifiedBy>
  <cp:revision>10</cp:revision>
  <dcterms:created xsi:type="dcterms:W3CDTF">2015-05-18T13:28:41Z</dcterms:created>
  <dcterms:modified xsi:type="dcterms:W3CDTF">2015-05-20T02:50:13Z</dcterms:modified>
</cp:coreProperties>
</file>