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BC1A5-F408-42EB-A272-851F761659E6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6DC6E-F64A-476D-A947-0F30A3810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9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6DC6E-F64A-476D-A947-0F30A3810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9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E58C6-6289-F346-B925-B930CC4A788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0DC4-E479-0148-92C1-A54864D342D3}" type="datetimeFigureOut">
              <a:rPr lang="en-US" smtClean="0"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izmodo.com/how-close-are-we-to-building-a-full-fledged-cyborg-14431463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ewscientist.com/article/mg21128315.700-rat-cyborg-gets-digital-cerebellum.html#.VVkHamaPMyM" TargetMode="External"/><Relationship Id="rId4" Type="http://schemas.openxmlformats.org/officeDocument/2006/relationships/hyperlink" Target="http://www.yalescientific.org/2014/10/creating-a-cyber-moth-bot-researchers-create-a-cyborg-moth-to-better-understand-its-flight-patter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Cyborg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Adam </a:t>
            </a:r>
            <a:r>
              <a:rPr lang="en-US" smtClean="0"/>
              <a:t>Young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8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cyborg is defined as a living organism with both organic and electronic parts. It is created from the words </a:t>
            </a:r>
            <a:r>
              <a:rPr lang="en-US" i="1" dirty="0" smtClean="0"/>
              <a:t>cyb</a:t>
            </a:r>
            <a:r>
              <a:rPr lang="en-US" dirty="0" smtClean="0"/>
              <a:t>ernetic and </a:t>
            </a:r>
            <a:r>
              <a:rPr lang="en-US" i="1" dirty="0" smtClean="0"/>
              <a:t>org</a:t>
            </a:r>
            <a:r>
              <a:rPr lang="en-US" dirty="0" smtClean="0"/>
              <a:t>anism. This is often achieved with mechanical prosthetics.</a:t>
            </a:r>
          </a:p>
          <a:p>
            <a:r>
              <a:rPr lang="en-US" dirty="0" smtClean="0"/>
              <a:t>The current tasks that scientists are working on are creating organs out of mechanical parts and a way to convert brain activity into a signal the robotic components can pick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43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Working on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groups such as DARPA (Defense Advanced Research Projects Agency) are working on creating robotics to replace human body parts. Although work on that is getting closer and closer each day, a human brain isn’t able to be implemented into a robot in the near future, even though it is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9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close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we have the technology for many parts, including arms, legs, eyes, kidneys, hearts, and bones. The limbs that have been replaced can be controlled by the users mind</a:t>
            </a:r>
            <a:r>
              <a:rPr lang="en-US" dirty="0"/>
              <a:t> </a:t>
            </a:r>
            <a:r>
              <a:rPr lang="en-US" dirty="0" smtClean="0"/>
              <a:t>as well.</a:t>
            </a:r>
          </a:p>
          <a:p>
            <a:r>
              <a:rPr lang="en-US" dirty="0" smtClean="0"/>
              <a:t>The parts we have yet to implement are the liver, intestines, stomach, gallbladder, spleen, lymph system, and the brain. There is difficulty in keeping a brain alive in the body of a machine, but it is quite possible that we will see it complete in our lifetime.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03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currently programs testing similar techniques. Probes were attached to a moth to test the flight patterns more accurately, and a rat had an electronic cerebellum implanted to help with brain function.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255" y="3976255"/>
            <a:ext cx="4933378" cy="2779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16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gizmodo.com/how-close-are-we-to-building-a-full-fledged-cyborg-1443146375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http://www.yalescientific.org/2014/10/creating-a-cyber-moth-bot-researchers-create-a-cyborg-moth-to-better-understand-its-flight-patterns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>
                <a:hlinkClick r:id="rId5"/>
              </a:rPr>
              <a:t>http://www.newscientist.com/article/mg21128315.700-rat-cyborg-gets-digital-cerebellum.html#.</a:t>
            </a:r>
            <a:r>
              <a:rPr lang="en-US" dirty="0" smtClean="0">
                <a:hlinkClick r:id="rId5"/>
              </a:rPr>
              <a:t>VVkHamaPMyM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262</TotalTime>
  <Words>289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Folio</vt:lpstr>
      <vt:lpstr>Cyborg Technology</vt:lpstr>
      <vt:lpstr>What is it?</vt:lpstr>
      <vt:lpstr>Who’s Working on it?</vt:lpstr>
      <vt:lpstr>How close are we?</vt:lpstr>
      <vt:lpstr>Related Projects</vt:lpstr>
      <vt:lpstr>Sources</vt:lpstr>
    </vt:vector>
  </TitlesOfParts>
  <Company>South 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Young</dc:creator>
  <cp:lastModifiedBy>Adam Young</cp:lastModifiedBy>
  <cp:revision>9</cp:revision>
  <dcterms:created xsi:type="dcterms:W3CDTF">2015-05-17T20:57:37Z</dcterms:created>
  <dcterms:modified xsi:type="dcterms:W3CDTF">2015-05-20T18:54:10Z</dcterms:modified>
</cp:coreProperties>
</file>