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E7E07291-D259-4199-A043-2389994B59C9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1CC4A8BD-68DD-4AB3-A64E-3C7AB6A987A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7291-D259-4199-A043-2389994B59C9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C4A8BD-68DD-4AB3-A64E-3C7AB6A987A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7291-D259-4199-A043-2389994B59C9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C4A8BD-68DD-4AB3-A64E-3C7AB6A987A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7291-D259-4199-A043-2389994B59C9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C4A8BD-68DD-4AB3-A64E-3C7AB6A987A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E7E07291-D259-4199-A043-2389994B59C9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1CC4A8BD-68DD-4AB3-A64E-3C7AB6A987A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7291-D259-4199-A043-2389994B59C9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C4A8BD-68DD-4AB3-A64E-3C7AB6A987A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7291-D259-4199-A043-2389994B59C9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C4A8BD-68DD-4AB3-A64E-3C7AB6A987A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7291-D259-4199-A043-2389994B59C9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C4A8BD-68DD-4AB3-A64E-3C7AB6A987A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7291-D259-4199-A043-2389994B59C9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C4A8BD-68DD-4AB3-A64E-3C7AB6A987A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7291-D259-4199-A043-2389994B59C9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C4A8BD-68DD-4AB3-A64E-3C7AB6A987A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7291-D259-4199-A043-2389994B59C9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C4A8BD-68DD-4AB3-A64E-3C7AB6A987A5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CC4A8BD-68DD-4AB3-A64E-3C7AB6A987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7E07291-D259-4199-A043-2389994B59C9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cer.org/cancer/cancercauses/othercarcinogens/athome/cellular-phones" TargetMode="External"/><Relationship Id="rId2" Type="http://schemas.openxmlformats.org/officeDocument/2006/relationships/hyperlink" Target="http://www.cancer.gov/cancertopics/causes-prevention/risk/radiati/oncell-phones-fact-shee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lm.nih.gov/medlineplus/ency/article/00715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Jessica </a:t>
            </a:r>
            <a:r>
              <a:rPr lang="en-US" dirty="0" err="1" smtClean="0"/>
              <a:t>Gile</a:t>
            </a:r>
            <a:r>
              <a:rPr lang="en-US" dirty="0" smtClean="0"/>
              <a:t> and </a:t>
            </a:r>
            <a:r>
              <a:rPr lang="en-US" dirty="0" err="1" smtClean="0"/>
              <a:t>Namra</a:t>
            </a:r>
            <a:r>
              <a:rPr lang="en-US" dirty="0" smtClean="0"/>
              <a:t> </a:t>
            </a:r>
            <a:r>
              <a:rPr lang="en-US" dirty="0" err="1" smtClean="0"/>
              <a:t>Mubashar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 cell-phones cause Cancer?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4751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Cell phones work by sending signal to nearby cell towers using RF waves. Many people are concerned because at very high levels, RF waves heat up body tissues.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Cell-Phones do cause </a:t>
            </a:r>
            <a:r>
              <a:rPr lang="en-US" sz="3200" b="1" dirty="0" smtClean="0"/>
              <a:t>cancer!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07846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RF waves send from the antenna, which, when you use, is near the head. (</a:t>
            </a:r>
            <a:r>
              <a:rPr lang="en-US" sz="2400" dirty="0"/>
              <a:t>N</a:t>
            </a:r>
            <a:r>
              <a:rPr lang="en-US" sz="2400" dirty="0" smtClean="0"/>
              <a:t>ot seen in smart phones, but are in them) People since 2011 are a greater a person’s expected risk to exposure to RF energy. The body tissues closest to the phone absorb more energy than tissues farther away.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RF WAVES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111220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Several major studies show no </a:t>
            </a:r>
            <a:r>
              <a:rPr lang="en-US" sz="2000" dirty="0" smtClean="0"/>
              <a:t>relationship between </a:t>
            </a:r>
            <a:r>
              <a:rPr lang="en-US" sz="2000" dirty="0"/>
              <a:t>cell phones and cancer at this time. However, since the information available is based on short-term studies, the impact of many years of exposure is </a:t>
            </a:r>
            <a:r>
              <a:rPr lang="en-US" sz="2000" dirty="0" smtClean="0"/>
              <a:t>not </a:t>
            </a:r>
            <a:r>
              <a:rPr lang="en-US" sz="2000" dirty="0"/>
              <a:t>known.</a:t>
            </a:r>
          </a:p>
          <a:p>
            <a:endParaRPr lang="en-US" sz="2000" dirty="0"/>
          </a:p>
          <a:p>
            <a:r>
              <a:rPr lang="en-US" sz="2000" dirty="0"/>
              <a:t>The amount of time people spend on cell phones has increased dramatically. This will be taken into </a:t>
            </a:r>
            <a:r>
              <a:rPr lang="en-US" sz="2000" dirty="0" smtClean="0"/>
              <a:t>thought </a:t>
            </a:r>
            <a:r>
              <a:rPr lang="en-US" sz="2000" dirty="0"/>
              <a:t>during </a:t>
            </a:r>
            <a:r>
              <a:rPr lang="en-US" sz="2000" dirty="0" smtClean="0"/>
              <a:t>recent </a:t>
            </a:r>
            <a:r>
              <a:rPr lang="en-US" sz="2000" dirty="0"/>
              <a:t>and future studies. Research continues to </a:t>
            </a:r>
            <a:r>
              <a:rPr lang="en-US" sz="2000" dirty="0" smtClean="0"/>
              <a:t>consider </a:t>
            </a:r>
            <a:r>
              <a:rPr lang="en-US" sz="2000" dirty="0"/>
              <a:t>whether there is a relationship between long-term cell phone use and slow-growing tumors in the brain or other parts of the body.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/>
              <a:t>Conclusion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552430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http://www.cancer.gov/cancertopics/causes-prevention/risk/radiati/oncell-phones-fact-sheet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www.cancer.org/cancer/cancercauses/othercarcinogens/athome/cellular-phones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www.nlm.nih.gov/medlineplus/ency/article/007151.htm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sources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960059433"/>
      </p:ext>
    </p:extLst>
  </p:cSld>
  <p:clrMapOvr>
    <a:masterClrMapping/>
  </p:clrMapOvr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39</TotalTime>
  <Words>211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Composite</vt:lpstr>
      <vt:lpstr>Do cell-phones cause Cancer?</vt:lpstr>
      <vt:lpstr>Cell-Phones do cause cancer!</vt:lpstr>
      <vt:lpstr>RF WAVES</vt:lpstr>
      <vt:lpstr>Conclusion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cell-phones cause Cancer?</dc:title>
  <dc:creator>Namra Mubashar</dc:creator>
  <cp:lastModifiedBy>Namra Mubashar</cp:lastModifiedBy>
  <cp:revision>4</cp:revision>
  <dcterms:created xsi:type="dcterms:W3CDTF">2015-05-14T20:03:00Z</dcterms:created>
  <dcterms:modified xsi:type="dcterms:W3CDTF">2015-05-18T20:18:50Z</dcterms:modified>
</cp:coreProperties>
</file>