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C1931E-C316-46EB-AA2C-5FF14D7BC34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5C1831-6667-4D3E-8606-02C18E652C6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Can We Learn to Speak to Animals?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Kendra and Grayson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Why do we care?	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Allows us to not have to guess what an animal is saying, but instead understand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Would allow us to know how animals develop and change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We would feel guilty for eating a lot of animals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Being able to look into each animal’s past and understand how each animal has evolved overtime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Being able to understand more about the behavioral traits of each animal and to help the behavioral problems of each animal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Would allow us to develop more as a society and to better understand the differences between each species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Allows us to look into the future and decide what will happen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Who Wants This Technology to Be Used?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Pet owners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Scientists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Con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Slobodchikoff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, a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scientist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who has spent his life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studying the social behavior of prairie dogs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What are the benefits of communicating with animals?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Can resolve issues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Find out if your pet is ready to pass on or needs medical attention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Find out if your pet gets along with other animals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Can have conversations with your pet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Deepen your relationship with your pet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Understand behavioral issues that you may experience with your pet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What are some non-benefits of speaking with animals?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Make us feel uncomfortable with eating animals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If we don’t trade animals, our economy could collapse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Create too much of an emotional attachment to animals (more so than we do now)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Animals might not like the way they are treated in a society; could lead to behavioral issues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</TotalTime>
  <Words>267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Can We Learn to Speak to Animals?</vt:lpstr>
      <vt:lpstr>Why do we care? </vt:lpstr>
      <vt:lpstr>Who Wants This Technology to Be Used?</vt:lpstr>
      <vt:lpstr>What are the benefits of communicating with animals?</vt:lpstr>
      <vt:lpstr>What are some non-benefits of speaking with animals?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Learn to Speak to Animals?</dc:title>
  <dc:creator>Kendra Reisetter</dc:creator>
  <cp:lastModifiedBy>Kendra Reisetter</cp:lastModifiedBy>
  <cp:revision>7</cp:revision>
  <dcterms:created xsi:type="dcterms:W3CDTF">2015-05-18T18:59:38Z</dcterms:created>
  <dcterms:modified xsi:type="dcterms:W3CDTF">2015-05-19T19:33:36Z</dcterms:modified>
</cp:coreProperties>
</file>