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sldIdLst>
    <p:sldId id="256" r:id="rId2"/>
    <p:sldId id="258" r:id="rId3"/>
    <p:sldId id="259" r:id="rId4"/>
    <p:sldId id="260" r:id="rId5"/>
    <p:sldId id="25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A400"/>
    <a:srgbClr val="0064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2"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96006-E28B-43B0-BDB7-813B91861FAF}" type="datetimeFigureOut">
              <a:rPr lang="en-US" smtClean="0"/>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F8DBC-AA6B-4DDA-9575-83AC861A38BB}" type="slidenum">
              <a:rPr lang="en-US" smtClean="0"/>
              <a:t>‹#›</a:t>
            </a:fld>
            <a:endParaRPr lang="en-US"/>
          </a:p>
        </p:txBody>
      </p:sp>
    </p:spTree>
    <p:extLst>
      <p:ext uri="{BB962C8B-B14F-4D97-AF65-F5344CB8AC3E}">
        <p14:creationId xmlns:p14="http://schemas.microsoft.com/office/powerpoint/2010/main" val="65218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F8DBC-AA6B-4DDA-9575-83AC861A38BB}" type="slidenum">
              <a:rPr lang="en-US" smtClean="0"/>
              <a:t>4</a:t>
            </a:fld>
            <a:endParaRPr lang="en-US"/>
          </a:p>
        </p:txBody>
      </p:sp>
    </p:spTree>
    <p:extLst>
      <p:ext uri="{BB962C8B-B14F-4D97-AF65-F5344CB8AC3E}">
        <p14:creationId xmlns:p14="http://schemas.microsoft.com/office/powerpoint/2010/main" val="57310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6E2AF-0139-4FFC-BD2F-5FE90D47AA1C}"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E2AF-0139-4FFC-BD2F-5FE90D47AA1C}"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E2AF-0139-4FFC-BD2F-5FE90D47AA1C}"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6E2AF-0139-4FFC-BD2F-5FE90D47AA1C}"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6E2AF-0139-4FFC-BD2F-5FE90D47AA1C}"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46E2AF-0139-4FFC-BD2F-5FE90D47AA1C}"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6E2AF-0139-4FFC-BD2F-5FE90D47AA1C}" type="datetimeFigureOut">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6E2AF-0139-4FFC-BD2F-5FE90D47AA1C}" type="datetimeFigureOut">
              <a:rPr lang="en-US" smtClean="0"/>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6E2AF-0139-4FFC-BD2F-5FE90D47AA1C}" type="datetimeFigureOut">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6E2AF-0139-4FFC-BD2F-5FE90D47AA1C}"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05EB0-7AA1-4411-B747-66784E47E0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6E2AF-0139-4FFC-BD2F-5FE90D47AA1C}"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05EB0-7AA1-4411-B747-66784E47E0DB}"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9900"/>
            </a:gs>
            <a:gs pos="65000">
              <a:srgbClr val="00B050"/>
            </a:gs>
            <a:gs pos="100000">
              <a:srgbClr val="00B0F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7C46E2AF-0139-4FFC-BD2F-5FE90D47AA1C}" type="datetimeFigureOut">
              <a:rPr lang="en-US" smtClean="0"/>
              <a:t>5/20/2015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DA805EB0-7AA1-4411-B747-66784E47E0DB}"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7117180" cy="1470025"/>
          </a:xfrm>
        </p:spPr>
        <p:txBody>
          <a:bodyPr/>
          <a:lstStyle/>
          <a:p>
            <a:r>
              <a:rPr lang="en-US" dirty="0" smtClean="0"/>
              <a:t>Talking to Animals, the Possibilities of Science</a:t>
            </a:r>
            <a:endParaRPr lang="en-US" dirty="0"/>
          </a:p>
        </p:txBody>
      </p:sp>
      <p:sp>
        <p:nvSpPr>
          <p:cNvPr id="3" name="Subtitle 2"/>
          <p:cNvSpPr>
            <a:spLocks noGrp="1"/>
          </p:cNvSpPr>
          <p:nvPr>
            <p:ph type="subTitle" idx="1"/>
          </p:nvPr>
        </p:nvSpPr>
        <p:spPr/>
        <p:txBody>
          <a:bodyPr/>
          <a:lstStyle/>
          <a:p>
            <a:r>
              <a:rPr lang="en-US" dirty="0" smtClean="0"/>
              <a:t>By: Ariel </a:t>
            </a:r>
            <a:r>
              <a:rPr lang="en-US" dirty="0" err="1" smtClean="0"/>
              <a:t>Czlapinski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495800"/>
            <a:ext cx="17907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82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The Idea</a:t>
            </a:r>
            <a:endParaRPr lang="en-US" sz="5400" dirty="0"/>
          </a:p>
        </p:txBody>
      </p:sp>
      <p:sp>
        <p:nvSpPr>
          <p:cNvPr id="3" name="Content Placeholder 2"/>
          <p:cNvSpPr>
            <a:spLocks noGrp="1"/>
          </p:cNvSpPr>
          <p:nvPr>
            <p:ph idx="1"/>
          </p:nvPr>
        </p:nvSpPr>
        <p:spPr>
          <a:xfrm>
            <a:off x="1066800" y="1524000"/>
            <a:ext cx="6858000" cy="2971800"/>
          </a:xfrm>
        </p:spPr>
        <p:txBody>
          <a:bodyPr>
            <a:normAutofit/>
          </a:bodyPr>
          <a:lstStyle/>
          <a:p>
            <a:pPr marL="0" indent="0" algn="ctr">
              <a:buNone/>
            </a:pPr>
            <a:r>
              <a:rPr lang="en-US" sz="2000" dirty="0" smtClean="0"/>
              <a:t>I’ll bet everyone in the room, at one point or another, has thought it would be cool if they could talk to the local dog or converse with your spoiled cat. Well, maybe it is possible. Scientists are currently researching the possibility of humans talking to animals, or rather exchanging impressions and such that portray a certain thought or idea and making it understandable to humans.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85008"/>
            <a:ext cx="2057400" cy="160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14400" y="81795"/>
            <a:ext cx="19050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419600"/>
            <a:ext cx="296037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84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Thus Far</a:t>
            </a:r>
            <a:endParaRPr lang="en-US" dirty="0"/>
          </a:p>
        </p:txBody>
      </p:sp>
      <p:sp>
        <p:nvSpPr>
          <p:cNvPr id="3" name="Content Placeholder 2"/>
          <p:cNvSpPr>
            <a:spLocks noGrp="1"/>
          </p:cNvSpPr>
          <p:nvPr>
            <p:ph idx="1"/>
          </p:nvPr>
        </p:nvSpPr>
        <p:spPr>
          <a:xfrm>
            <a:off x="990600" y="1676400"/>
            <a:ext cx="7125112" cy="3124200"/>
          </a:xfrm>
        </p:spPr>
        <p:txBody>
          <a:bodyPr/>
          <a:lstStyle/>
          <a:p>
            <a:pPr marL="0" indent="0">
              <a:buNone/>
            </a:pPr>
            <a:r>
              <a:rPr lang="en-US" dirty="0" smtClean="0"/>
              <a:t>If you’re looking for an example of talking animals, just look at </a:t>
            </a:r>
            <a:r>
              <a:rPr lang="en-US" dirty="0" err="1"/>
              <a:t>Nim</a:t>
            </a:r>
            <a:r>
              <a:rPr lang="en-US" dirty="0"/>
              <a:t> </a:t>
            </a:r>
            <a:r>
              <a:rPr lang="en-US" dirty="0" err="1" smtClean="0"/>
              <a:t>Chimpsky</a:t>
            </a:r>
            <a:r>
              <a:rPr lang="en-US" dirty="0" smtClean="0"/>
              <a:t> and </a:t>
            </a:r>
            <a:r>
              <a:rPr lang="en-US" dirty="0"/>
              <a:t>Alex the African grey </a:t>
            </a:r>
            <a:r>
              <a:rPr lang="en-US" dirty="0" smtClean="0"/>
              <a:t>parrot. </a:t>
            </a:r>
            <a:r>
              <a:rPr lang="en-US" dirty="0" err="1" smtClean="0"/>
              <a:t>Nim</a:t>
            </a:r>
            <a:r>
              <a:rPr lang="en-US" dirty="0" smtClean="0"/>
              <a:t> learned sign language and Alex can name objects and colors as well as count and ask for water. His creepy last words were “You be good, I’ll see you tomorrow. I love you.”</a:t>
            </a:r>
          </a:p>
          <a:p>
            <a:pPr marL="0" indent="0">
              <a:buNone/>
            </a:pPr>
            <a:endParaRPr lang="en-US" dirty="0"/>
          </a:p>
          <a:p>
            <a:pPr marL="0" indent="0" algn="ctr">
              <a:buNone/>
            </a:pPr>
            <a:r>
              <a:rPr lang="en-US" dirty="0" smtClean="0"/>
              <a:t>And you said animals were unintelligent.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11970"/>
            <a:ext cx="2085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11970"/>
            <a:ext cx="3710320" cy="222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98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Involved</a:t>
            </a:r>
            <a:endParaRPr lang="en-US" dirty="0"/>
          </a:p>
        </p:txBody>
      </p:sp>
      <p:sp>
        <p:nvSpPr>
          <p:cNvPr id="3" name="Content Placeholder 2"/>
          <p:cNvSpPr>
            <a:spLocks noGrp="1"/>
          </p:cNvSpPr>
          <p:nvPr>
            <p:ph idx="1"/>
          </p:nvPr>
        </p:nvSpPr>
        <p:spPr/>
        <p:txBody>
          <a:bodyPr/>
          <a:lstStyle/>
          <a:p>
            <a:pPr marL="0" indent="0">
              <a:buNone/>
            </a:pPr>
            <a:r>
              <a:rPr lang="en-US" dirty="0"/>
              <a:t>S</a:t>
            </a:r>
            <a:r>
              <a:rPr lang="en-US" dirty="0" smtClean="0"/>
              <a:t>cientists are working on the possibility of using </a:t>
            </a:r>
            <a:r>
              <a:rPr lang="en-US" dirty="0"/>
              <a:t>a computer to </a:t>
            </a:r>
            <a:r>
              <a:rPr lang="en-US" dirty="0" smtClean="0"/>
              <a:t>translate what a dolphin says. </a:t>
            </a:r>
            <a:r>
              <a:rPr lang="en-US" dirty="0"/>
              <a:t>Earlier researchers </a:t>
            </a:r>
            <a:r>
              <a:rPr lang="en-US" dirty="0" smtClean="0"/>
              <a:t>tried experiments with highly intelligent creatures that had a </a:t>
            </a:r>
            <a:r>
              <a:rPr lang="en-US" dirty="0" smtClean="0"/>
              <a:t>good </a:t>
            </a:r>
            <a:r>
              <a:rPr lang="en-US" dirty="0" smtClean="0"/>
              <a:t>brain- body ratio.</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667" y="4652962"/>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6482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57200"/>
            <a:ext cx="17526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447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73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353713" cy="1524000"/>
          </a:xfrm>
        </p:spPr>
        <p:txBody>
          <a:bodyPr/>
          <a:lstStyle/>
          <a:p>
            <a:pPr algn="ctr"/>
            <a:r>
              <a:rPr lang="en-US" sz="2800" dirty="0" smtClean="0"/>
              <a:t>Sources</a:t>
            </a:r>
            <a:r>
              <a:rPr lang="en-US" sz="1200" dirty="0" smtClean="0"/>
              <a:t/>
            </a:r>
            <a:br>
              <a:rPr lang="en-US" sz="1200" dirty="0" smtClean="0"/>
            </a:br>
            <a:r>
              <a:rPr lang="en-US" sz="1200" dirty="0"/>
              <a:t/>
            </a:r>
            <a:br>
              <a:rPr lang="en-US" sz="1200" dirty="0"/>
            </a:br>
            <a:r>
              <a:rPr lang="en-US" sz="1200" dirty="0" smtClean="0"/>
              <a:t>http</a:t>
            </a:r>
            <a:r>
              <a:rPr lang="en-US" sz="1200" dirty="0"/>
              <a:t>://www.theguardian.com/commentisfree/2014/jul/22/can-we-talk-to-the-animals</a:t>
            </a:r>
          </a:p>
        </p:txBody>
      </p:sp>
    </p:spTree>
    <p:extLst>
      <p:ext uri="{BB962C8B-B14F-4D97-AF65-F5344CB8AC3E}">
        <p14:creationId xmlns:p14="http://schemas.microsoft.com/office/powerpoint/2010/main" val="2456139684"/>
      </p:ext>
    </p:extLst>
  </p:cSld>
  <p:clrMapOvr>
    <a:masterClrMapping/>
  </p:clrMapOvr>
</p:sld>
</file>

<file path=ppt/theme/theme1.xml><?xml version="1.0" encoding="utf-8"?>
<a:theme xmlns:a="http://schemas.openxmlformats.org/drawingml/2006/main" name="Autum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69</TotalTime>
  <Words>197</Words>
  <Application>Microsoft Office PowerPoint</Application>
  <PresentationFormat>On-screen Show (4:3)</PresentationFormat>
  <Paragraphs>12</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Autumn</vt:lpstr>
      <vt:lpstr>Talking to Animals, the Possibilities of Science</vt:lpstr>
      <vt:lpstr>The Idea</vt:lpstr>
      <vt:lpstr>What We Have Thus Far</vt:lpstr>
      <vt:lpstr>Science Involved</vt:lpstr>
      <vt:lpstr>Sources  http://www.theguardian.com/commentisfree/2014/jul/22/can-we-talk-to-the-animals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Czlapinski</dc:creator>
  <cp:lastModifiedBy>Ariel Czlapinski</cp:lastModifiedBy>
  <cp:revision>8</cp:revision>
  <dcterms:created xsi:type="dcterms:W3CDTF">2015-05-18T19:52:29Z</dcterms:created>
  <dcterms:modified xsi:type="dcterms:W3CDTF">2015-05-20T14:35:20Z</dcterms:modified>
</cp:coreProperties>
</file>