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1"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742715A-AA4C-427B-9024-82770D0F6D99}" type="datetimeFigureOut">
              <a:rPr lang="en-US" smtClean="0"/>
              <a:t>5/20/2015</a:t>
            </a:fld>
            <a:endParaRPr lang="en-US"/>
          </a:p>
        </p:txBody>
      </p:sp>
      <p:sp>
        <p:nvSpPr>
          <p:cNvPr id="8" name="Slide Number Placeholder 7"/>
          <p:cNvSpPr>
            <a:spLocks noGrp="1"/>
          </p:cNvSpPr>
          <p:nvPr>
            <p:ph type="sldNum" sz="quarter" idx="11"/>
          </p:nvPr>
        </p:nvSpPr>
        <p:spPr/>
        <p:txBody>
          <a:bodyPr/>
          <a:lstStyle/>
          <a:p>
            <a:fld id="{52DD7FA9-C0B7-4614-826C-ABBF7CDFA22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2715A-AA4C-427B-9024-82770D0F6D99}"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D7FA9-C0B7-4614-826C-ABBF7CDFA2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2715A-AA4C-427B-9024-82770D0F6D99}"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D7FA9-C0B7-4614-826C-ABBF7CDFA2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742715A-AA4C-427B-9024-82770D0F6D99}"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D7FA9-C0B7-4614-826C-ABBF7CDFA2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42715A-AA4C-427B-9024-82770D0F6D99}"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D7FA9-C0B7-4614-826C-ABBF7CDFA22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742715A-AA4C-427B-9024-82770D0F6D99}"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D7FA9-C0B7-4614-826C-ABBF7CDFA22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42715A-AA4C-427B-9024-82770D0F6D99}"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D7FA9-C0B7-4614-826C-ABBF7CDFA22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42715A-AA4C-427B-9024-82770D0F6D99}"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D7FA9-C0B7-4614-826C-ABBF7CDFA2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2715A-AA4C-427B-9024-82770D0F6D99}"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D7FA9-C0B7-4614-826C-ABBF7CDFA2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2715A-AA4C-427B-9024-82770D0F6D99}"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D7FA9-C0B7-4614-826C-ABBF7CDFA2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2715A-AA4C-427B-9024-82770D0F6D99}"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D7FA9-C0B7-4614-826C-ABBF7CDFA2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742715A-AA4C-427B-9024-82770D0F6D99}" type="datetimeFigureOut">
              <a:rPr lang="en-US" smtClean="0"/>
              <a:t>5/20/2015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2DD7FA9-C0B7-4614-826C-ABBF7CDFA22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mgarcade.com/1/three-mile-island-explosion/" TargetMode="External"/><Relationship Id="rId2" Type="http://schemas.openxmlformats.org/officeDocument/2006/relationships/hyperlink" Target="http://www.history.com/topics/three-mile-island" TargetMode="External"/><Relationship Id="rId1" Type="http://schemas.openxmlformats.org/officeDocument/2006/relationships/slideLayout" Target="../slideLayouts/slideLayout2.xml"/><Relationship Id="rId6" Type="http://schemas.openxmlformats.org/officeDocument/2006/relationships/hyperlink" Target="http://stateimpact.npr.org/pennsylvania/2014/03/28/three-mile-island-35-years-later/" TargetMode="External"/><Relationship Id="rId5" Type="http://schemas.openxmlformats.org/officeDocument/2006/relationships/hyperlink" Target="http://learning.blogs.nytimes.com/2012/03/28/march-28-1979-nuclear-accident-occurs-at-three-mile-island-plant/?_r=0" TargetMode="External"/><Relationship Id="rId4" Type="http://schemas.openxmlformats.org/officeDocument/2006/relationships/hyperlink" Target="http://www.ratical.org/radiation/movies/meltdow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620000" cy="1219201"/>
          </a:xfrm>
        </p:spPr>
        <p:style>
          <a:lnRef idx="1">
            <a:schemeClr val="dk1"/>
          </a:lnRef>
          <a:fillRef idx="2">
            <a:schemeClr val="dk1"/>
          </a:fillRef>
          <a:effectRef idx="1">
            <a:schemeClr val="dk1"/>
          </a:effectRef>
          <a:fontRef idx="minor">
            <a:schemeClr val="dk1"/>
          </a:fontRef>
        </p:style>
        <p:txBody>
          <a:bodyPr>
            <a:normAutofit/>
          </a:bodyPr>
          <a:lstStyle/>
          <a:p>
            <a:r>
              <a:rPr lang="en-US" sz="5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Three Mile Island</a:t>
            </a:r>
            <a:endParaRPr lang="en-US" sz="5400" b="1" dirty="0">
              <a:solidFill>
                <a:schemeClr val="bg1"/>
              </a:solidFill>
            </a:endParaRPr>
          </a:p>
        </p:txBody>
      </p:sp>
      <p:sp>
        <p:nvSpPr>
          <p:cNvPr id="3" name="Subtitle 2"/>
          <p:cNvSpPr>
            <a:spLocks noGrp="1"/>
          </p:cNvSpPr>
          <p:nvPr>
            <p:ph type="subTitle" idx="1"/>
          </p:nvPr>
        </p:nvSpPr>
        <p:spPr>
          <a:xfrm>
            <a:off x="1371600" y="2590800"/>
            <a:ext cx="6400800" cy="1219200"/>
          </a:xfrm>
        </p:spPr>
        <p:txBody>
          <a:bodyPr>
            <a:normAutofit/>
            <a:scene3d>
              <a:camera prst="isometricOffAxis1Right"/>
              <a:lightRig rig="threePt" dir="t"/>
            </a:scene3d>
            <a:sp3d extrusionH="57150">
              <a:bevelT w="38100" h="38100" prst="angle"/>
            </a:sp3d>
          </a:bodyPr>
          <a:lstStyle/>
          <a:p>
            <a:r>
              <a:rPr lang="en-US" sz="5400" dirty="0" smtClean="0"/>
              <a:t>What Happened?</a:t>
            </a:r>
            <a:endParaRPr lang="en-US" sz="5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886200"/>
            <a:ext cx="4099162" cy="2670464"/>
          </a:xfrm>
          <a:prstGeom prst="rect">
            <a:avLst/>
          </a:prstGeom>
        </p:spPr>
      </p:pic>
    </p:spTree>
    <p:extLst>
      <p:ext uri="{BB962C8B-B14F-4D97-AF65-F5344CB8AC3E}">
        <p14:creationId xmlns:p14="http://schemas.microsoft.com/office/powerpoint/2010/main" val="231808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What is Three Mile Island?</a:t>
            </a:r>
            <a:endParaRPr lang="en-US" sz="4800" dirty="0"/>
          </a:p>
        </p:txBody>
      </p:sp>
      <p:sp>
        <p:nvSpPr>
          <p:cNvPr id="3" name="Content Placeholder 2"/>
          <p:cNvSpPr>
            <a:spLocks noGrp="1"/>
          </p:cNvSpPr>
          <p:nvPr>
            <p:ph idx="1"/>
          </p:nvPr>
        </p:nvSpPr>
        <p:spPr>
          <a:xfrm>
            <a:off x="457200" y="1600200"/>
            <a:ext cx="8229600" cy="5029200"/>
          </a:xfrm>
        </p:spPr>
        <p:txBody>
          <a:bodyPr/>
          <a:lstStyle/>
          <a:p>
            <a:r>
              <a:rPr lang="en-US" b="1" dirty="0" smtClean="0"/>
              <a:t>Well Three Mile Island is on the Susquehanna River, it is known as a Nuclear Power Plant. You may think I have never heard of that River. Where is that? It is in Pennsylvania in the Londonderry Township. On March 28, 1979 tragedy struck here. What tragedy? Three Mile Island had the United States worst Nuclear Meltdown! </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315691"/>
            <a:ext cx="3730625" cy="238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105400" y="4495800"/>
            <a:ext cx="3124200" cy="646331"/>
          </a:xfrm>
          <a:prstGeom prst="rect">
            <a:avLst/>
          </a:prstGeom>
          <a:noFill/>
        </p:spPr>
        <p:txBody>
          <a:bodyPr wrap="square" rtlCol="0">
            <a:spAutoFit/>
          </a:bodyPr>
          <a:lstStyle/>
          <a:p>
            <a:r>
              <a:rPr lang="en-US" dirty="0" smtClean="0"/>
              <a:t>Before Accident:</a:t>
            </a:r>
          </a:p>
          <a:p>
            <a:r>
              <a:rPr lang="en-US" dirty="0" smtClean="0"/>
              <a:t>Three Mile Island</a:t>
            </a:r>
          </a:p>
        </p:txBody>
      </p:sp>
    </p:spTree>
    <p:extLst>
      <p:ext uri="{BB962C8B-B14F-4D97-AF65-F5344CB8AC3E}">
        <p14:creationId xmlns:p14="http://schemas.microsoft.com/office/powerpoint/2010/main" val="3864525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Accident on Three Mile Island</a:t>
            </a:r>
            <a:endParaRPr lang="en-US" dirty="0"/>
          </a:p>
        </p:txBody>
      </p:sp>
      <p:sp>
        <p:nvSpPr>
          <p:cNvPr id="3" name="Content Placeholder 2"/>
          <p:cNvSpPr>
            <a:spLocks noGrp="1"/>
          </p:cNvSpPr>
          <p:nvPr>
            <p:ph idx="1"/>
          </p:nvPr>
        </p:nvSpPr>
        <p:spPr>
          <a:xfrm>
            <a:off x="457200" y="1600200"/>
            <a:ext cx="8229600" cy="4876800"/>
          </a:xfrm>
        </p:spPr>
        <p:txBody>
          <a:bodyPr/>
          <a:lstStyle/>
          <a:p>
            <a:r>
              <a:rPr lang="en-US" b="1" dirty="0" smtClean="0"/>
              <a:t>This accident involves a combination of stuck valves, misread gauges and poor decisions. This was in the March of 1979 if you were wondering. Although this accident didn’t have major health affects it made several power plants shut down. It also scared people for the explosions like this in there work areas.</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4112" y="4038600"/>
            <a:ext cx="3838288" cy="231614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32477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the Accident</a:t>
            </a:r>
            <a:endParaRPr lang="en-US" dirty="0"/>
          </a:p>
        </p:txBody>
      </p:sp>
      <p:sp>
        <p:nvSpPr>
          <p:cNvPr id="3" name="Content Placeholder 2"/>
          <p:cNvSpPr>
            <a:spLocks noGrp="1"/>
          </p:cNvSpPr>
          <p:nvPr>
            <p:ph idx="1"/>
          </p:nvPr>
        </p:nvSpPr>
        <p:spPr/>
        <p:txBody>
          <a:bodyPr/>
          <a:lstStyle/>
          <a:p>
            <a:r>
              <a:rPr lang="en-US" b="1" dirty="0" smtClean="0"/>
              <a:t>One thing that caught my eye was they had to have pregnant women evacuate the town because </a:t>
            </a:r>
            <a:r>
              <a:rPr lang="en-US" b="1" dirty="0"/>
              <a:t>i</a:t>
            </a:r>
            <a:r>
              <a:rPr lang="en-US" b="1" dirty="0" smtClean="0"/>
              <a:t>t wasn’t safe enough for them. The radio activity that was released was declared as being non threatening to you health but that didn’t stop people from being scared. </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3962400"/>
            <a:ext cx="3200400" cy="2459736"/>
          </a:xfrm>
          <a:prstGeom prst="rect">
            <a:avLst/>
          </a:prstGeom>
        </p:spPr>
      </p:pic>
    </p:spTree>
    <p:extLst>
      <p:ext uri="{BB962C8B-B14F-4D97-AF65-F5344CB8AC3E}">
        <p14:creationId xmlns:p14="http://schemas.microsoft.com/office/powerpoint/2010/main" val="13461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Mile Island Today</a:t>
            </a:r>
            <a:endParaRPr lang="en-US" dirty="0"/>
          </a:p>
        </p:txBody>
      </p:sp>
      <p:sp>
        <p:nvSpPr>
          <p:cNvPr id="3" name="Content Placeholder 2"/>
          <p:cNvSpPr>
            <a:spLocks noGrp="1"/>
          </p:cNvSpPr>
          <p:nvPr>
            <p:ph idx="1"/>
          </p:nvPr>
        </p:nvSpPr>
        <p:spPr/>
        <p:txBody>
          <a:bodyPr/>
          <a:lstStyle/>
          <a:p>
            <a:r>
              <a:rPr lang="en-US" dirty="0" smtClean="0"/>
              <a:t>They had there 35</a:t>
            </a:r>
            <a:r>
              <a:rPr lang="en-US" baseline="30000" dirty="0" smtClean="0"/>
              <a:t>th</a:t>
            </a:r>
            <a:r>
              <a:rPr lang="en-US" dirty="0" smtClean="0"/>
              <a:t> Anniversary to the accident. One thing that still isn't quite cleared up is what to do with all the nuclear waste. That was one thing they had to take action on first before deciding how they were going to go about bringing the plant back. Restoration of this site is still decades away.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4800" y="4011244"/>
            <a:ext cx="4038600" cy="267759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a:xfrm>
            <a:off x="838200" y="4724400"/>
            <a:ext cx="2209800" cy="646331"/>
          </a:xfrm>
          <a:prstGeom prst="rect">
            <a:avLst/>
          </a:prstGeom>
          <a:noFill/>
        </p:spPr>
        <p:txBody>
          <a:bodyPr wrap="square" rtlCol="0">
            <a:spAutoFit/>
          </a:bodyPr>
          <a:lstStyle/>
          <a:p>
            <a:r>
              <a:rPr lang="en-US" dirty="0" smtClean="0"/>
              <a:t>Three Mile Island Today!</a:t>
            </a:r>
            <a:endParaRPr lang="en-US" dirty="0"/>
          </a:p>
        </p:txBody>
      </p:sp>
    </p:spTree>
    <p:extLst>
      <p:ext uri="{BB962C8B-B14F-4D97-AF65-F5344CB8AC3E}">
        <p14:creationId xmlns:p14="http://schemas.microsoft.com/office/powerpoint/2010/main" val="366757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www.history.com/topics/three-mile-island</a:t>
            </a:r>
            <a:endParaRPr lang="en-US" dirty="0" smtClean="0"/>
          </a:p>
          <a:p>
            <a:r>
              <a:rPr lang="en-US" dirty="0">
                <a:hlinkClick r:id="rId3"/>
              </a:rPr>
              <a:t>http://imgarcade.com/1/three-mile-island-explosion</a:t>
            </a:r>
            <a:r>
              <a:rPr lang="en-US" dirty="0" smtClean="0">
                <a:hlinkClick r:id="rId3"/>
              </a:rPr>
              <a:t>/</a:t>
            </a:r>
            <a:endParaRPr lang="en-US" dirty="0" smtClean="0"/>
          </a:p>
          <a:p>
            <a:r>
              <a:rPr lang="en-US" dirty="0">
                <a:hlinkClick r:id="rId4"/>
              </a:rPr>
              <a:t>http://</a:t>
            </a:r>
            <a:r>
              <a:rPr lang="en-US" dirty="0" smtClean="0">
                <a:hlinkClick r:id="rId4"/>
              </a:rPr>
              <a:t>www.ratical.org/radiation/movies/meltdown.html</a:t>
            </a:r>
            <a:endParaRPr lang="en-US" dirty="0" smtClean="0"/>
          </a:p>
          <a:p>
            <a:r>
              <a:rPr lang="en-US" dirty="0">
                <a:hlinkClick r:id="rId5"/>
              </a:rPr>
              <a:t>http://learning.blogs.nytimes.com/2012/03/28/march-28-1979-nuclear-accident-occurs-at-three-mile-island-plant/?_</a:t>
            </a:r>
            <a:r>
              <a:rPr lang="en-US" dirty="0" smtClean="0">
                <a:hlinkClick r:id="rId5"/>
              </a:rPr>
              <a:t>r=0</a:t>
            </a:r>
            <a:endParaRPr lang="en-US" dirty="0" smtClean="0"/>
          </a:p>
          <a:p>
            <a:r>
              <a:rPr lang="en-US" dirty="0">
                <a:hlinkClick r:id="rId6"/>
              </a:rPr>
              <a:t>http://stateimpact.npr.org/pennsylvania/2014/03/28/three-mile-island-35-years-later</a:t>
            </a:r>
            <a:r>
              <a:rPr lang="en-US" dirty="0" smtClean="0">
                <a:hlinkClick r:id="rId6"/>
              </a:rPr>
              <a:t>/</a:t>
            </a:r>
            <a:endParaRPr lang="en-US" dirty="0" smtClean="0"/>
          </a:p>
          <a:p>
            <a:endParaRPr lang="en-US" dirty="0"/>
          </a:p>
        </p:txBody>
      </p:sp>
    </p:spTree>
    <p:extLst>
      <p:ext uri="{BB962C8B-B14F-4D97-AF65-F5344CB8AC3E}">
        <p14:creationId xmlns:p14="http://schemas.microsoft.com/office/powerpoint/2010/main" val="1439819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54</TotalTime>
  <Words>289</Words>
  <Application>Microsoft Office PowerPoint</Application>
  <PresentationFormat>On-screen Show (4:3)</PresentationFormat>
  <Paragraphs>19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Courier New</vt:lpstr>
      <vt:lpstr>Palatino Linotype</vt:lpstr>
      <vt:lpstr>Executive</vt:lpstr>
      <vt:lpstr>Three Mile Island</vt:lpstr>
      <vt:lpstr>What is Three Mile Island?</vt:lpstr>
      <vt:lpstr>The Accident on Three Mile Island</vt:lpstr>
      <vt:lpstr>More on the Accident</vt:lpstr>
      <vt:lpstr>Three Mile Island Today</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Mile Island</dc:title>
  <dc:creator>Morgan Pejsa</dc:creator>
  <cp:lastModifiedBy>Morgan Pejsa</cp:lastModifiedBy>
  <cp:revision>6</cp:revision>
  <dcterms:created xsi:type="dcterms:W3CDTF">2015-05-18T14:30:30Z</dcterms:created>
  <dcterms:modified xsi:type="dcterms:W3CDTF">2015-05-20T14:23:29Z</dcterms:modified>
</cp:coreProperties>
</file>