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9" d="100"/>
          <a:sy n="129" d="100"/>
        </p:scale>
        <p:origin x="-158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9D11-41C0-46EA-8446-4BF809FDD44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A4E1628-7375-4525-938E-8E1DC6E3B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9D11-41C0-46EA-8446-4BF809FDD44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1628-7375-4525-938E-8E1DC6E3B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9D11-41C0-46EA-8446-4BF809FDD44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1628-7375-4525-938E-8E1DC6E3B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9D11-41C0-46EA-8446-4BF809FDD44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1628-7375-4525-938E-8E1DC6E3B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9D11-41C0-46EA-8446-4BF809FDD44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4E1628-7375-4525-938E-8E1DC6E3B4A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9D11-41C0-46EA-8446-4BF809FDD44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1628-7375-4525-938E-8E1DC6E3B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9D11-41C0-46EA-8446-4BF809FDD44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1628-7375-4525-938E-8E1DC6E3B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9D11-41C0-46EA-8446-4BF809FDD44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1628-7375-4525-938E-8E1DC6E3B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9D11-41C0-46EA-8446-4BF809FDD44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1628-7375-4525-938E-8E1DC6E3B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9D11-41C0-46EA-8446-4BF809FDD44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1628-7375-4525-938E-8E1DC6E3B4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9D11-41C0-46EA-8446-4BF809FDD44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A4E1628-7375-4525-938E-8E1DC6E3B4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EEF79D11-41C0-46EA-8446-4BF809FDD448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CA4E1628-7375-4525-938E-8E1DC6E3B4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eslamotors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443088"/>
            <a:ext cx="6553200" cy="415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1"/>
            <a:ext cx="6324600" cy="196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172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371600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TESLA</a:t>
            </a:r>
            <a:endParaRPr lang="en-US" sz="8000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TESLA MOTORS was founded by </a:t>
            </a:r>
            <a:r>
              <a:rPr lang="en-US" sz="3200" dirty="0" err="1" smtClean="0">
                <a:solidFill>
                  <a:srgbClr val="FF0000"/>
                </a:solidFill>
                <a:latin typeface="Agency FB" panose="020B0503020202020204" pitchFamily="34" charset="0"/>
              </a:rPr>
              <a:t>Elon</a:t>
            </a:r>
            <a:r>
              <a:rPr lang="en-US" sz="320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 Musk and a few of his business partners in 2010. He is owner of multiple electricity and electric motor patents.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The company is named after Nikola Tesla, a brilliant scientist with many new concepts of electricity. Tesla was also the first to have controlled Lightning indoors</a:t>
            </a:r>
            <a:r>
              <a:rPr lang="en-US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.</a:t>
            </a:r>
            <a:endParaRPr lang="en-US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8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MODEL S</a:t>
            </a:r>
            <a:endParaRPr lang="en-US" sz="9600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2672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sz="4400" b="0" dirty="0" smtClean="0">
                <a:latin typeface="Agency FB" panose="020B0503020202020204" pitchFamily="34" charset="0"/>
              </a:rPr>
              <a:t>The MODEL S has been the </a:t>
            </a:r>
            <a:r>
              <a:rPr lang="en-US" sz="4400" b="0" dirty="0" err="1" smtClean="0">
                <a:latin typeface="Agency FB" panose="020B0503020202020204" pitchFamily="34" charset="0"/>
              </a:rPr>
              <a:t>company”s</a:t>
            </a:r>
            <a:r>
              <a:rPr lang="en-US" sz="4400" b="0" dirty="0" smtClean="0">
                <a:latin typeface="Agency FB" panose="020B0503020202020204" pitchFamily="34" charset="0"/>
              </a:rPr>
              <a:t> best selling car. It is </a:t>
            </a:r>
            <a:r>
              <a:rPr lang="en-US" sz="4400" b="0" dirty="0" err="1" smtClean="0">
                <a:latin typeface="Agency FB" panose="020B0503020202020204" pitchFamily="34" charset="0"/>
              </a:rPr>
              <a:t>availible</a:t>
            </a:r>
            <a:r>
              <a:rPr lang="en-US" sz="4400" b="0" dirty="0" smtClean="0">
                <a:latin typeface="Agency FB" panose="020B0503020202020204" pitchFamily="34" charset="0"/>
              </a:rPr>
              <a:t> in RWD or AWD. </a:t>
            </a:r>
          </a:p>
          <a:p>
            <a:r>
              <a:rPr lang="en-US" sz="4400" b="0" dirty="0" smtClean="0">
                <a:latin typeface="Agency FB" panose="020B0503020202020204" pitchFamily="34" charset="0"/>
              </a:rPr>
              <a:t>They have sold nearly 30,000.</a:t>
            </a:r>
            <a:endParaRPr lang="en-US" sz="4400" b="0" dirty="0">
              <a:latin typeface="Agency FB" panose="020B0503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1828800"/>
            <a:ext cx="335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RWD model: </a:t>
            </a:r>
          </a:p>
          <a:p>
            <a:r>
              <a:rPr lang="en-US" sz="3600" dirty="0" smtClean="0"/>
              <a:t>85</a:t>
            </a:r>
          </a:p>
          <a:p>
            <a:endParaRPr lang="en-US" sz="3600" dirty="0"/>
          </a:p>
          <a:p>
            <a:r>
              <a:rPr lang="en-US" sz="3600" dirty="0" smtClean="0"/>
              <a:t>AWD models: </a:t>
            </a:r>
          </a:p>
          <a:p>
            <a:r>
              <a:rPr lang="en-US" sz="3600" dirty="0" smtClean="0"/>
              <a:t>70D</a:t>
            </a:r>
          </a:p>
          <a:p>
            <a:r>
              <a:rPr lang="en-US" sz="3600" dirty="0" smtClean="0"/>
              <a:t>85D</a:t>
            </a:r>
          </a:p>
          <a:p>
            <a:r>
              <a:rPr lang="en-US" sz="3600" dirty="0" smtClean="0"/>
              <a:t>P85D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98637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MODEL S</a:t>
            </a:r>
            <a:endParaRPr lang="en-US" sz="9600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620000" cy="2057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MODEL S P85 D uses a high performance Dual Motor System. </a:t>
            </a:r>
            <a:r>
              <a:rPr lang="en-US" dirty="0" smtClean="0"/>
              <a:t>The Larger dual Motor makes 470 </a:t>
            </a:r>
            <a:r>
              <a:rPr lang="en-US" dirty="0" err="1" smtClean="0"/>
              <a:t>hp</a:t>
            </a:r>
            <a:r>
              <a:rPr lang="en-US" dirty="0" smtClean="0"/>
              <a:t>, and powers the rear wheels. The smaller electric motor make 221 </a:t>
            </a:r>
            <a:r>
              <a:rPr lang="en-US" dirty="0" err="1" smtClean="0"/>
              <a:t>hp</a:t>
            </a:r>
            <a:r>
              <a:rPr lang="en-US" dirty="0" smtClean="0"/>
              <a:t> and power the front wheels.  This leads to 691 </a:t>
            </a:r>
            <a:r>
              <a:rPr lang="en-US" dirty="0" err="1" smtClean="0"/>
              <a:t>hp</a:t>
            </a:r>
            <a:r>
              <a:rPr lang="en-US" dirty="0" smtClean="0"/>
              <a:t> and 687lb of torque.</a:t>
            </a:r>
          </a:p>
          <a:p>
            <a:r>
              <a:rPr lang="en-US" dirty="0" smtClean="0"/>
              <a:t>This leads to </a:t>
            </a:r>
            <a:r>
              <a:rPr lang="en-US" dirty="0" err="1" smtClean="0"/>
              <a:t>unbelieveable</a:t>
            </a:r>
            <a:r>
              <a:rPr lang="en-US" dirty="0" smtClean="0"/>
              <a:t> acceleration times. It can get from 0 to 60 mph in just 3.2 seconds.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429000"/>
            <a:ext cx="6141173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80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1143000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+mn-lt"/>
              </a:rPr>
              <a:t>P85D</a:t>
            </a:r>
            <a:endParaRPr lang="en-US" sz="9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3810000" cy="4373563"/>
          </a:xfrm>
        </p:spPr>
        <p:txBody>
          <a:bodyPr/>
          <a:lstStyle/>
          <a:p>
            <a:r>
              <a:rPr lang="en-US" dirty="0" smtClean="0"/>
              <a:t>The MODEL S P85D has been known to beat other supercars in drag races.</a:t>
            </a:r>
          </a:p>
          <a:p>
            <a:r>
              <a:rPr lang="en-US" dirty="0" smtClean="0"/>
              <a:t>It has the same amount of </a:t>
            </a:r>
            <a:r>
              <a:rPr lang="en-US" dirty="0" err="1" smtClean="0"/>
              <a:t>hp</a:t>
            </a:r>
            <a:r>
              <a:rPr lang="en-US" dirty="0" smtClean="0"/>
              <a:t> and around 100 </a:t>
            </a:r>
            <a:r>
              <a:rPr lang="en-US" dirty="0" err="1" smtClean="0"/>
              <a:t>lb</a:t>
            </a:r>
            <a:r>
              <a:rPr lang="en-US" dirty="0" smtClean="0"/>
              <a:t> </a:t>
            </a:r>
            <a:r>
              <a:rPr lang="en-US" dirty="0" err="1" smtClean="0"/>
              <a:t>ft</a:t>
            </a:r>
            <a:r>
              <a:rPr lang="en-US" dirty="0" smtClean="0"/>
              <a:t> more torque than a Lamborghini </a:t>
            </a:r>
            <a:r>
              <a:rPr lang="en-US" dirty="0" err="1" smtClean="0"/>
              <a:t>Aventador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47800"/>
            <a:ext cx="41656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33800"/>
            <a:ext cx="48006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57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+mn-lt"/>
              </a:rPr>
              <a:t>MODEL X</a:t>
            </a:r>
            <a:endParaRPr lang="en-US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752600"/>
          </a:xfrm>
        </p:spPr>
        <p:txBody>
          <a:bodyPr/>
          <a:lstStyle/>
          <a:p>
            <a:r>
              <a:rPr lang="en-US" dirty="0" smtClean="0"/>
              <a:t>The MODEL X is a concept vehicle.</a:t>
            </a:r>
          </a:p>
          <a:p>
            <a:r>
              <a:rPr lang="en-US" dirty="0" smtClean="0"/>
              <a:t>It is based off the platform of the MODEL S, but is an SUV.</a:t>
            </a:r>
          </a:p>
          <a:p>
            <a:r>
              <a:rPr lang="en-US" dirty="0" smtClean="0"/>
              <a:t>It has the same motors and technology, but currently is not in production.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581400"/>
            <a:ext cx="617728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48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MODEL III</a:t>
            </a:r>
            <a:endParaRPr lang="en-US" sz="7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162800" cy="4373563"/>
          </a:xfrm>
        </p:spPr>
        <p:txBody>
          <a:bodyPr/>
          <a:lstStyle/>
          <a:p>
            <a:r>
              <a:rPr lang="en-US" dirty="0" smtClean="0"/>
              <a:t>The MODEL III is another concept vehicle of TESLA.</a:t>
            </a:r>
          </a:p>
          <a:p>
            <a:r>
              <a:rPr lang="en-US" dirty="0" smtClean="0"/>
              <a:t>It will have a shortened chassis of the MODEL S, and will be smaller.</a:t>
            </a:r>
          </a:p>
          <a:p>
            <a:r>
              <a:rPr lang="en-US" dirty="0" smtClean="0"/>
              <a:t>It is considered to be entry-level sedan, and will be much less expensive.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657600"/>
            <a:ext cx="6781800" cy="298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68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n-lt"/>
              </a:rPr>
              <a:t>SUPERCHARGING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SYSTEM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and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POWERWALL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2971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TESLA has developed a SUPERCHARGING SYSTEM that allows it’s customers a </a:t>
            </a:r>
            <a:r>
              <a:rPr lang="en-US" dirty="0" err="1" smtClean="0"/>
              <a:t>qick</a:t>
            </a:r>
            <a:r>
              <a:rPr lang="en-US" dirty="0" smtClean="0"/>
              <a:t> 30 minute full charge of their vehicles.</a:t>
            </a:r>
          </a:p>
          <a:p>
            <a:r>
              <a:rPr lang="en-US" dirty="0" smtClean="0"/>
              <a:t>The system is free</a:t>
            </a:r>
          </a:p>
          <a:p>
            <a:r>
              <a:rPr lang="en-US" dirty="0" smtClean="0"/>
              <a:t>It provides a range of between 250 and 300 miles.</a:t>
            </a:r>
          </a:p>
          <a:p>
            <a:r>
              <a:rPr lang="en-US" dirty="0" smtClean="0"/>
              <a:t>The POWERWALL is a solar power system that provides electricity for homes.</a:t>
            </a:r>
          </a:p>
          <a:p>
            <a:r>
              <a:rPr lang="en-US" dirty="0" smtClean="0"/>
              <a:t>These homes will be energy independent.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419600"/>
            <a:ext cx="5039360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810000"/>
            <a:ext cx="336201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05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pPr algn="ctr"/>
            <a:r>
              <a:rPr lang="en-US" sz="6600" i="1" dirty="0" smtClean="0">
                <a:solidFill>
                  <a:srgbClr val="FF0000"/>
                </a:solidFill>
                <a:latin typeface="+mn-lt"/>
              </a:rPr>
              <a:t>SOURCES</a:t>
            </a:r>
            <a:endParaRPr lang="en-US" sz="66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  <a:hlinkClick r:id="rId2"/>
              </a:rPr>
              <a:t>http://</a:t>
            </a:r>
            <a:r>
              <a:rPr lang="en-US" i="1" dirty="0" smtClean="0">
                <a:solidFill>
                  <a:srgbClr val="FF0000"/>
                </a:solidFill>
                <a:hlinkClick r:id="rId2"/>
              </a:rPr>
              <a:t>www.teslamotors.com</a:t>
            </a:r>
            <a:endParaRPr lang="en-US" i="1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r>
              <a:rPr lang="en-US" i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http://</a:t>
            </a:r>
            <a:r>
              <a:rPr lang="en-US" i="1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jalopnik.com</a:t>
            </a:r>
            <a:r>
              <a:rPr lang="en-US" i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/tesla-model-s-p85d-this-is-it-and-i-went-for-a-ride-1644637002#</a:t>
            </a:r>
          </a:p>
        </p:txBody>
      </p:sp>
    </p:spTree>
    <p:extLst>
      <p:ext uri="{BB962C8B-B14F-4D97-AF65-F5344CB8AC3E}">
        <p14:creationId xmlns:p14="http://schemas.microsoft.com/office/powerpoint/2010/main" val="24169224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Custom 4">
      <a:dk1>
        <a:srgbClr val="FF0000"/>
      </a:dk1>
      <a:lt1>
        <a:srgbClr val="000000"/>
      </a:lt1>
      <a:dk2>
        <a:srgbClr val="000000"/>
      </a:dk2>
      <a:lt2>
        <a:srgbClr val="FF0000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262626"/>
      </a:hlink>
      <a:folHlink>
        <a:srgbClr val="919191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73</TotalTime>
  <Words>389</Words>
  <Application>Microsoft Macintosh PowerPoint</Application>
  <PresentationFormat>On-screen Show (4:3)</PresentationFormat>
  <Paragraphs>37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Essential</vt:lpstr>
      <vt:lpstr>PowerPoint Presentation</vt:lpstr>
      <vt:lpstr>TESLA</vt:lpstr>
      <vt:lpstr>MODEL S</vt:lpstr>
      <vt:lpstr>MODEL S</vt:lpstr>
      <vt:lpstr>P85D</vt:lpstr>
      <vt:lpstr>MODEL X</vt:lpstr>
      <vt:lpstr>MODEL III</vt:lpstr>
      <vt:lpstr>SUPERCHARGING SYSTEM and POWERWALL</vt:lpstr>
      <vt:lpstr>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Otterson</dc:creator>
  <cp:lastModifiedBy>Bob Otterson</cp:lastModifiedBy>
  <cp:revision>9</cp:revision>
  <dcterms:created xsi:type="dcterms:W3CDTF">2015-05-19T15:58:10Z</dcterms:created>
  <dcterms:modified xsi:type="dcterms:W3CDTF">2015-05-19T22:30:01Z</dcterms:modified>
</cp:coreProperties>
</file>