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6DB9C0-5EE7-496D-950B-4536FF6A303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5B6CC3-A422-4C87-97F2-8E47B8C381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inhealth.nih.gov/issue/feb2015/Feature1" TargetMode="External"/><Relationship Id="rId2" Type="http://schemas.openxmlformats.org/officeDocument/2006/relationships/hyperlink" Target="http://discovermagazine.com/2014/jan-feb/05-stem-cell-fut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bc.com/news/health-30194504" TargetMode="External"/><Relationship Id="rId5" Type="http://schemas.openxmlformats.org/officeDocument/2006/relationships/hyperlink" Target="https://www.cirm.ca.gov/patients/stories-hope" TargetMode="External"/><Relationship Id="rId4" Type="http://schemas.openxmlformats.org/officeDocument/2006/relationships/hyperlink" Target="http://omicsonline.org/stemcell-transplantation-types-risks-and-benefits-2157-7633.1000114.php?aid=31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Olivia Davis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Stem </a:t>
            </a:r>
            <a:r>
              <a:rPr lang="en-US" dirty="0"/>
              <a:t>C</a:t>
            </a:r>
            <a:r>
              <a:rPr lang="en-US" dirty="0" smtClean="0"/>
              <a:t>ells Be </a:t>
            </a:r>
            <a:r>
              <a:rPr lang="en-US" dirty="0"/>
              <a:t>U</a:t>
            </a:r>
            <a:r>
              <a:rPr lang="en-US" dirty="0" smtClean="0"/>
              <a:t>sed To Grow Replacement Parts?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2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Tissue engineering is creating or fixing organs for the body from stem cells- which may be from the patient themselves or from a donor, pending on patient’s condition</a:t>
            </a:r>
          </a:p>
          <a:p>
            <a:r>
              <a:rPr lang="en-US" dirty="0" smtClean="0"/>
              <a:t>Research has been done </a:t>
            </a:r>
            <a:r>
              <a:rPr lang="en-US" dirty="0" smtClean="0"/>
              <a:t>for a long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9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Therese </a:t>
            </a:r>
            <a:r>
              <a:rPr lang="en-US" dirty="0" err="1" smtClean="0"/>
              <a:t>Blanda</a:t>
            </a:r>
            <a:r>
              <a:rPr lang="en-US" dirty="0" smtClean="0"/>
              <a:t> was diagnosed with leukemia.</a:t>
            </a:r>
          </a:p>
          <a:p>
            <a:r>
              <a:rPr lang="en-US" dirty="0" smtClean="0"/>
              <a:t>To cure her leukemia, the doctors, funded by CIRM, made sure to turn her stem cells into blood cells to save her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 Story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Eight children in a hospital in England received chemotherapy and dies about a month later.</a:t>
            </a:r>
          </a:p>
          <a:p>
            <a:r>
              <a:rPr lang="en-US" dirty="0" smtClean="0"/>
              <a:t>During chemotherapy, all immature and cancerous cells are wiped out. To prevent stem cells from dying, they are taken out of the body and frozen</a:t>
            </a:r>
          </a:p>
          <a:p>
            <a:r>
              <a:rPr lang="en-US" dirty="0" smtClean="0"/>
              <a:t>After being thawed out and replaced in body, the cells didn’t develop properly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1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Benefits: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 be i</a:t>
            </a:r>
            <a:r>
              <a:rPr lang="en-US" sz="2000" dirty="0" smtClean="0"/>
              <a:t>nvasive- </a:t>
            </a:r>
            <a:r>
              <a:rPr lang="en-US" sz="2000" dirty="0" smtClean="0"/>
              <a:t>patient could not survive dangerous </a:t>
            </a:r>
            <a:r>
              <a:rPr lang="en-US" sz="2000" dirty="0" smtClean="0"/>
              <a:t>procedure</a:t>
            </a:r>
          </a:p>
          <a:p>
            <a:r>
              <a:rPr lang="en-US" sz="2000" dirty="0" smtClean="0"/>
              <a:t>Stem cells might not develop properly in body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DNA is taken from patient, no rejection from the immune system</a:t>
            </a:r>
          </a:p>
          <a:p>
            <a:r>
              <a:rPr lang="en-US" sz="2000" dirty="0" smtClean="0"/>
              <a:t>Will help reduce number of people waiting for an </a:t>
            </a:r>
            <a:r>
              <a:rPr lang="en-US" sz="2000" dirty="0" smtClean="0"/>
              <a:t>organ</a:t>
            </a:r>
          </a:p>
          <a:p>
            <a:r>
              <a:rPr lang="en-US" sz="2000" dirty="0" smtClean="0"/>
              <a:t>It can put patients with cancer into remission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Replacements Parts from Stem Cells?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1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discovermagazine.com/2014/jan-feb/05-stem-cell-future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newsinhealth.nih.gov/issue/feb2015/Feature1</a:t>
            </a:r>
            <a:endParaRPr lang="en-US" sz="2000" dirty="0" smtClean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newsinhealth.nih.gov/issue/feb2015/Feature1</a:t>
            </a:r>
            <a:endParaRPr lang="en-US" sz="2000" dirty="0" smtClean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omicsonline.org/stemcell-transplantation-types-risks-and-benefits-2157-7633.1000114.php?aid=3123</a:t>
            </a:r>
            <a:endParaRPr lang="en-US" sz="2000" dirty="0" smtClean="0"/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www.cirm.ca.gov/patients/stories-hope</a:t>
            </a:r>
            <a:endParaRPr lang="en-US" sz="2000" dirty="0" smtClean="0"/>
          </a:p>
          <a:p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www.bbc.com/news/health-30194504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011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214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 Can Stem Cells Be Used To Grow Replacement Parts?</vt:lpstr>
      <vt:lpstr>Tissue Engineering</vt:lpstr>
      <vt:lpstr>Beneficial Story</vt:lpstr>
      <vt:lpstr>Risk Story</vt:lpstr>
      <vt:lpstr>Growing Replacements Parts from Stem Cells?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Stem Cells Be Used To Grow Replacement Parts?</dc:title>
  <dc:creator>Olivia Davis</dc:creator>
  <cp:lastModifiedBy>Olivia</cp:lastModifiedBy>
  <cp:revision>7</cp:revision>
  <dcterms:created xsi:type="dcterms:W3CDTF">2015-05-18T18:58:19Z</dcterms:created>
  <dcterms:modified xsi:type="dcterms:W3CDTF">2015-05-20T04:19:05Z</dcterms:modified>
</cp:coreProperties>
</file>