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26220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99630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16709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3504215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8231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4127580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2395992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88787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1935965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000F0-7D12-4C01-A172-8407CF0CAE3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1958140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3000F0-7D12-4C01-A172-8407CF0CAE36}"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352493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3000F0-7D12-4C01-A172-8407CF0CAE36}"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393551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3000F0-7D12-4C01-A172-8407CF0CAE36}"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92230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000F0-7D12-4C01-A172-8407CF0CAE36}"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205650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000F0-7D12-4C01-A172-8407CF0CAE36}"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181217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000F0-7D12-4C01-A172-8407CF0CAE36}"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D3D0D-9C9B-47A6-ABA3-10A326D07985}" type="slidenum">
              <a:rPr lang="en-US" smtClean="0"/>
              <a:t>‹#›</a:t>
            </a:fld>
            <a:endParaRPr lang="en-US"/>
          </a:p>
        </p:txBody>
      </p:sp>
    </p:spTree>
    <p:extLst>
      <p:ext uri="{BB962C8B-B14F-4D97-AF65-F5344CB8AC3E}">
        <p14:creationId xmlns:p14="http://schemas.microsoft.com/office/powerpoint/2010/main" val="40975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3000F0-7D12-4C01-A172-8407CF0CAE36}" type="datetimeFigureOut">
              <a:rPr lang="en-US" smtClean="0"/>
              <a:t>5/19/2015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73D3D0D-9C9B-47A6-ABA3-10A326D07985}" type="slidenum">
              <a:rPr lang="en-US" smtClean="0"/>
              <a:t>‹#›</a:t>
            </a:fld>
            <a:endParaRPr lang="en-US"/>
          </a:p>
        </p:txBody>
      </p:sp>
    </p:spTree>
    <p:extLst>
      <p:ext uri="{BB962C8B-B14F-4D97-AF65-F5344CB8AC3E}">
        <p14:creationId xmlns:p14="http://schemas.microsoft.com/office/powerpoint/2010/main" val="1083394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news.nationalgeographic.com/news/2008/11/081105-bacteria-mining.html" TargetMode="External"/><Relationship Id="rId2" Type="http://schemas.openxmlformats.org/officeDocument/2006/relationships/hyperlink" Target="http://www.escapistmagazine.com/news/view/136967-Bacteria-Underneath-Antarctica-Eat-Rock-and-Sedi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Rock-Eating Bacteria</a:t>
            </a:r>
            <a:endParaRPr lang="en-US" dirty="0"/>
          </a:p>
        </p:txBody>
      </p:sp>
      <p:sp>
        <p:nvSpPr>
          <p:cNvPr id="3" name="Subtitle 2"/>
          <p:cNvSpPr>
            <a:spLocks noGrp="1"/>
          </p:cNvSpPr>
          <p:nvPr>
            <p:ph type="subTitle" idx="1"/>
          </p:nvPr>
        </p:nvSpPr>
        <p:spPr/>
        <p:txBody>
          <a:bodyPr/>
          <a:lstStyle/>
          <a:p>
            <a:r>
              <a:rPr lang="en-US" dirty="0" smtClean="0"/>
              <a:t>Nick Brozel and William Reynolds</a:t>
            </a:r>
            <a:endParaRPr lang="en-US" dirty="0"/>
          </a:p>
        </p:txBody>
      </p:sp>
    </p:spTree>
    <p:extLst>
      <p:ext uri="{BB962C8B-B14F-4D97-AF65-F5344CB8AC3E}">
        <p14:creationId xmlns:p14="http://schemas.microsoft.com/office/powerpoint/2010/main" val="5068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Rocks </a:t>
            </a:r>
            <a:r>
              <a:rPr lang="en-US" dirty="0"/>
              <a:t>I</a:t>
            </a:r>
            <a:r>
              <a:rPr lang="en-US" dirty="0" smtClean="0"/>
              <a:t>nto Energy</a:t>
            </a:r>
            <a:endParaRPr lang="en-US" dirty="0"/>
          </a:p>
        </p:txBody>
      </p:sp>
      <p:sp>
        <p:nvSpPr>
          <p:cNvPr id="3" name="Content Placeholder 2"/>
          <p:cNvSpPr>
            <a:spLocks noGrp="1"/>
          </p:cNvSpPr>
          <p:nvPr>
            <p:ph idx="1"/>
          </p:nvPr>
        </p:nvSpPr>
        <p:spPr/>
        <p:txBody>
          <a:bodyPr>
            <a:normAutofit fontScale="92500" lnSpcReduction="10000"/>
          </a:bodyPr>
          <a:lstStyle/>
          <a:p>
            <a:pPr>
              <a:lnSpc>
                <a:spcPct val="160000"/>
              </a:lnSpc>
            </a:pPr>
            <a:r>
              <a:rPr lang="en-US" dirty="0" smtClean="0"/>
              <a:t>There </a:t>
            </a:r>
            <a:r>
              <a:rPr lang="en-US" dirty="0"/>
              <a:t>is a specific type of bacteria that “eats rock.”</a:t>
            </a:r>
            <a:endParaRPr lang="en-US" b="0" dirty="0" smtClean="0">
              <a:effectLst/>
            </a:endParaRPr>
          </a:p>
          <a:p>
            <a:pPr>
              <a:lnSpc>
                <a:spcPct val="160000"/>
              </a:lnSpc>
            </a:pPr>
            <a:r>
              <a:rPr lang="en-US" dirty="0" smtClean="0"/>
              <a:t>This </a:t>
            </a:r>
            <a:r>
              <a:rPr lang="en-US" dirty="0"/>
              <a:t>type of bacteria uses some minerals for its food source.</a:t>
            </a:r>
            <a:endParaRPr lang="en-US" b="0" dirty="0" smtClean="0">
              <a:effectLst/>
            </a:endParaRPr>
          </a:p>
          <a:p>
            <a:pPr>
              <a:lnSpc>
                <a:spcPct val="160000"/>
              </a:lnSpc>
            </a:pPr>
            <a:r>
              <a:rPr lang="en-US" dirty="0" smtClean="0"/>
              <a:t>These </a:t>
            </a:r>
            <a:r>
              <a:rPr lang="en-US" dirty="0"/>
              <a:t>little organisms break down the minerals through metabolism. They produce other metal ores with sulfur in a process that is named bioleaching.</a:t>
            </a:r>
            <a:endParaRPr lang="en-US" b="0" dirty="0" smtClean="0">
              <a:effectLst/>
            </a:endParaRPr>
          </a:p>
          <a:p>
            <a:pPr>
              <a:lnSpc>
                <a:spcPct val="160000"/>
              </a:lnSpc>
            </a:pPr>
            <a:r>
              <a:rPr lang="en-US" b="0" dirty="0" smtClean="0">
                <a:effectLst/>
              </a:rPr>
              <a:t/>
            </a:r>
            <a:br>
              <a:rPr lang="en-US" b="0" dirty="0" smtClean="0">
                <a:effectLst/>
              </a:rPr>
            </a:br>
            <a:r>
              <a:rPr lang="en-US" dirty="0" smtClean="0"/>
              <a:t>The </a:t>
            </a:r>
            <a:r>
              <a:rPr lang="en-US" dirty="0"/>
              <a:t>bacteria consume small amounts of useless ore to produce very valuable metals.</a:t>
            </a:r>
            <a:endParaRPr lang="en-US" b="0" dirty="0" smtClean="0">
              <a:effectLst/>
            </a:endParaRP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72371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 Improvements</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Scientists </a:t>
            </a:r>
            <a:r>
              <a:rPr lang="en-US" dirty="0"/>
              <a:t>are working to make these bacteria increasingly better at this “mining” technique.</a:t>
            </a:r>
            <a:endParaRPr lang="en-US" b="0" dirty="0" smtClean="0">
              <a:effectLst/>
            </a:endParaRPr>
          </a:p>
          <a:p>
            <a:pPr>
              <a:lnSpc>
                <a:spcPct val="150000"/>
              </a:lnSpc>
            </a:pPr>
            <a:r>
              <a:rPr lang="en-US" dirty="0" smtClean="0"/>
              <a:t>This </a:t>
            </a:r>
            <a:r>
              <a:rPr lang="en-US" dirty="0"/>
              <a:t>method of “mining” is becoming an important method to obtaining minerals.</a:t>
            </a:r>
            <a:endParaRPr lang="en-US" b="0" dirty="0" smtClean="0">
              <a:effectLst/>
            </a:endParaRPr>
          </a:p>
          <a:p>
            <a:pPr>
              <a:lnSpc>
                <a:spcPct val="150000"/>
              </a:lnSpc>
            </a:pPr>
            <a:r>
              <a:rPr lang="en-US" dirty="0" smtClean="0"/>
              <a:t>It </a:t>
            </a:r>
            <a:r>
              <a:rPr lang="en-US" dirty="0"/>
              <a:t>is a much cheaper to use this self sufficient method rather than smelting down ore.</a:t>
            </a:r>
            <a:endParaRPr lang="en-US" b="0" dirty="0" smtClean="0">
              <a:effectLst/>
            </a:endParaRPr>
          </a:p>
          <a:p>
            <a:pPr marL="0" indent="0">
              <a:buNone/>
            </a:pPr>
            <a:r>
              <a:rPr lang="en-US" b="0" dirty="0" smtClean="0">
                <a:effectLst/>
              </a:rPr>
              <a:t/>
            </a:r>
            <a:br>
              <a:rPr lang="en-US" b="0" dirty="0" smtClean="0">
                <a:effectLst/>
              </a:rPr>
            </a:br>
            <a:endParaRPr lang="en-US" dirty="0"/>
          </a:p>
        </p:txBody>
      </p:sp>
    </p:spTree>
    <p:extLst>
      <p:ext uri="{BB962C8B-B14F-4D97-AF65-F5344CB8AC3E}">
        <p14:creationId xmlns:p14="http://schemas.microsoft.com/office/powerpoint/2010/main" val="13599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 In Antarctica</a:t>
            </a:r>
            <a:endParaRPr lang="en-US" dirty="0"/>
          </a:p>
        </p:txBody>
      </p:sp>
      <p:sp>
        <p:nvSpPr>
          <p:cNvPr id="3" name="Content Placeholder 2"/>
          <p:cNvSpPr>
            <a:spLocks noGrp="1"/>
          </p:cNvSpPr>
          <p:nvPr>
            <p:ph idx="1"/>
          </p:nvPr>
        </p:nvSpPr>
        <p:spPr/>
        <p:txBody>
          <a:bodyPr/>
          <a:lstStyle/>
          <a:p>
            <a:pPr>
              <a:lnSpc>
                <a:spcPct val="150000"/>
              </a:lnSpc>
            </a:pPr>
            <a:r>
              <a:rPr lang="en-US" dirty="0" smtClean="0"/>
              <a:t>Under a lake in Antarctica, researches have found a group of bacteria that feed on minerals under the lake.</a:t>
            </a:r>
          </a:p>
          <a:p>
            <a:pPr>
              <a:lnSpc>
                <a:spcPct val="150000"/>
              </a:lnSpc>
            </a:pPr>
            <a:r>
              <a:rPr lang="en-US" dirty="0" smtClean="0"/>
              <a:t>These bacteria use the minerals as their only food source.</a:t>
            </a:r>
          </a:p>
          <a:p>
            <a:pPr>
              <a:lnSpc>
                <a:spcPct val="150000"/>
              </a:lnSpc>
            </a:pPr>
            <a:r>
              <a:rPr lang="en-US" dirty="0" smtClean="0"/>
              <a:t>This means they eat nothing organic and are supplied with energy by nothing but inorganic compounds.</a:t>
            </a:r>
            <a:endParaRPr lang="en-US" dirty="0"/>
          </a:p>
        </p:txBody>
      </p:sp>
    </p:spTree>
    <p:extLst>
      <p:ext uri="{BB962C8B-B14F-4D97-AF65-F5344CB8AC3E}">
        <p14:creationId xmlns:p14="http://schemas.microsoft.com/office/powerpoint/2010/main" val="405156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Effect</a:t>
            </a:r>
            <a:endParaRPr lang="en-US" dirty="0"/>
          </a:p>
        </p:txBody>
      </p:sp>
      <p:sp>
        <p:nvSpPr>
          <p:cNvPr id="3" name="Content Placeholder 2"/>
          <p:cNvSpPr>
            <a:spLocks noGrp="1"/>
          </p:cNvSpPr>
          <p:nvPr>
            <p:ph idx="1"/>
          </p:nvPr>
        </p:nvSpPr>
        <p:spPr/>
        <p:txBody>
          <a:bodyPr/>
          <a:lstStyle/>
          <a:p>
            <a:pPr>
              <a:lnSpc>
                <a:spcPct val="150000"/>
              </a:lnSpc>
            </a:pPr>
            <a:r>
              <a:rPr lang="en-US" dirty="0" smtClean="0"/>
              <a:t>These bacteria may not seem important, but show very important uses. Our earth is running out of minerals, so being able to extract copper and other minerals from otherwise useless rock will be very beneficial.</a:t>
            </a:r>
          </a:p>
          <a:p>
            <a:pPr>
              <a:lnSpc>
                <a:spcPct val="150000"/>
              </a:lnSpc>
            </a:pPr>
            <a:r>
              <a:rPr lang="en-US" dirty="0" smtClean="0"/>
              <a:t>The bacteria in Alaska show that it is possible for life to survive in very harsh environments and that organic matter is not required for all life. </a:t>
            </a:r>
            <a:endParaRPr lang="en-US" dirty="0"/>
          </a:p>
        </p:txBody>
      </p:sp>
    </p:spTree>
    <p:extLst>
      <p:ext uri="{BB962C8B-B14F-4D97-AF65-F5344CB8AC3E}">
        <p14:creationId xmlns:p14="http://schemas.microsoft.com/office/powerpoint/2010/main" val="2955606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Effect</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The bacteria show the possibility of living bacteria on Mars. The conditions are good enough to house bacteria so it is possible that the red planet has had bacteria living on it and may still have them today.</a:t>
            </a:r>
          </a:p>
          <a:p>
            <a:pPr>
              <a:lnSpc>
                <a:spcPct val="150000"/>
              </a:lnSpc>
            </a:pPr>
            <a:r>
              <a:rPr lang="en-US" dirty="0" smtClean="0"/>
              <a:t>Overall, these bacteria show exciting new ways of obtaining resources and provide important information on the ability of bacteria species’ survival in extremely harsh environments.</a:t>
            </a:r>
            <a:endParaRPr lang="en-US" dirty="0"/>
          </a:p>
        </p:txBody>
      </p:sp>
    </p:spTree>
    <p:extLst>
      <p:ext uri="{BB962C8B-B14F-4D97-AF65-F5344CB8AC3E}">
        <p14:creationId xmlns:p14="http://schemas.microsoft.com/office/powerpoint/2010/main" val="253836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hlinkClick r:id="rId2"/>
              </a:rPr>
              <a:t>http://www.escapistmagazine.com/news/view/136967-Bacteria-Underneath-Antarctica-Eat-Rock-and-Sediment</a:t>
            </a:r>
            <a:endParaRPr lang="en-US" dirty="0" smtClean="0"/>
          </a:p>
          <a:p>
            <a:r>
              <a:rPr lang="en-US" dirty="0" smtClean="0">
                <a:hlinkClick r:id="rId3"/>
              </a:rPr>
              <a:t>http://news.nationalgeographic.com/news/2008/11/081105-bacteria-mining.html</a:t>
            </a:r>
            <a:endParaRPr lang="en-US" dirty="0"/>
          </a:p>
        </p:txBody>
      </p:sp>
    </p:spTree>
    <p:extLst>
      <p:ext uri="{BB962C8B-B14F-4D97-AF65-F5344CB8AC3E}">
        <p14:creationId xmlns:p14="http://schemas.microsoft.com/office/powerpoint/2010/main" val="34006458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307</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Rock-Eating Bacteria</vt:lpstr>
      <vt:lpstr>Rocks Into Energy</vt:lpstr>
      <vt:lpstr>Bacteria Improvements</vt:lpstr>
      <vt:lpstr>Bacteria In Antarctica</vt:lpstr>
      <vt:lpstr>Overall Effect</vt:lpstr>
      <vt:lpstr>Overall Effect</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Rock-Eating Bacteria</dc:title>
  <dc:creator>Alex Brozel</dc:creator>
  <cp:lastModifiedBy>Alex Brozel</cp:lastModifiedBy>
  <cp:revision>3</cp:revision>
  <dcterms:created xsi:type="dcterms:W3CDTF">2015-05-20T02:14:57Z</dcterms:created>
  <dcterms:modified xsi:type="dcterms:W3CDTF">2015-05-20T02:31:27Z</dcterms:modified>
</cp:coreProperties>
</file>