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1B999B7-B5DD-45B7-998C-8906C22FBD16}"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70A07-A20C-4C70-8B8A-386C4DC31578}"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999B7-B5DD-45B7-998C-8906C22FBD16}"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70A07-A20C-4C70-8B8A-386C4DC315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999B7-B5DD-45B7-998C-8906C22FBD16}"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70A07-A20C-4C70-8B8A-386C4DC315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1B999B7-B5DD-45B7-998C-8906C22FBD16}"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70A07-A20C-4C70-8B8A-386C4DC31578}"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B999B7-B5DD-45B7-998C-8906C22FBD16}"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70A07-A20C-4C70-8B8A-386C4DC3157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1B999B7-B5DD-45B7-998C-8906C22FBD16}"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70A07-A20C-4C70-8B8A-386C4DC315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1B999B7-B5DD-45B7-998C-8906C22FBD16}" type="datetimeFigureOut">
              <a:rPr lang="en-US" smtClean="0"/>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70A07-A20C-4C70-8B8A-386C4DC315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B999B7-B5DD-45B7-998C-8906C22FBD16}" type="datetimeFigureOut">
              <a:rPr lang="en-US" smtClean="0"/>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70A07-A20C-4C70-8B8A-386C4DC315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B999B7-B5DD-45B7-998C-8906C22FBD16}" type="datetimeFigureOut">
              <a:rPr lang="en-US" smtClean="0"/>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70A07-A20C-4C70-8B8A-386C4DC315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999B7-B5DD-45B7-998C-8906C22FBD16}"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70A07-A20C-4C70-8B8A-386C4DC3157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999B7-B5DD-45B7-998C-8906C22FBD16}"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70A07-A20C-4C70-8B8A-386C4DC3157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1B999B7-B5DD-45B7-998C-8906C22FBD16}" type="datetimeFigureOut">
              <a:rPr lang="en-US" smtClean="0"/>
              <a:t>5/19/2015</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A1270A07-A20C-4C70-8B8A-386C4DC3157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sj.com/articles/SB10001424052748703382904575059350409331536" TargetMode="External"/><Relationship Id="rId2" Type="http://schemas.openxmlformats.org/officeDocument/2006/relationships/hyperlink" Target="http://en.wikipedia.org/wiki/List_of_private_spaceflight_companies" TargetMode="External"/><Relationship Id="rId1" Type="http://schemas.openxmlformats.org/officeDocument/2006/relationships/slideLayout" Target="../slideLayouts/slideLayout2.xml"/><Relationship Id="rId4" Type="http://schemas.openxmlformats.org/officeDocument/2006/relationships/hyperlink" Target="https://www.wsws.org/en/articles/2011/08/shut-a19.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Is it worth it?</a:t>
            </a:r>
          </a:p>
          <a:p>
            <a:r>
              <a:rPr lang="en-US" dirty="0" smtClean="0"/>
              <a:t>By Carson Cody</a:t>
            </a:r>
            <a:endParaRPr lang="en-US" dirty="0"/>
          </a:p>
        </p:txBody>
      </p:sp>
      <p:sp>
        <p:nvSpPr>
          <p:cNvPr id="2" name="Title 1"/>
          <p:cNvSpPr>
            <a:spLocks noGrp="1"/>
          </p:cNvSpPr>
          <p:nvPr>
            <p:ph type="ctrTitle"/>
          </p:nvPr>
        </p:nvSpPr>
        <p:spPr/>
        <p:txBody>
          <a:bodyPr/>
          <a:lstStyle/>
          <a:p>
            <a:r>
              <a:rPr lang="en-US" dirty="0" smtClean="0"/>
              <a:t>Private Space Travel?</a:t>
            </a:r>
            <a:endParaRPr lang="en-US" dirty="0"/>
          </a:p>
        </p:txBody>
      </p:sp>
    </p:spTree>
    <p:extLst>
      <p:ext uri="{BB962C8B-B14F-4D97-AF65-F5344CB8AC3E}">
        <p14:creationId xmlns:p14="http://schemas.microsoft.com/office/powerpoint/2010/main" val="4064418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Private space travel? Is it already happening in today’s society?</a:t>
            </a:r>
            <a:endParaRPr lang="en-US" dirty="0"/>
          </a:p>
        </p:txBody>
      </p:sp>
      <p:sp>
        <p:nvSpPr>
          <p:cNvPr id="3" name="Content Placeholder 2"/>
          <p:cNvSpPr>
            <a:spLocks noGrp="1"/>
          </p:cNvSpPr>
          <p:nvPr>
            <p:ph sz="quarter" idx="13"/>
          </p:nvPr>
        </p:nvSpPr>
        <p:spPr/>
        <p:txBody>
          <a:bodyPr/>
          <a:lstStyle/>
          <a:p>
            <a:r>
              <a:rPr lang="en-US" dirty="0" smtClean="0"/>
              <a:t>Space travel IS the ultimate goal for transportation… Besides teleportation.</a:t>
            </a:r>
          </a:p>
          <a:p>
            <a:r>
              <a:rPr lang="en-US" dirty="0" smtClean="0"/>
              <a:t>People build space crafts capable of  carrying one or more people into and through outer space.</a:t>
            </a:r>
          </a:p>
          <a:p>
            <a:r>
              <a:rPr lang="en-US" dirty="0" smtClean="0"/>
              <a:t>This isn’t the Starship Enterprise. That is most likely a ways away. The idea is a small ship, most likely about the size of a large car, that has the power to move itself and others into and out of space. Larger, more commercial ships have yet to be developed.</a:t>
            </a:r>
          </a:p>
          <a:p>
            <a:r>
              <a:rPr lang="en-US" dirty="0" smtClean="0"/>
              <a:t>Companies are already creating the first generation of crafts.</a:t>
            </a:r>
          </a:p>
          <a:p>
            <a:r>
              <a:rPr lang="en-US" dirty="0" smtClean="0"/>
              <a:t>Some include:</a:t>
            </a:r>
          </a:p>
          <a:p>
            <a:r>
              <a:rPr lang="en-US" dirty="0" smtClean="0"/>
              <a:t>ARCA – Super Haas</a:t>
            </a:r>
          </a:p>
          <a:p>
            <a:r>
              <a:rPr lang="en-US" dirty="0" smtClean="0"/>
              <a:t>Boeing – CST-100</a:t>
            </a:r>
          </a:p>
          <a:p>
            <a:r>
              <a:rPr lang="en-US" dirty="0" smtClean="0"/>
              <a:t>Reaction Engines Ltd. - </a:t>
            </a:r>
            <a:r>
              <a:rPr lang="en-US" dirty="0" err="1" smtClean="0"/>
              <a:t>Skylon</a:t>
            </a:r>
            <a:endParaRPr lang="en-US" dirty="0"/>
          </a:p>
        </p:txBody>
      </p:sp>
    </p:spTree>
    <p:extLst>
      <p:ext uri="{BB962C8B-B14F-4D97-AF65-F5344CB8AC3E}">
        <p14:creationId xmlns:p14="http://schemas.microsoft.com/office/powerpoint/2010/main" val="419489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was it </a:t>
            </a:r>
            <a:r>
              <a:rPr lang="en-US" dirty="0" smtClean="0"/>
              <a:t>discontinued?</a:t>
            </a:r>
            <a:endParaRPr lang="en-US" dirty="0"/>
          </a:p>
        </p:txBody>
      </p:sp>
      <p:sp>
        <p:nvSpPr>
          <p:cNvPr id="3" name="Content Placeholder 2"/>
          <p:cNvSpPr>
            <a:spLocks noGrp="1"/>
          </p:cNvSpPr>
          <p:nvPr>
            <p:ph sz="quarter" idx="13"/>
          </p:nvPr>
        </p:nvSpPr>
        <p:spPr/>
        <p:txBody>
          <a:bodyPr/>
          <a:lstStyle/>
          <a:p>
            <a:r>
              <a:rPr lang="en-US" dirty="0" smtClean="0"/>
              <a:t>There are many reasons why the US Space Shuttle Program was shut down. Some of them are right, and some are wrong. </a:t>
            </a:r>
          </a:p>
          <a:p>
            <a:r>
              <a:rPr lang="en-US" dirty="0" smtClean="0"/>
              <a:t>Here are a few reasons:</a:t>
            </a:r>
          </a:p>
          <a:p>
            <a:r>
              <a:rPr lang="en-US" dirty="0" smtClean="0"/>
              <a:t>It was dangerous to the crew. During lift off, reentry, and in space. Some of the past attempts ending abruptly following explosions and malfunctions, and debris in space can harm the astronauts.</a:t>
            </a:r>
          </a:p>
          <a:p>
            <a:r>
              <a:rPr lang="en-US" dirty="0" smtClean="0"/>
              <a:t>The shuttles were taking significant damage, and NASA didn’t have enough money to fix them.</a:t>
            </a:r>
            <a:r>
              <a:rPr lang="en-US" dirty="0" smtClean="0"/>
              <a:t> </a:t>
            </a:r>
          </a:p>
          <a:p>
            <a:r>
              <a:rPr lang="en-US" dirty="0" smtClean="0"/>
              <a:t>The government didn’t think that any progress was being made during manned flights.</a:t>
            </a:r>
          </a:p>
          <a:p>
            <a:endParaRPr lang="en-US" dirty="0"/>
          </a:p>
        </p:txBody>
      </p:sp>
    </p:spTree>
    <p:extLst>
      <p:ext uri="{BB962C8B-B14F-4D97-AF65-F5344CB8AC3E}">
        <p14:creationId xmlns:p14="http://schemas.microsoft.com/office/powerpoint/2010/main" val="2688012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 of Space Travel</a:t>
            </a:r>
            <a:endParaRPr lang="en-US" dirty="0"/>
          </a:p>
        </p:txBody>
      </p:sp>
      <p:sp>
        <p:nvSpPr>
          <p:cNvPr id="3" name="Content Placeholder 2"/>
          <p:cNvSpPr>
            <a:spLocks noGrp="1"/>
          </p:cNvSpPr>
          <p:nvPr>
            <p:ph sz="quarter" idx="13"/>
          </p:nvPr>
        </p:nvSpPr>
        <p:spPr/>
        <p:txBody>
          <a:bodyPr>
            <a:normAutofit/>
          </a:bodyPr>
          <a:lstStyle/>
          <a:p>
            <a:r>
              <a:rPr lang="en-US" sz="2800" dirty="0" smtClean="0"/>
              <a:t>Pros:</a:t>
            </a:r>
          </a:p>
          <a:p>
            <a:r>
              <a:rPr lang="en-US" dirty="0" smtClean="0"/>
              <a:t>Possible good investment since it is growing more popular.</a:t>
            </a:r>
          </a:p>
          <a:p>
            <a:r>
              <a:rPr lang="en-US" dirty="0" smtClean="0"/>
              <a:t>Almost all of our material we hold of value (metals, minerals, energy, etc.) is near-infinite in space.</a:t>
            </a:r>
          </a:p>
          <a:p>
            <a:r>
              <a:rPr lang="en-US" sz="2800" dirty="0" smtClean="0"/>
              <a:t>Cons</a:t>
            </a:r>
            <a:r>
              <a:rPr lang="en-US" sz="2800" dirty="0" smtClean="0"/>
              <a:t>:</a:t>
            </a:r>
          </a:p>
          <a:p>
            <a:r>
              <a:rPr lang="en-US" dirty="0" smtClean="0"/>
              <a:t>Obviously, the cost… We’re talking millions and millions of dollars.</a:t>
            </a:r>
          </a:p>
          <a:p>
            <a:r>
              <a:rPr lang="en-US" dirty="0" smtClean="0"/>
              <a:t>Only one company has actually achieved the goal of space flight since it is very difficult to test out.</a:t>
            </a:r>
          </a:p>
          <a:p>
            <a:r>
              <a:rPr lang="en-US" dirty="0" smtClean="0"/>
              <a:t>So far, no space craft has been able to go farther than a low-earth orbit. Nothing will probably go any farther for many years.</a:t>
            </a:r>
            <a:endParaRPr lang="en-US" dirty="0" smtClean="0"/>
          </a:p>
          <a:p>
            <a:endParaRPr lang="en-US" dirty="0"/>
          </a:p>
        </p:txBody>
      </p:sp>
    </p:spTree>
    <p:extLst>
      <p:ext uri="{BB962C8B-B14F-4D97-AF65-F5344CB8AC3E}">
        <p14:creationId xmlns:p14="http://schemas.microsoft.com/office/powerpoint/2010/main" val="3871264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worth the money? What can be accomplished?</a:t>
            </a:r>
            <a:endParaRPr lang="en-US" dirty="0"/>
          </a:p>
        </p:txBody>
      </p:sp>
      <p:sp>
        <p:nvSpPr>
          <p:cNvPr id="3" name="Content Placeholder 2"/>
          <p:cNvSpPr>
            <a:spLocks noGrp="1"/>
          </p:cNvSpPr>
          <p:nvPr>
            <p:ph sz="quarter" idx="13"/>
          </p:nvPr>
        </p:nvSpPr>
        <p:spPr/>
        <p:txBody>
          <a:bodyPr/>
          <a:lstStyle/>
          <a:p>
            <a:r>
              <a:rPr lang="en-US" dirty="0" smtClean="0"/>
              <a:t>This is purely a matter of opinion. There is no right answer. The only time there was a right answer was during the space race. Personally, I think that we, as a united world, need to put our efforts together and search for a better future.</a:t>
            </a:r>
          </a:p>
          <a:p>
            <a:r>
              <a:rPr lang="en-US" dirty="0" smtClean="0"/>
              <a:t>People have become so caught up in who is better, who is the most powerful that we have forgotten what gives us a chance, unity. The world will not last forever, at least not at the rate that we are killing it. </a:t>
            </a:r>
          </a:p>
          <a:p>
            <a:r>
              <a:rPr lang="en-US" dirty="0" smtClean="0"/>
              <a:t>If everyone just looked up at the sky once in a while, they would see an endless place of possibility</a:t>
            </a:r>
            <a:r>
              <a:rPr lang="en-US" dirty="0" smtClean="0"/>
              <a:t>. Who knows, maybe Earth is the ONLY planet capable of sustaining life, but if we don’t look then eventually there won’t be ANY planet that can do so.</a:t>
            </a:r>
          </a:p>
          <a:p>
            <a:r>
              <a:rPr lang="en-US" dirty="0" smtClean="0"/>
              <a:t>Of course it is worth the money. If we are truly a species worthy of something more, then we need to prove that. We must show that we are not merely animals with a eat or be eaten mentality. There are no lone wolves. Wolves live in packs because that provides the best chance for them to survive and more wolves to be born. We need to do the same.</a:t>
            </a:r>
            <a:endParaRPr lang="en-US" dirty="0"/>
          </a:p>
        </p:txBody>
      </p:sp>
    </p:spTree>
    <p:extLst>
      <p:ext uri="{BB962C8B-B14F-4D97-AF65-F5344CB8AC3E}">
        <p14:creationId xmlns:p14="http://schemas.microsoft.com/office/powerpoint/2010/main" val="3453439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Cites page</a:t>
            </a:r>
            <a:endParaRPr lang="en-US" dirty="0"/>
          </a:p>
        </p:txBody>
      </p:sp>
      <p:sp>
        <p:nvSpPr>
          <p:cNvPr id="3" name="Content Placeholder 2"/>
          <p:cNvSpPr>
            <a:spLocks noGrp="1"/>
          </p:cNvSpPr>
          <p:nvPr>
            <p:ph sz="quarter" idx="13"/>
          </p:nvPr>
        </p:nvSpPr>
        <p:spPr/>
        <p:txBody>
          <a:bodyPr/>
          <a:lstStyle/>
          <a:p>
            <a:r>
              <a:rPr lang="en-US" dirty="0" smtClean="0">
                <a:hlinkClick r:id="rId2"/>
              </a:rPr>
              <a:t>http://en.wikipedia.org/wiki/List_of_private_spaceflight_companies</a:t>
            </a:r>
            <a:endParaRPr lang="en-US" dirty="0" smtClean="0"/>
          </a:p>
          <a:p>
            <a:r>
              <a:rPr lang="en-US" dirty="0">
                <a:hlinkClick r:id="rId3"/>
              </a:rPr>
              <a:t>http://</a:t>
            </a:r>
            <a:r>
              <a:rPr lang="en-US" dirty="0" smtClean="0">
                <a:hlinkClick r:id="rId3"/>
              </a:rPr>
              <a:t>www.wsj.com/articles/SB10001424052748703382904575059350409331536</a:t>
            </a:r>
            <a:endParaRPr lang="en-US" dirty="0" smtClean="0"/>
          </a:p>
          <a:p>
            <a:r>
              <a:rPr lang="en-US" dirty="0">
                <a:hlinkClick r:id="rId4"/>
              </a:rPr>
              <a:t>https://</a:t>
            </a:r>
            <a:r>
              <a:rPr lang="en-US" dirty="0" smtClean="0">
                <a:hlinkClick r:id="rId4"/>
              </a:rPr>
              <a:t>www.wsws.org/en/articles/2011/08/shut-a19.html</a:t>
            </a:r>
            <a:endParaRPr lang="en-US" dirty="0" smtClean="0"/>
          </a:p>
          <a:p>
            <a:endParaRPr lang="en-US" dirty="0"/>
          </a:p>
        </p:txBody>
      </p:sp>
    </p:spTree>
    <p:extLst>
      <p:ext uri="{BB962C8B-B14F-4D97-AF65-F5344CB8AC3E}">
        <p14:creationId xmlns:p14="http://schemas.microsoft.com/office/powerpoint/2010/main" val="3480651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Custom 2">
      <a:dk1>
        <a:srgbClr val="000000"/>
      </a:dk1>
      <a:lt1>
        <a:srgbClr val="FFFFFF"/>
      </a:lt1>
      <a:dk2>
        <a:srgbClr val="1F2123"/>
      </a:dk2>
      <a:lt2>
        <a:srgbClr val="FFFFFF"/>
      </a:lt2>
      <a:accent1>
        <a:srgbClr val="3A4B5B"/>
      </a:accent1>
      <a:accent2>
        <a:srgbClr val="FFFFFF"/>
      </a:accent2>
      <a:accent3>
        <a:srgbClr val="00B0F0"/>
      </a:accent3>
      <a:accent4>
        <a:srgbClr val="A5A5A5"/>
      </a:accent4>
      <a:accent5>
        <a:srgbClr val="FFFFFF"/>
      </a:accent5>
      <a:accent6>
        <a:srgbClr val="B1C0CD"/>
      </a:accent6>
      <a:hlink>
        <a:srgbClr val="00B0F0"/>
      </a:hlink>
      <a:folHlink>
        <a:srgbClr val="00B0F0"/>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55</TotalTime>
  <Words>598</Words>
  <Application>Microsoft Office PowerPoint</Application>
  <PresentationFormat>On-screen Show (4:3)</PresentationFormat>
  <Paragraphs>35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Arial Narrow</vt:lpstr>
      <vt:lpstr>Horizon</vt:lpstr>
      <vt:lpstr>Private Space Travel?</vt:lpstr>
      <vt:lpstr>What is Private space travel? Is it already happening in today’s society?</vt:lpstr>
      <vt:lpstr>Why was it discontinued?</vt:lpstr>
      <vt:lpstr>Pros and cons of Space Travel</vt:lpstr>
      <vt:lpstr>Is it worth the money? What can be accomplished?</vt:lpstr>
      <vt:lpstr>Cites page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Space Travel?</dc:title>
  <dc:creator>Carson Cody</dc:creator>
  <cp:lastModifiedBy>Carson Cody</cp:lastModifiedBy>
  <cp:revision>13</cp:revision>
  <dcterms:created xsi:type="dcterms:W3CDTF">2015-05-18T19:55:28Z</dcterms:created>
  <dcterms:modified xsi:type="dcterms:W3CDTF">2015-05-19T20:19:16Z</dcterms:modified>
</cp:coreProperties>
</file>