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717F614-D184-4D28-AD8C-AD6B44F072D8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CA85C64-F656-401A-B172-0579B4B8C0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astr.com/sites/blastr/files/styles/blog_post_media/public/images/asteroidimpactingearth.jpg?itok=rqumTwNx" TargetMode="External"/><Relationship Id="rId2" Type="http://schemas.openxmlformats.org/officeDocument/2006/relationships/hyperlink" Target="http://www.popsci.com/science/article/2011-02/after-earth-why-where-how-and-when-we-might-leave-our-home-pla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unar_water" TargetMode="External"/><Relationship Id="rId4" Type="http://schemas.openxmlformats.org/officeDocument/2006/relationships/hyperlink" Target="http://sservi.nasa.gov/articles/colonizing-the-mo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Moon vs. Mars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Isaac von Fischer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off of Earth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sun is ever changing and eventually will die out like any other star.  As we know, we need the sun to survive on Earth.</a:t>
            </a:r>
          </a:p>
          <a:p>
            <a:r>
              <a:rPr lang="en-US" dirty="0" smtClean="0"/>
              <a:t>With our population on only one planet, what happens if there is a catastrophic disaster that wipes out the planet? Our whole population would become extinct.</a:t>
            </a:r>
          </a:p>
          <a:p>
            <a:r>
              <a:rPr lang="en-US" dirty="0" smtClean="0"/>
              <a:t>In order for our population to become immortal, we have to move off of Earth.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59341"/>
            <a:ext cx="3152774" cy="229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4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moon?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moon is an obvious option.  With its close distance from earth and potential water.  </a:t>
            </a:r>
          </a:p>
          <a:p>
            <a:r>
              <a:rPr lang="en-US" dirty="0" smtClean="0"/>
              <a:t>Scientists believe that water could be found, frozen, in the Moon’s deep craters.  Liquid water is not something that can be found on the moon.  </a:t>
            </a:r>
          </a:p>
          <a:p>
            <a:r>
              <a:rPr lang="en-US" dirty="0" smtClean="0"/>
              <a:t>Even though the moon is convenient, the surface is exposed to high-energy cosmic radiation.  In order to live there, it would not be possible to live directly on the surface.  Colonies would have to be dug several feet under the surface.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2002, the Mars Odyssey spacecraft found water ice the size of continents on Mars surface.</a:t>
            </a:r>
          </a:p>
          <a:p>
            <a:r>
              <a:rPr lang="en-US" dirty="0" smtClean="0"/>
              <a:t>Mars also has enough carbon in the soil for plants to grow.</a:t>
            </a:r>
          </a:p>
          <a:p>
            <a:r>
              <a:rPr lang="en-US" dirty="0" smtClean="0"/>
              <a:t>The daytime temperature can sometimes reach 70 degrees Fahrenheit.</a:t>
            </a:r>
          </a:p>
          <a:p>
            <a:r>
              <a:rPr lang="en-US" dirty="0" smtClean="0"/>
              <a:t>Hypothetically, the planet could be </a:t>
            </a:r>
            <a:r>
              <a:rPr lang="en-US" dirty="0" err="1" smtClean="0"/>
              <a:t>terraformed</a:t>
            </a:r>
            <a:r>
              <a:rPr lang="en-US" dirty="0" smtClean="0"/>
              <a:t>. </a:t>
            </a:r>
            <a:r>
              <a:rPr lang="en-US" dirty="0" err="1" smtClean="0"/>
              <a:t>Terraformed</a:t>
            </a:r>
            <a:r>
              <a:rPr lang="en-US" dirty="0" smtClean="0"/>
              <a:t> means to transform a planet to resemble earth, especially so it could support human life.  It could be </a:t>
            </a:r>
            <a:r>
              <a:rPr lang="en-US" dirty="0" err="1" smtClean="0"/>
              <a:t>terraformed</a:t>
            </a:r>
            <a:r>
              <a:rPr lang="en-US" dirty="0" smtClean="0"/>
              <a:t> because of the amount of water on the planet that could potentially help create an atmosphere fit for human life.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travel is not easy or cheap.</a:t>
            </a:r>
          </a:p>
          <a:p>
            <a:r>
              <a:rPr lang="en-US" dirty="0" smtClean="0"/>
              <a:t>There are many seemingly impossible obstacles to conquer before we can create stable human life on another planet.</a:t>
            </a:r>
          </a:p>
          <a:p>
            <a:r>
              <a:rPr lang="en-US" dirty="0" smtClean="0"/>
              <a:t>We are still years away from sending a man to Mars.  Human colonies on other planets are still a long ways away.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886200" cy="261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92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www.popsci.com/science/article/2011-02/after-earth-why-where-how-and-when-we-might-leave-our-home-planet</a:t>
            </a:r>
            <a:endParaRPr lang="en-US" sz="1600" dirty="0" smtClean="0"/>
          </a:p>
          <a:p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www.blastr.com/sites/blastr/files/styles/blog_post_media/public/images/asteroidimpactingearth.jpg?itok=rqumTwNx</a:t>
            </a:r>
            <a:endParaRPr lang="en-US" sz="1600" dirty="0" smtClean="0"/>
          </a:p>
          <a:p>
            <a:r>
              <a:rPr lang="en-US" sz="1600" dirty="0">
                <a:hlinkClick r:id="rId4"/>
              </a:rPr>
              <a:t>http://sservi.nasa.gov/articles/colonizing-the-moon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en.wikipedia.org/wiki/Lunar_water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22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</TotalTime>
  <Words>342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Moon vs. Mars</vt:lpstr>
      <vt:lpstr>Moving off of Earth</vt:lpstr>
      <vt:lpstr>Why the moon?</vt:lpstr>
      <vt:lpstr>Why Mars?</vt:lpstr>
      <vt:lpstr>Travel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Moon vs. Mars</dc:title>
  <dc:creator>Isaac Von Fischer</dc:creator>
  <cp:lastModifiedBy>Isaac Von Fischer</cp:lastModifiedBy>
  <cp:revision>7</cp:revision>
  <dcterms:created xsi:type="dcterms:W3CDTF">2015-05-18T14:28:10Z</dcterms:created>
  <dcterms:modified xsi:type="dcterms:W3CDTF">2015-05-19T16:18:25Z</dcterms:modified>
</cp:coreProperties>
</file>