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C4E87A3-D36F-4D4B-A757-AE877A5D6C3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F8F201F-4E24-4642-A510-3A30E5D142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workhelper.net/mad-cow-disease-history-causes/" TargetMode="External"/><Relationship Id="rId2" Type="http://schemas.openxmlformats.org/officeDocument/2006/relationships/hyperlink" Target="http://kidshealth.org/teen/infections/bacterial_viral/mad_cow_diseas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 Cow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Rylee and Cassidy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4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Mad Cow disease is a incurable, fatal brain disease that affects cattle and sometimes goats and sheep</a:t>
            </a:r>
          </a:p>
          <a:p>
            <a:r>
              <a:rPr lang="en-US" sz="3200" dirty="0" smtClean="0"/>
              <a:t>It attacks the cow’s nervous system and causes it to lose control of its ability to perform everyday tasks, like walking</a:t>
            </a:r>
          </a:p>
          <a:p>
            <a:r>
              <a:rPr lang="en-US" sz="3200" dirty="0" smtClean="0"/>
              <a:t>Its medical name is </a:t>
            </a:r>
            <a:r>
              <a:rPr lang="en-US" sz="3200" i="1" dirty="0"/>
              <a:t>bovine spongiform </a:t>
            </a:r>
            <a:r>
              <a:rPr lang="en-US" sz="3200" i="1" dirty="0" smtClean="0"/>
              <a:t>encephalopathy (BSE)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7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People get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449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People don’t contract Mad Cow disease, but if they eat the meat from an affected cow they can develop vCJD</a:t>
            </a:r>
          </a:p>
          <a:p>
            <a:r>
              <a:rPr lang="en-US" sz="3200" dirty="0" smtClean="0"/>
              <a:t>vCJD is a type of protein that cause the brain cells to die, and the brain will eventually be spongy-like. </a:t>
            </a:r>
          </a:p>
          <a:p>
            <a:r>
              <a:rPr lang="en-US" sz="3200" dirty="0" smtClean="0"/>
              <a:t>People will slowly lose control on their physical and mental abilities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1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When you buy meat, make sure it comes from a reliable source</a:t>
            </a:r>
          </a:p>
          <a:p>
            <a:r>
              <a:rPr lang="en-US" sz="3200" dirty="0" smtClean="0"/>
              <a:t>The Government (FDA) created a procedure to remove the parts of a cow that are at the highest risk of BSE (spinal chord and brain)</a:t>
            </a:r>
          </a:p>
          <a:p>
            <a:r>
              <a:rPr lang="en-US" sz="3200" dirty="0" smtClean="0"/>
              <a:t>Ranchers also test their cattle regularly for the disease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57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60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7400" y="4904831"/>
            <a:ext cx="2794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cow with BSE is </a:t>
            </a:r>
          </a:p>
          <a:p>
            <a:pPr algn="ctr"/>
            <a:r>
              <a:rPr lang="en-US" dirty="0" smtClean="0"/>
              <a:t>trying to walk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8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http://kidshealth.org/teen/infections/bacterial_viral/mad_cow_disease.html#</a:t>
            </a:r>
            <a:endParaRPr lang="en-US" dirty="0" smtClean="0"/>
          </a:p>
          <a:p>
            <a:r>
              <a:rPr lang="en-US" dirty="0">
                <a:hlinkClick r:id="rId3"/>
              </a:rPr>
              <a:t>http://schoolworkhelper.net/mad-cow-disease-history-causes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7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</TotalTime>
  <Words>190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Mad Cow Disease</vt:lpstr>
      <vt:lpstr>What is it?</vt:lpstr>
      <vt:lpstr>Can People get it?</vt:lpstr>
      <vt:lpstr>Prevention</vt:lpstr>
      <vt:lpstr>PowerPoint Presentation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 Cow Disease</dc:title>
  <dc:creator>Hannah Theodosopuolos</dc:creator>
  <cp:lastModifiedBy>Hannah Theodosopuolos</cp:lastModifiedBy>
  <cp:revision>2</cp:revision>
  <dcterms:created xsi:type="dcterms:W3CDTF">2015-05-18T18:57:09Z</dcterms:created>
  <dcterms:modified xsi:type="dcterms:W3CDTF">2015-05-18T19:16:41Z</dcterms:modified>
</cp:coreProperties>
</file>