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671C-D6C9-43ED-8504-E5CA940FF568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D291-0FAC-4651-B58F-4913D8DC4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671C-D6C9-43ED-8504-E5CA940FF568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D291-0FAC-4651-B58F-4913D8DC4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671C-D6C9-43ED-8504-E5CA940FF568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D291-0FAC-4651-B58F-4913D8DC4FD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671C-D6C9-43ED-8504-E5CA940FF568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D291-0FAC-4651-B58F-4913D8DC4F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671C-D6C9-43ED-8504-E5CA940FF568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D291-0FAC-4651-B58F-4913D8DC4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671C-D6C9-43ED-8504-E5CA940FF568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D291-0FAC-4651-B58F-4913D8DC4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671C-D6C9-43ED-8504-E5CA940FF568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D291-0FAC-4651-B58F-4913D8DC4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671C-D6C9-43ED-8504-E5CA940FF568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D291-0FAC-4651-B58F-4913D8DC4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671C-D6C9-43ED-8504-E5CA940FF568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D291-0FAC-4651-B58F-4913D8DC4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671C-D6C9-43ED-8504-E5CA940FF568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D291-0FAC-4651-B58F-4913D8DC4FD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671C-D6C9-43ED-8504-E5CA940FF568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D291-0FAC-4651-B58F-4913D8DC4F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D13671C-D6C9-43ED-8504-E5CA940FF568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342D291-0FAC-4651-B58F-4913D8DC4F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vetmedicine.about.com/od/diseasesandconditions/f/FAQ_madcow2.htm" TargetMode="External"/><Relationship Id="rId2" Type="http://schemas.openxmlformats.org/officeDocument/2006/relationships/hyperlink" Target="http://www.webmd.com/brain/mad-cow-disease-bas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ature.com/news/2004/040128/full/news040126-9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Forte" panose="03060902040502070203" pitchFamily="66" charset="0"/>
              </a:rPr>
              <a:t>Mad Cow Disease</a:t>
            </a:r>
            <a:endParaRPr lang="en-US" sz="6600" dirty="0">
              <a:latin typeface="Forte" panose="03060902040502070203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Britta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Kratz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pd. 7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48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Slowly progressive nervous system disease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Slowly wears away the central nervous system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Fatal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 in adult cows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Forte" panose="03060902040502070203" pitchFamily="66" charset="0"/>
              </a:rPr>
              <a:t>What Is It?</a:t>
            </a:r>
            <a:endParaRPr lang="en-US" sz="6000" dirty="0"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526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infectious protein called a prion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Feeding cows contaminated feed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Genetics may also play a role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Forte" panose="03060902040502070203" pitchFamily="66" charset="0"/>
              </a:rPr>
              <a:t>Causes</a:t>
            </a:r>
            <a:endParaRPr lang="en-US" sz="6000" dirty="0"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797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Neurological problems (staggering, motor control loss, dementia)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Weakness and weight loss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Decreased milk production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Forte" panose="03060902040502070203" pitchFamily="66" charset="0"/>
              </a:rPr>
              <a:t>Symptoms</a:t>
            </a:r>
            <a:endParaRPr lang="en-US" sz="6000" dirty="0"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90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 on feeding cows cow parts/blood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 on feeding cows chicken litter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*very rare that humans can contract a human form of mad cow disease*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Forte" panose="03060902040502070203" pitchFamily="66" charset="0"/>
              </a:rPr>
              <a:t>P</a:t>
            </a:r>
            <a:r>
              <a:rPr lang="en-US" sz="6000" dirty="0" smtClean="0">
                <a:latin typeface="Forte" panose="03060902040502070203" pitchFamily="66" charset="0"/>
              </a:rPr>
              <a:t>revention</a:t>
            </a:r>
            <a:endParaRPr lang="en-US" sz="6000" dirty="0"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425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http://www.webmd.com/brain/mad-cow-disease-basics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http://vetmedicine.about.com/od/diseasesandconditions/f/FAQ_madcow2.htm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http://www.nature.com/news/2004/040128/full/news040126-9.html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Forte" panose="03060902040502070203" pitchFamily="66" charset="0"/>
              </a:rPr>
              <a:t>Sources</a:t>
            </a:r>
            <a:endParaRPr lang="en-US" sz="6000" dirty="0"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974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</TotalTime>
  <Words>103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Mad Cow Disease</vt:lpstr>
      <vt:lpstr>What Is It?</vt:lpstr>
      <vt:lpstr>Causes</vt:lpstr>
      <vt:lpstr>Symptoms</vt:lpstr>
      <vt:lpstr>Prevention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 Cow Disease</dc:title>
  <dc:creator>Britta Kratz</dc:creator>
  <cp:lastModifiedBy>Britta Kratz</cp:lastModifiedBy>
  <cp:revision>3</cp:revision>
  <dcterms:created xsi:type="dcterms:W3CDTF">2015-05-18T19:50:42Z</dcterms:created>
  <dcterms:modified xsi:type="dcterms:W3CDTF">2015-05-18T20:18:18Z</dcterms:modified>
</cp:coreProperties>
</file>