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57A2D5C-A9F7-4D8C-ACF3-7A8F75440A9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08549C-0FBE-439E-8FCE-282D4E5E997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moinside.org/gmo-timeline-a-history-genetically-modified-foods/" TargetMode="External"/><Relationship Id="rId2" Type="http://schemas.openxmlformats.org/officeDocument/2006/relationships/hyperlink" Target="http://www.nongmoproject.org/learn-mo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sses.soe.ucsc.edu/cmpe080e/Spring05/projects/gmo/benefits.htm" TargetMode="External"/><Relationship Id="rId4" Type="http://schemas.openxmlformats.org/officeDocument/2006/relationships/hyperlink" Target="http://www.humulin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GMOs: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/>
              <a:t>Pros </a:t>
            </a:r>
            <a:r>
              <a:rPr lang="en-US" dirty="0" smtClean="0"/>
              <a:t>and </a:t>
            </a:r>
            <a:r>
              <a:rPr lang="en-US" b="1" dirty="0" smtClean="0"/>
              <a:t>Cons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George Roy</a:t>
            </a:r>
          </a:p>
          <a:p>
            <a:r>
              <a:rPr lang="en-US" dirty="0" smtClean="0"/>
              <a:t>Period 7</a:t>
            </a:r>
            <a:endParaRPr lang="en-US" dirty="0"/>
          </a:p>
        </p:txBody>
      </p:sp>
      <p:pic>
        <p:nvPicPr>
          <p:cNvPr id="1026" name="Picture 2" descr="http://sustainablewarwick.org/wp-content/uploads/2015/02/gmo-orange-kiw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99"/>
          <a:stretch/>
        </p:blipFill>
        <p:spPr bwMode="auto">
          <a:xfrm>
            <a:off x="4648200" y="-13856"/>
            <a:ext cx="3505200" cy="237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45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GMOs?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GMO stands for Genetically Modified Organism.</a:t>
            </a:r>
          </a:p>
          <a:p>
            <a:r>
              <a:rPr lang="en-US" dirty="0" smtClean="0"/>
              <a:t>GMOs </a:t>
            </a:r>
            <a:r>
              <a:rPr lang="en-US" dirty="0"/>
              <a:t>are defined as “are living organisms whose genetic material has been artificially manipulated in a laboratory through genetic </a:t>
            </a:r>
            <a:r>
              <a:rPr lang="en-US" dirty="0" smtClean="0"/>
              <a:t>engineering”</a:t>
            </a:r>
          </a:p>
          <a:p>
            <a:r>
              <a:rPr lang="en-US" dirty="0" smtClean="0"/>
              <a:t>GMOs are very important today: over 80% of U.S food products are GMOS.</a:t>
            </a:r>
          </a:p>
        </p:txBody>
      </p:sp>
      <p:pic>
        <p:nvPicPr>
          <p:cNvPr id="2050" name="Picture 2" descr="http://www.foodrenegade.com/pics/cornpha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218" y="727364"/>
            <a:ext cx="2802492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97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of GMOs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1975, the first conference determining guidelines on GMOs was held.</a:t>
            </a:r>
          </a:p>
          <a:p>
            <a:r>
              <a:rPr lang="en-US" dirty="0" smtClean="0"/>
              <a:t>Humulin (which helps with diabetes) was released onto the market in 1984.</a:t>
            </a:r>
          </a:p>
          <a:p>
            <a:r>
              <a:rPr lang="en-US" dirty="0" smtClean="0"/>
              <a:t>Labeling of GMO products was decreed mandatory  by the European </a:t>
            </a:r>
            <a:r>
              <a:rPr lang="en-US" dirty="0" smtClean="0"/>
              <a:t>Union (this has yet to happen in the US) </a:t>
            </a:r>
            <a:r>
              <a:rPr lang="en-US" dirty="0" smtClean="0"/>
              <a:t>in 1997.</a:t>
            </a:r>
          </a:p>
          <a:p>
            <a:r>
              <a:rPr lang="en-US" dirty="0" smtClean="0"/>
              <a:t>By 1999, over 100 million acres have been planted with modified seeds.</a:t>
            </a:r>
            <a:endParaRPr lang="en-US" dirty="0"/>
          </a:p>
        </p:txBody>
      </p:sp>
      <p:pic>
        <p:nvPicPr>
          <p:cNvPr id="3074" name="Picture 2" descr="https://sumofus-production-media.s3.amazonaws.com/a/img/GMOs-M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740" y="914400"/>
            <a:ext cx="2523660" cy="136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13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Pros of GMOs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GMOs have been lauded for their ability to be made resistant to weeds to and insects, yielding more bountiful crop yields and feeding more people.</a:t>
            </a:r>
          </a:p>
          <a:p>
            <a:r>
              <a:rPr lang="en-US" dirty="0" smtClean="0"/>
              <a:t>This would also reduce the amount of pesticides needed for farming.</a:t>
            </a:r>
          </a:p>
          <a:p>
            <a:r>
              <a:rPr lang="en-US" dirty="0" smtClean="0"/>
              <a:t>GMO foods can be engineered to have better texture of flavor, or contain additional nutrients.</a:t>
            </a:r>
          </a:p>
          <a:p>
            <a:r>
              <a:rPr lang="en-US" dirty="0" smtClean="0"/>
              <a:t>Finally, GMO foods could be modified to increase shelf life.</a:t>
            </a:r>
            <a:endParaRPr lang="en-US" dirty="0"/>
          </a:p>
        </p:txBody>
      </p:sp>
      <p:pic>
        <p:nvPicPr>
          <p:cNvPr id="6146" name="Picture 2" descr="http://healthimpactnews.com/wp-content/uploads/sites/2/2014/09/gmo_corn_vaccin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2000"/>
            <a:ext cx="2391090" cy="150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60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 of GMOs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GMOs can create super bugs and weeds (bugs and weeds extremely resistant to pesticides) due to their resistant properties.</a:t>
            </a:r>
          </a:p>
          <a:p>
            <a:r>
              <a:rPr lang="en-US" dirty="0" smtClean="0"/>
              <a:t>GMOs have been shown to be harmful to humans</a:t>
            </a:r>
            <a:r>
              <a:rPr lang="en-US" dirty="0"/>
              <a:t>, causing autism, reproductive disorders, digestive </a:t>
            </a:r>
            <a:r>
              <a:rPr lang="en-US" dirty="0" smtClean="0"/>
              <a:t>problems and other disorders in some cases.</a:t>
            </a:r>
          </a:p>
          <a:p>
            <a:r>
              <a:rPr lang="en-US" dirty="0" smtClean="0"/>
              <a:t>GMOs have been shown to disrupt individual organisms and whole ecosystems with the harmful chemicals that they contain.</a:t>
            </a:r>
          </a:p>
          <a:p>
            <a:r>
              <a:rPr lang="en-US" dirty="0" smtClean="0"/>
              <a:t>Finally, the genetic engineering involved in making GMOs has many unpredictable, uncontrollable side effects.</a:t>
            </a:r>
          </a:p>
          <a:p>
            <a:endParaRPr lang="en-US" dirty="0"/>
          </a:p>
        </p:txBody>
      </p:sp>
      <p:pic>
        <p:nvPicPr>
          <p:cNvPr id="4098" name="Picture 2" descr="http://drleonardcoldwell.com/wp-content/uploads/2013/10/Science-GMO-Tomato-Gasma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914400"/>
            <a:ext cx="156210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7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The Politics of GMOS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6777317" cy="350897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GMOs </a:t>
            </a:r>
            <a:r>
              <a:rPr lang="en-US" sz="1800" dirty="0" smtClean="0"/>
              <a:t>are </a:t>
            </a:r>
            <a:r>
              <a:rPr lang="en-US" sz="1800" dirty="0" smtClean="0"/>
              <a:t>on </a:t>
            </a:r>
            <a:r>
              <a:rPr lang="en-US" sz="1800" dirty="0" smtClean="0"/>
              <a:t>extremely unstable</a:t>
            </a:r>
            <a:r>
              <a:rPr lang="en-US" sz="1800" dirty="0" smtClean="0"/>
              <a:t> political ground. </a:t>
            </a:r>
            <a:endParaRPr lang="en-US" sz="1800" dirty="0" smtClean="0"/>
          </a:p>
          <a:p>
            <a:r>
              <a:rPr lang="en-US" sz="1800" dirty="0" smtClean="0"/>
              <a:t>Supporters of GMOs claim that studies against it are largely inflated, and that the “GMO threat” is mostly imaginary.</a:t>
            </a:r>
          </a:p>
          <a:p>
            <a:r>
              <a:rPr lang="en-US" sz="1800" dirty="0" smtClean="0"/>
              <a:t>Those against GMOs claim that corporations purposely puts spins on GMOs to make them look harmless, and that negative reports are censored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Claims against them also include that the government barely knows GMOs effects.</a:t>
            </a:r>
            <a:endParaRPr lang="en-US" sz="1800" dirty="0"/>
          </a:p>
        </p:txBody>
      </p:sp>
      <p:pic>
        <p:nvPicPr>
          <p:cNvPr id="5122" name="Picture 2" descr="http://www.cyberounds.com/elements/resources/508/fig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07100"/>
            <a:ext cx="3510363" cy="207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nlynch07.files.wordpress.com/2013/04/gmo-carto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07099"/>
            <a:ext cx="4419600" cy="20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01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http://www.nongmoproject.org/learn-more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http://gmoinside.org/gmo-timeline-a-history-genetically-modified-foods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http://www.humulin.com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/>
              <a:t>http://findourcommonground.com/food-facts/gmo-foods/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classes.soe.ucsc.edu/cmpe080e/Spring05/projects/gmo/benefits.htm</a:t>
            </a:r>
            <a:endParaRPr lang="en-US" dirty="0" smtClean="0"/>
          </a:p>
          <a:p>
            <a:r>
              <a:rPr lang="en-US" dirty="0">
                <a:hlinkClick r:id="rId2"/>
              </a:rPr>
              <a:t>http://www.nongmoproject.org/learn-more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http://www.responsibletechnology.org/10-Reasons-to-Avoid-GMOs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202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https://</a:t>
            </a:r>
            <a:r>
              <a:rPr lang="en-US" dirty="0" smtClean="0"/>
              <a:t>www.google.com/search?q=gmos&amp;client=firefox-a&amp;hs=ZtU&amp;rls=org.mozilla:en-US:official&amp;channel=np&amp;source=lnms&amp;tbm=isch&amp;sa=X&amp;ei=bZRbVcqxNZKtogStxYCoCw&amp;ved=0CAgQ_AUoAg&amp;biw=1366&amp;bih=631#imgrc=lV_Vo1wR2anERM%253A%3Bpvhu_Zj2CudbFM%3Bhttp%253A%252F%252Fsustainablewarwick.org%252Fwp-content%252Fuploads%252F2015%252F02%252Fgmo-orange-kiwi.jpg%3Bhttp%253A%252F%252Fsustainablewarwick.org%252Fscary-gmos%252F%3B540%3B369</a:t>
            </a:r>
          </a:p>
          <a:p>
            <a:r>
              <a:rPr lang="en-US" dirty="0"/>
              <a:t>https://</a:t>
            </a:r>
            <a:r>
              <a:rPr lang="en-US" dirty="0" smtClean="0"/>
              <a:t>www.google.com/search?q=gmos&amp;client=firefox-a&amp;hs=ZtU&amp;rls=org.mozilla:en-US:official&amp;channel=np&amp;source=lnms&amp;tbm=isch&amp;sa=X&amp;ei=bZRbVcqxNZKtogStxYCoCw&amp;ved=0CAgQ_AUoAg&amp;biw=1366&amp;bih=631#imgrc=We8rz6lzjOxWvM%253A%3BjnouT1_Gdx6J7M%3Bhttp%253A%252F%252Fwww.foodrenegade.com%252Fpics%252Fcornpharma.JPG%3Bhttp%253A%252F%252Flikes.com%252Fpolitics%252Fgmos-safe-or-deadly%3B550%3B329</a:t>
            </a:r>
          </a:p>
          <a:p>
            <a:r>
              <a:rPr lang="en-US" dirty="0"/>
              <a:t>https://www.google.com/search?q=gmos&amp;client=firefox-a&amp;hs=ZtU&amp;rls=org.mozilla:en-US:official&amp;channel=np&amp;source=lnms&amp;tbm=isch&amp;sa=X&amp;ei=bZRbVcqxNZKtogStxYCoCw&amp;ved=0CAgQ_AUoAg&amp;biw=1366&amp;bih=631#imgrc=ObljymGfH84lIM%253A%3BjG2-urck7Qtp-M%3Bhttps%253A%252F%252Fsumofus-production-media.s3.amazonaws.com%252Fa%252Fimg%252FGMOs-MIX.jpg%3Bhttp%253A%252F%252Faction.sumofus.org%252Fa%252Fcall-british-meps-gmo-vote%252F%3B900%3B485</a:t>
            </a:r>
            <a:endParaRPr lang="en-US" dirty="0" smtClean="0"/>
          </a:p>
          <a:p>
            <a:r>
              <a:rPr lang="en-US" dirty="0"/>
              <a:t>https://www.google.com/search?q=gmos&amp;client=firefox-a&amp;hs=ZtU&amp;rls=org.mozilla:en-US:official&amp;channel=np&amp;source=lnms&amp;tbm=isch&amp;sa=X&amp;ei=bZRbVcqxNZKtogStxYCoCw&amp;ved=0CAgQ_AUoAg&amp;biw=1366&amp;bih=631#imgrc=Oge0jv5mvL7NUM%253A%3Bj0tcQZLZS_wLLM%3Bhttp%253A%252F%252Fdrleonardcoldwell.com%252Fwp-content%252Fuploads%252F2013%252F10%252FScience-GMO-Tomato-Gasmask.jpg%3Bhttp%253A%252F%252Fdrleonardcoldwell.com%252F2013%252F10%252F03%252Frussia-considering-total-gmo-ban%252F%3B300%3B250</a:t>
            </a:r>
            <a:endParaRPr lang="en-US" dirty="0" smtClean="0"/>
          </a:p>
          <a:p>
            <a:r>
              <a:rPr lang="en-US" dirty="0"/>
              <a:t>https://</a:t>
            </a:r>
            <a:r>
              <a:rPr lang="en-US" dirty="0" smtClean="0"/>
              <a:t>www.google.com/search?q=gmos&amp;client=firefox-a&amp;hs=ZtU&amp;rls=org.mozilla:en-US:official&amp;channel=np&amp;source=lnms&amp;tbm=isch&amp;sa=X&amp;ei=bZRbVcqxNZKtogStxYCoCw&amp;ved=0CAgQ_AUoAg&amp;biw=1366&amp;bih=631#rls=org.mozilla:en-US:official&amp;channel=np&amp;tbm=isch&amp;q=pro-gmo+cartoon&amp;revid=772071283&amp;imgrc=hNVZUuIkJ0QZ5M%253A%3BoAXtgo0FTWiM6M%3Bhttp%253A%252F%252Fwww.cyberounds.com%252Felements%252Fresources%252F508%252Ffigure6.jpg%3Bhttp%253A%252F%252Fohs.oxford.libguides.com%252Fcontent.php%253Fpid%253D466314%2526sid%253D4893216%3B832%3B472</a:t>
            </a:r>
          </a:p>
          <a:p>
            <a:r>
              <a:rPr lang="en-US" dirty="0"/>
              <a:t>https://</a:t>
            </a:r>
            <a:r>
              <a:rPr lang="en-US" dirty="0" smtClean="0"/>
              <a:t>www.google.com/search?q=gmos&amp;client=firefox-a&amp;hs=ZtU&amp;rls=org.mozilla:en-US:official&amp;channel=np&amp;source=lnms&amp;tbm=isch&amp;sa=X&amp;ei=bZRbVcqxNZKtogStxYCoCw&amp;ved=0CAgQ_AUoAg&amp;biw=1366&amp;bih=631#rls=org.mozilla:en-US:official&amp;channel=np&amp;tbm=isch&amp;q=gmo+cartoon&amp;imgrc=3GiB7yJoydi3NM%253A%3BTLytk4vUhiDt2M%3Bhttps%253A%252F%252Fnlynch07.files.wordpress.com%252F2013%252F04%252Fgmo-cartoon.jpg%3Bhttps%253A%252F%252</a:t>
            </a:r>
          </a:p>
          <a:p>
            <a:r>
              <a:rPr lang="en-US" dirty="0" smtClean="0"/>
              <a:t>Fnlynch07.wordpress.com%252Fwhy-should-we-care%252F%3B420%3B294</a:t>
            </a:r>
          </a:p>
          <a:p>
            <a:r>
              <a:rPr lang="en-US" dirty="0"/>
              <a:t>https://www.google.com/search?q=gmo&amp;client=firefox-a&amp;hs=hY&amp;rls=org.mozilla:en-US:official&amp;channel=sb&amp;biw=1366&amp;bih=631&amp;source=lnms&amp;tbm=isch&amp;sa=X&amp;ei=YJlbVZHMKc6zogSxiICoBw&amp;ved=0CAcQ_AUoAg#imgrc=xsb5GMswLKrZRM%253A%3BoI468lGj-QUz2M%3Bhttp%253A%252F%252Fhealthimpactnews.com%252Fwp-content%252Fuploads%252Fsites%252F2%252F2014%252F09%252Fgmo_corn_vaccines.jpg%3Bhttp%253A%252F%252Fhealthimpactnews.com%252F2014%252Fare-experimental-vaccines-growing-in-a-gmo-corn-field-near-you%252F%3B1197%3B751</a:t>
            </a:r>
          </a:p>
        </p:txBody>
      </p:sp>
    </p:spTree>
    <p:extLst>
      <p:ext uri="{BB962C8B-B14F-4D97-AF65-F5344CB8AC3E}">
        <p14:creationId xmlns:p14="http://schemas.microsoft.com/office/powerpoint/2010/main" val="1683230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</TotalTime>
  <Words>408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GMOs: The Pros and Cons</vt:lpstr>
      <vt:lpstr>What are GMOs?</vt:lpstr>
      <vt:lpstr>The History of GMOs</vt:lpstr>
      <vt:lpstr>The Pros of GMOs</vt:lpstr>
      <vt:lpstr>The Cons of GMOs</vt:lpstr>
      <vt:lpstr>The Politics of GMOS</vt:lpstr>
      <vt:lpstr>Citation</vt:lpstr>
      <vt:lpstr>Image Citation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GMOs: The Pros and Cons</dc:title>
  <dc:creator>George Roy</dc:creator>
  <cp:lastModifiedBy>George Roy</cp:lastModifiedBy>
  <cp:revision>8</cp:revision>
  <dcterms:created xsi:type="dcterms:W3CDTF">2015-05-18T19:50:59Z</dcterms:created>
  <dcterms:modified xsi:type="dcterms:W3CDTF">2015-05-19T20:18:13Z</dcterms:modified>
</cp:coreProperties>
</file>