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AEF246-4250-47FB-B133-5372843E0AEB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55020C1-51E1-45E1-9C33-691351552D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sisalliance.org/sepsis_and/necrotizing_fasciitis/" TargetMode="External"/><Relationship Id="rId2" Type="http://schemas.openxmlformats.org/officeDocument/2006/relationships/hyperlink" Target="http://www.webmd.com/skin-problems-and-treatments/necrotizing-fasciitis-flesh-eating-bacte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cinenet.com/flesh_eating_bacterial_infection/view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527" y="287771"/>
            <a:ext cx="7772400" cy="1470025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sz="4000" dirty="0" smtClean="0"/>
              <a:t>l</a:t>
            </a:r>
            <a:r>
              <a:rPr lang="en-US" dirty="0" smtClean="0"/>
              <a:t>esh Eating Bacteria</a:t>
            </a:r>
            <a:br>
              <a:rPr lang="en-US" dirty="0" smtClean="0"/>
            </a:br>
            <a:r>
              <a:rPr lang="en-US" dirty="0" smtClean="0"/>
              <a:t>(Necrotizing Fasciitis)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91200"/>
            <a:ext cx="6400800" cy="1752600"/>
          </a:xfrm>
        </p:spPr>
        <p:txBody>
          <a:bodyPr/>
          <a:lstStyle/>
          <a:p>
            <a:r>
              <a:rPr lang="en-US" dirty="0" smtClean="0"/>
              <a:t>Dylan</a:t>
            </a:r>
          </a:p>
          <a:p>
            <a:r>
              <a:rPr lang="en-US" dirty="0" smtClean="0"/>
              <a:t>Connor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2233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5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Necrotizing Fasciitis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rare infection often described in media reports as a condition involving flesh eating bacteria</a:t>
            </a:r>
          </a:p>
          <a:p>
            <a:r>
              <a:rPr lang="en-US" dirty="0" smtClean="0"/>
              <a:t>It can be fatal if not treated properly</a:t>
            </a:r>
          </a:p>
          <a:p>
            <a:r>
              <a:rPr lang="en-US" dirty="0" smtClean="0"/>
              <a:t>It spreads quickly and aggressively in an infected person</a:t>
            </a:r>
          </a:p>
          <a:p>
            <a:r>
              <a:rPr lang="en-US" dirty="0" smtClean="0"/>
              <a:t>Every year 6000 to 700 cases are diagnosed in the U.S</a:t>
            </a:r>
          </a:p>
          <a:p>
            <a:r>
              <a:rPr lang="en-US" dirty="0" smtClean="0"/>
              <a:t>25-30% of cases are fatal.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810000"/>
            <a:ext cx="3568701" cy="26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4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enters the body through surgery or injury</a:t>
            </a:r>
          </a:p>
          <a:p>
            <a:r>
              <a:rPr lang="en-US" dirty="0" smtClean="0"/>
              <a:t>Minor cuts</a:t>
            </a:r>
          </a:p>
          <a:p>
            <a:r>
              <a:rPr lang="en-US" dirty="0" smtClean="0"/>
              <a:t>Insect bites</a:t>
            </a:r>
          </a:p>
          <a:p>
            <a:r>
              <a:rPr lang="en-US" dirty="0" smtClean="0"/>
              <a:t>Abrasions </a:t>
            </a:r>
          </a:p>
          <a:p>
            <a:r>
              <a:rPr lang="en-US" dirty="0" smtClean="0"/>
              <a:t>Once it takes hold it rapidly destroys muscle tissue.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41148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06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pain around area of injury</a:t>
            </a:r>
          </a:p>
          <a:p>
            <a:r>
              <a:rPr lang="en-US" dirty="0" smtClean="0"/>
              <a:t>Pain that is worse than expected</a:t>
            </a:r>
          </a:p>
          <a:p>
            <a:r>
              <a:rPr lang="en-US" dirty="0" smtClean="0"/>
              <a:t>Redness and warmth around the wound</a:t>
            </a:r>
          </a:p>
          <a:p>
            <a:r>
              <a:rPr lang="en-US" dirty="0" smtClean="0"/>
              <a:t>Flu like symptoms</a:t>
            </a:r>
          </a:p>
          <a:p>
            <a:r>
              <a:rPr lang="en-US" dirty="0" smtClean="0"/>
              <a:t>Dehydration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2226239"/>
            <a:ext cx="3255963" cy="43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Swelling</a:t>
            </a:r>
          </a:p>
          <a:p>
            <a:r>
              <a:rPr lang="en-US" dirty="0" smtClean="0"/>
              <a:t>A purple rash</a:t>
            </a:r>
          </a:p>
          <a:p>
            <a:r>
              <a:rPr lang="en-US" dirty="0" smtClean="0"/>
              <a:t>Blisters filled with foul smelling liquid</a:t>
            </a:r>
          </a:p>
          <a:p>
            <a:r>
              <a:rPr lang="en-US" dirty="0" smtClean="0"/>
              <a:t>Discoloration, peeling, and flakiness of skin</a:t>
            </a:r>
          </a:p>
          <a:p>
            <a:r>
              <a:rPr lang="en-US" dirty="0" smtClean="0"/>
              <a:t>Severe drop in blood pressure </a:t>
            </a:r>
          </a:p>
          <a:p>
            <a:r>
              <a:rPr lang="en-US" dirty="0" smtClean="0"/>
              <a:t>Toxic shock</a:t>
            </a:r>
          </a:p>
          <a:p>
            <a:r>
              <a:rPr lang="en-US" dirty="0" smtClean="0"/>
              <a:t>Unconsciousness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886200" cy="29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638800" y="2770909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Antibiotic therapy </a:t>
            </a:r>
          </a:p>
          <a:p>
            <a:r>
              <a:rPr lang="en-US" dirty="0" smtClean="0"/>
              <a:t>Surgery to remove dead tissue</a:t>
            </a:r>
          </a:p>
          <a:p>
            <a:r>
              <a:rPr lang="en-US" dirty="0" smtClean="0"/>
              <a:t>Amputation</a:t>
            </a:r>
          </a:p>
          <a:p>
            <a:r>
              <a:rPr lang="en-US" dirty="0" smtClean="0"/>
              <a:t>Blood </a:t>
            </a:r>
            <a:r>
              <a:rPr lang="en-US" dirty="0" err="1" smtClean="0"/>
              <a:t>transfusuion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72" y="1752600"/>
            <a:ext cx="3850624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59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http://www.webmd.com/skin-problems-and-treatments/necrotizing-fasciitis-flesh-eating-bacteria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http://www.sepsisalliance.org/sepsis_and/necrotizing_fasciitis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www.medicinenet.com/flesh_eating_bacterial_infection/views.htm</a:t>
            </a:r>
            <a:endParaRPr lang="en-US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170118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44</TotalTime>
  <Words>161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Thatch</vt:lpstr>
      <vt:lpstr>Flesh Eating Bacteria (Necrotizing Fasciitis)</vt:lpstr>
      <vt:lpstr>Necrotizing Fasciitis</vt:lpstr>
      <vt:lpstr>How Do You Get It</vt:lpstr>
      <vt:lpstr>Symptoms </vt:lpstr>
      <vt:lpstr>Even more symptoms</vt:lpstr>
      <vt:lpstr>Treatment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Flesh Eating Bacteria (Necrotizing Fasciitis)</dc:title>
  <dc:creator>Connor Abbott;Dylan Geraets</dc:creator>
  <cp:lastModifiedBy>Connor Abbott</cp:lastModifiedBy>
  <cp:revision>8</cp:revision>
  <dcterms:created xsi:type="dcterms:W3CDTF">2015-05-18T13:31:45Z</dcterms:created>
  <dcterms:modified xsi:type="dcterms:W3CDTF">2015-05-19T15:31:53Z</dcterms:modified>
</cp:coreProperties>
</file>