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59"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2" autoAdjust="0"/>
    <p:restoredTop sz="94639" autoAdjust="0"/>
  </p:normalViewPr>
  <p:slideViewPr>
    <p:cSldViewPr>
      <p:cViewPr varScale="1">
        <p:scale>
          <a:sx n="82" d="100"/>
          <a:sy n="82" d="100"/>
        </p:scale>
        <p:origin x="-96" y="-5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5FA99A-9672-4EC1-A694-9DC17F660FCC}"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3100-1634-424D-8354-0F1CB70FD20B}" type="slidenum">
              <a:rPr lang="en-US" smtClean="0"/>
              <a:t>‹#›</a:t>
            </a:fld>
            <a:endParaRPr lang="en-US"/>
          </a:p>
        </p:txBody>
      </p:sp>
    </p:spTree>
    <p:extLst>
      <p:ext uri="{BB962C8B-B14F-4D97-AF65-F5344CB8AC3E}">
        <p14:creationId xmlns:p14="http://schemas.microsoft.com/office/powerpoint/2010/main" val="1815836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FA99A-9672-4EC1-A694-9DC17F660FCC}"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3100-1634-424D-8354-0F1CB70FD20B}" type="slidenum">
              <a:rPr lang="en-US" smtClean="0"/>
              <a:t>‹#›</a:t>
            </a:fld>
            <a:endParaRPr lang="en-US"/>
          </a:p>
        </p:txBody>
      </p:sp>
    </p:spTree>
    <p:extLst>
      <p:ext uri="{BB962C8B-B14F-4D97-AF65-F5344CB8AC3E}">
        <p14:creationId xmlns:p14="http://schemas.microsoft.com/office/powerpoint/2010/main" val="3640733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FA99A-9672-4EC1-A694-9DC17F660FCC}"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3100-1634-424D-8354-0F1CB70FD20B}" type="slidenum">
              <a:rPr lang="en-US" smtClean="0"/>
              <a:t>‹#›</a:t>
            </a:fld>
            <a:endParaRPr lang="en-US"/>
          </a:p>
        </p:txBody>
      </p:sp>
    </p:spTree>
    <p:extLst>
      <p:ext uri="{BB962C8B-B14F-4D97-AF65-F5344CB8AC3E}">
        <p14:creationId xmlns:p14="http://schemas.microsoft.com/office/powerpoint/2010/main" val="45084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5FA99A-9672-4EC1-A694-9DC17F660FCC}"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3100-1634-424D-8354-0F1CB70FD20B}" type="slidenum">
              <a:rPr lang="en-US" smtClean="0"/>
              <a:t>‹#›</a:t>
            </a:fld>
            <a:endParaRPr lang="en-US"/>
          </a:p>
        </p:txBody>
      </p:sp>
    </p:spTree>
    <p:extLst>
      <p:ext uri="{BB962C8B-B14F-4D97-AF65-F5344CB8AC3E}">
        <p14:creationId xmlns:p14="http://schemas.microsoft.com/office/powerpoint/2010/main" val="209081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5FA99A-9672-4EC1-A694-9DC17F660FCC}"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493100-1634-424D-8354-0F1CB70FD20B}" type="slidenum">
              <a:rPr lang="en-US" smtClean="0"/>
              <a:t>‹#›</a:t>
            </a:fld>
            <a:endParaRPr lang="en-US"/>
          </a:p>
        </p:txBody>
      </p:sp>
    </p:spTree>
    <p:extLst>
      <p:ext uri="{BB962C8B-B14F-4D97-AF65-F5344CB8AC3E}">
        <p14:creationId xmlns:p14="http://schemas.microsoft.com/office/powerpoint/2010/main" val="339005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5FA99A-9672-4EC1-A694-9DC17F660FCC}"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93100-1634-424D-8354-0F1CB70FD20B}" type="slidenum">
              <a:rPr lang="en-US" smtClean="0"/>
              <a:t>‹#›</a:t>
            </a:fld>
            <a:endParaRPr lang="en-US"/>
          </a:p>
        </p:txBody>
      </p:sp>
    </p:spTree>
    <p:extLst>
      <p:ext uri="{BB962C8B-B14F-4D97-AF65-F5344CB8AC3E}">
        <p14:creationId xmlns:p14="http://schemas.microsoft.com/office/powerpoint/2010/main" val="3084497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5FA99A-9672-4EC1-A694-9DC17F660FCC}" type="datetimeFigureOut">
              <a:rPr lang="en-US" smtClean="0"/>
              <a:t>5/18/15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493100-1634-424D-8354-0F1CB70FD20B}" type="slidenum">
              <a:rPr lang="en-US" smtClean="0"/>
              <a:t>‹#›</a:t>
            </a:fld>
            <a:endParaRPr lang="en-US"/>
          </a:p>
        </p:txBody>
      </p:sp>
    </p:spTree>
    <p:extLst>
      <p:ext uri="{BB962C8B-B14F-4D97-AF65-F5344CB8AC3E}">
        <p14:creationId xmlns:p14="http://schemas.microsoft.com/office/powerpoint/2010/main" val="3042782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5FA99A-9672-4EC1-A694-9DC17F660FCC}" type="datetimeFigureOut">
              <a:rPr lang="en-US" smtClean="0"/>
              <a:t>5/18/15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493100-1634-424D-8354-0F1CB70FD20B}" type="slidenum">
              <a:rPr lang="en-US" smtClean="0"/>
              <a:t>‹#›</a:t>
            </a:fld>
            <a:endParaRPr lang="en-US"/>
          </a:p>
        </p:txBody>
      </p:sp>
    </p:spTree>
    <p:extLst>
      <p:ext uri="{BB962C8B-B14F-4D97-AF65-F5344CB8AC3E}">
        <p14:creationId xmlns:p14="http://schemas.microsoft.com/office/powerpoint/2010/main" val="4281178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FA99A-9672-4EC1-A694-9DC17F660FCC}" type="datetimeFigureOut">
              <a:rPr lang="en-US" smtClean="0"/>
              <a:t>5/18/15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493100-1634-424D-8354-0F1CB70FD20B}" type="slidenum">
              <a:rPr lang="en-US" smtClean="0"/>
              <a:t>‹#›</a:t>
            </a:fld>
            <a:endParaRPr lang="en-US"/>
          </a:p>
        </p:txBody>
      </p:sp>
    </p:spTree>
    <p:extLst>
      <p:ext uri="{BB962C8B-B14F-4D97-AF65-F5344CB8AC3E}">
        <p14:creationId xmlns:p14="http://schemas.microsoft.com/office/powerpoint/2010/main" val="410084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FA99A-9672-4EC1-A694-9DC17F660FCC}"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93100-1634-424D-8354-0F1CB70FD20B}" type="slidenum">
              <a:rPr lang="en-US" smtClean="0"/>
              <a:t>‹#›</a:t>
            </a:fld>
            <a:endParaRPr lang="en-US"/>
          </a:p>
        </p:txBody>
      </p:sp>
    </p:spTree>
    <p:extLst>
      <p:ext uri="{BB962C8B-B14F-4D97-AF65-F5344CB8AC3E}">
        <p14:creationId xmlns:p14="http://schemas.microsoft.com/office/powerpoint/2010/main" val="1454067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5FA99A-9672-4EC1-A694-9DC17F660FCC}"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493100-1634-424D-8354-0F1CB70FD20B}" type="slidenum">
              <a:rPr lang="en-US" smtClean="0"/>
              <a:t>‹#›</a:t>
            </a:fld>
            <a:endParaRPr lang="en-US"/>
          </a:p>
        </p:txBody>
      </p:sp>
    </p:spTree>
    <p:extLst>
      <p:ext uri="{BB962C8B-B14F-4D97-AF65-F5344CB8AC3E}">
        <p14:creationId xmlns:p14="http://schemas.microsoft.com/office/powerpoint/2010/main" val="10436164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5FA99A-9672-4EC1-A694-9DC17F660FCC}" type="datetimeFigureOut">
              <a:rPr lang="en-US" smtClean="0"/>
              <a:t>5/18/15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93100-1634-424D-8354-0F1CB70FD20B}" type="slidenum">
              <a:rPr lang="en-US" smtClean="0"/>
              <a:t>‹#›</a:t>
            </a:fld>
            <a:endParaRPr lang="en-US"/>
          </a:p>
        </p:txBody>
      </p:sp>
    </p:spTree>
    <p:extLst>
      <p:ext uri="{BB962C8B-B14F-4D97-AF65-F5344CB8AC3E}">
        <p14:creationId xmlns:p14="http://schemas.microsoft.com/office/powerpoint/2010/main" val="179811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nationalgeographic.com/news/2013/13/130310-extinct-species-cloning-deextinction-genetics-scien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Should Extinct Species Be Brought Back?</a:t>
            </a:r>
            <a:endParaRPr lang="en-US" sz="3200" dirty="0"/>
          </a:p>
        </p:txBody>
      </p:sp>
      <p:sp>
        <p:nvSpPr>
          <p:cNvPr id="3" name="Subtitle 2"/>
          <p:cNvSpPr>
            <a:spLocks noGrp="1"/>
          </p:cNvSpPr>
          <p:nvPr>
            <p:ph type="subTitle" idx="1"/>
          </p:nvPr>
        </p:nvSpPr>
        <p:spPr/>
        <p:txBody>
          <a:bodyPr/>
          <a:lstStyle/>
          <a:p>
            <a:r>
              <a:rPr lang="en-US" dirty="0" smtClean="0"/>
              <a:t>By: Jake Devine</a:t>
            </a:r>
            <a:endParaRPr lang="en-US" dirty="0"/>
          </a:p>
        </p:txBody>
      </p:sp>
    </p:spTree>
    <p:extLst>
      <p:ext uri="{BB962C8B-B14F-4D97-AF65-F5344CB8AC3E}">
        <p14:creationId xmlns:p14="http://schemas.microsoft.com/office/powerpoint/2010/main" val="67245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questioned today?</a:t>
            </a:r>
            <a:endParaRPr lang="en-US" dirty="0"/>
          </a:p>
        </p:txBody>
      </p:sp>
      <p:sp>
        <p:nvSpPr>
          <p:cNvPr id="3" name="Content Placeholder 2"/>
          <p:cNvSpPr>
            <a:spLocks noGrp="1"/>
          </p:cNvSpPr>
          <p:nvPr>
            <p:ph idx="1"/>
          </p:nvPr>
        </p:nvSpPr>
        <p:spPr/>
        <p:txBody>
          <a:bodyPr/>
          <a:lstStyle/>
          <a:p>
            <a:r>
              <a:rPr lang="en-US" dirty="0" smtClean="0"/>
              <a:t>Curiosity has sparked the idea that we through genetic engineering could bring back extinct animals such as a Wooly Mammoth.</a:t>
            </a:r>
            <a:endParaRPr lang="en-US" dirty="0"/>
          </a:p>
        </p:txBody>
      </p:sp>
      <p:pic>
        <p:nvPicPr>
          <p:cNvPr id="4" name="Picture 3"/>
          <p:cNvPicPr>
            <a:picLocks noChangeAspect="1"/>
          </p:cNvPicPr>
          <p:nvPr/>
        </p:nvPicPr>
        <p:blipFill>
          <a:blip r:embed="rId2"/>
          <a:stretch>
            <a:fillRect/>
          </a:stretch>
        </p:blipFill>
        <p:spPr>
          <a:xfrm>
            <a:off x="2514600" y="3276600"/>
            <a:ext cx="4384287" cy="3340100"/>
          </a:xfrm>
          <a:prstGeom prst="rect">
            <a:avLst/>
          </a:prstGeom>
        </p:spPr>
      </p:pic>
    </p:spTree>
    <p:extLst>
      <p:ext uri="{BB962C8B-B14F-4D97-AF65-F5344CB8AC3E}">
        <p14:creationId xmlns:p14="http://schemas.microsoft.com/office/powerpoint/2010/main" val="2419832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actually possible?</a:t>
            </a:r>
            <a:endParaRPr lang="en-US" dirty="0"/>
          </a:p>
        </p:txBody>
      </p:sp>
      <p:sp>
        <p:nvSpPr>
          <p:cNvPr id="3" name="Content Placeholder 2"/>
          <p:cNvSpPr>
            <a:spLocks noGrp="1"/>
          </p:cNvSpPr>
          <p:nvPr>
            <p:ph idx="1"/>
          </p:nvPr>
        </p:nvSpPr>
        <p:spPr/>
        <p:txBody>
          <a:bodyPr>
            <a:normAutofit/>
          </a:bodyPr>
          <a:lstStyle/>
          <a:p>
            <a:r>
              <a:rPr lang="en-US" sz="2800" dirty="0" smtClean="0"/>
              <a:t>Yes, it is possible. The main method suggested to do such a feat would be cloning. This is said to be possible by paleontologist Michael Archer. Two methods for bringing back an animal such as Tasmanian Tiger would be putting its DNA into a Tasmanian devil’s nucleus or putting a single cell into a Tasmanian devil embryo until a Tasmanian Tiger emerged.</a:t>
            </a:r>
            <a:endParaRPr lang="en-US" sz="2800" dirty="0"/>
          </a:p>
        </p:txBody>
      </p:sp>
      <p:pic>
        <p:nvPicPr>
          <p:cNvPr id="4" name="Picture 3"/>
          <p:cNvPicPr>
            <a:picLocks noChangeAspect="1"/>
          </p:cNvPicPr>
          <p:nvPr/>
        </p:nvPicPr>
        <p:blipFill>
          <a:blip r:embed="rId2"/>
          <a:stretch>
            <a:fillRect/>
          </a:stretch>
        </p:blipFill>
        <p:spPr>
          <a:xfrm>
            <a:off x="3657600" y="4800600"/>
            <a:ext cx="4191000" cy="1694046"/>
          </a:xfrm>
          <a:prstGeom prst="rect">
            <a:avLst/>
          </a:prstGeom>
        </p:spPr>
      </p:pic>
    </p:spTree>
    <p:extLst>
      <p:ext uri="{BB962C8B-B14F-4D97-AF65-F5344CB8AC3E}">
        <p14:creationId xmlns:p14="http://schemas.microsoft.com/office/powerpoint/2010/main" val="1751498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 vs. Cons</a:t>
            </a:r>
            <a:endParaRPr lang="en-US" dirty="0"/>
          </a:p>
        </p:txBody>
      </p:sp>
      <p:sp>
        <p:nvSpPr>
          <p:cNvPr id="4" name="Content Placeholder 3"/>
          <p:cNvSpPr>
            <a:spLocks noGrp="1"/>
          </p:cNvSpPr>
          <p:nvPr>
            <p:ph sz="half" idx="1"/>
          </p:nvPr>
        </p:nvSpPr>
        <p:spPr/>
        <p:txBody>
          <a:bodyPr/>
          <a:lstStyle/>
          <a:p>
            <a:r>
              <a:rPr lang="en-US" dirty="0" smtClean="0"/>
              <a:t>If people over time pushed animals into extinction, we owe it to the environment to bring them back.</a:t>
            </a:r>
          </a:p>
          <a:p>
            <a:r>
              <a:rPr lang="en-US" dirty="0" smtClean="0"/>
              <a:t>De-extinction could be a big step forward in the understanding or evolution and genetic engineering.</a:t>
            </a:r>
            <a:endParaRPr lang="en-US" dirty="0"/>
          </a:p>
        </p:txBody>
      </p:sp>
      <p:sp>
        <p:nvSpPr>
          <p:cNvPr id="5" name="Content Placeholder 4"/>
          <p:cNvSpPr>
            <a:spLocks noGrp="1"/>
          </p:cNvSpPr>
          <p:nvPr>
            <p:ph sz="half" idx="2"/>
          </p:nvPr>
        </p:nvSpPr>
        <p:spPr/>
        <p:txBody>
          <a:bodyPr/>
          <a:lstStyle/>
          <a:p>
            <a:r>
              <a:rPr lang="en-US" dirty="0" smtClean="0"/>
              <a:t>Animals would be alien to environments and be invasive species in many habitats.</a:t>
            </a:r>
          </a:p>
          <a:p>
            <a:r>
              <a:rPr lang="en-US" dirty="0" smtClean="0"/>
              <a:t>De-extinction could lead to advanced research in that area and leave others to stay at the level they are.</a:t>
            </a:r>
          </a:p>
          <a:p>
            <a:endParaRPr lang="en-US" dirty="0"/>
          </a:p>
        </p:txBody>
      </p:sp>
    </p:spTree>
    <p:extLst>
      <p:ext uri="{BB962C8B-B14F-4D97-AF65-F5344CB8AC3E}">
        <p14:creationId xmlns:p14="http://schemas.microsoft.com/office/powerpoint/2010/main" val="1214964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Do scientists bring extinct animals back?</a:t>
            </a:r>
            <a:endParaRPr lang="en-US" sz="3600" dirty="0"/>
          </a:p>
        </p:txBody>
      </p:sp>
      <p:sp>
        <p:nvSpPr>
          <p:cNvPr id="6" name="Content Placeholder 5"/>
          <p:cNvSpPr>
            <a:spLocks noGrp="1"/>
          </p:cNvSpPr>
          <p:nvPr>
            <p:ph idx="1"/>
          </p:nvPr>
        </p:nvSpPr>
        <p:spPr/>
        <p:txBody>
          <a:bodyPr/>
          <a:lstStyle/>
          <a:p>
            <a:r>
              <a:rPr lang="en-US" dirty="0" smtClean="0"/>
              <a:t>The choice is ours, the people of Earth. The facts are at our finger tips. We have the technology. We know the pros and cons. The real question is, do we do it?</a:t>
            </a:r>
            <a:endParaRPr lang="en-US" dirty="0"/>
          </a:p>
        </p:txBody>
      </p:sp>
      <p:pic>
        <p:nvPicPr>
          <p:cNvPr id="7" name="Picture 6"/>
          <p:cNvPicPr>
            <a:picLocks noChangeAspect="1"/>
          </p:cNvPicPr>
          <p:nvPr/>
        </p:nvPicPr>
        <p:blipFill>
          <a:blip r:embed="rId2"/>
          <a:stretch>
            <a:fillRect/>
          </a:stretch>
        </p:blipFill>
        <p:spPr>
          <a:xfrm>
            <a:off x="2590800" y="3961790"/>
            <a:ext cx="4114800" cy="2732227"/>
          </a:xfrm>
          <a:prstGeom prst="rect">
            <a:avLst/>
          </a:prstGeom>
        </p:spPr>
      </p:pic>
    </p:spTree>
    <p:extLst>
      <p:ext uri="{BB962C8B-B14F-4D97-AF65-F5344CB8AC3E}">
        <p14:creationId xmlns:p14="http://schemas.microsoft.com/office/powerpoint/2010/main" val="74247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hlinkClick r:id="rId2"/>
              </a:rPr>
              <a:t>http://news.nationalgeographic.com/news/2013/13/130310-extinct-species-cloning-deextinction-genetics-science</a:t>
            </a:r>
            <a:r>
              <a:rPr lang="en-US" dirty="0" smtClean="0">
                <a:hlinkClick r:id="rId2"/>
              </a:rPr>
              <a:t>/</a:t>
            </a:r>
            <a:endParaRPr lang="en-US" dirty="0" smtClean="0"/>
          </a:p>
          <a:p>
            <a:r>
              <a:rPr lang="en-US" dirty="0"/>
              <a:t>http://</a:t>
            </a:r>
            <a:r>
              <a:rPr lang="en-US" dirty="0" err="1"/>
              <a:t>blogs.discovermagazine.com</a:t>
            </a:r>
            <a:r>
              <a:rPr lang="en-US" dirty="0"/>
              <a:t>/d-brief/2013/04/04/5-reasons-to-bring-back-extinct-animals-and-5-reasons-not-to/#.VVqlCkL4v8t</a:t>
            </a:r>
            <a:endParaRPr lang="en-US" dirty="0" smtClean="0"/>
          </a:p>
        </p:txBody>
      </p:sp>
    </p:spTree>
    <p:extLst>
      <p:ext uri="{BB962C8B-B14F-4D97-AF65-F5344CB8AC3E}">
        <p14:creationId xmlns:p14="http://schemas.microsoft.com/office/powerpoint/2010/main" val="3366867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305</Words>
  <Application>Microsoft Macintosh PowerPoint</Application>
  <PresentationFormat>On-screen Show (4:3)</PresentationFormat>
  <Paragraphs>16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Should Extinct Species Be Brought Back?</vt:lpstr>
      <vt:lpstr>Why is this questioned today?</vt:lpstr>
      <vt:lpstr>Is it actually possible?</vt:lpstr>
      <vt:lpstr>Pros vs. Cons</vt:lpstr>
      <vt:lpstr>Do scientists bring extinct animals back?</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Should Extinct Species Be Brought Back?</dc:title>
  <dc:creator>Jacob Devine</dc:creator>
  <cp:lastModifiedBy>Devine</cp:lastModifiedBy>
  <cp:revision>5</cp:revision>
  <dcterms:created xsi:type="dcterms:W3CDTF">2015-05-18T13:47:35Z</dcterms:created>
  <dcterms:modified xsi:type="dcterms:W3CDTF">2015-05-19T03:03:46Z</dcterms:modified>
</cp:coreProperties>
</file>