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96" y="-3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4D8321DD-5A7E-45A4-B2F9-F2DA95AC6A6E}" type="datetimeFigureOut">
              <a:rPr lang="en-US" smtClean="0"/>
              <a:t>5/19/2015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39C8D5B-E08C-498F-92DE-6E5EE7E0C3A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8321DD-5A7E-45A4-B2F9-F2DA95AC6A6E}" type="datetimeFigureOut">
              <a:rPr lang="en-US" smtClean="0"/>
              <a:t>5/19/2015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9C8D5B-E08C-498F-92DE-6E5EE7E0C3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4D8321DD-5A7E-45A4-B2F9-F2DA95AC6A6E}" type="datetimeFigureOut">
              <a:rPr lang="en-US" smtClean="0"/>
              <a:t>5/19/2015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39C8D5B-E08C-498F-92DE-6E5EE7E0C3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8321DD-5A7E-45A4-B2F9-F2DA95AC6A6E}" type="datetimeFigureOut">
              <a:rPr lang="en-US" smtClean="0"/>
              <a:t>5/19/2015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9C8D5B-E08C-498F-92DE-6E5EE7E0C3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D8321DD-5A7E-45A4-B2F9-F2DA95AC6A6E}" type="datetimeFigureOut">
              <a:rPr lang="en-US" smtClean="0"/>
              <a:t>5/19/2015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39C8D5B-E08C-498F-92DE-6E5EE7E0C3A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8321DD-5A7E-45A4-B2F9-F2DA95AC6A6E}" type="datetimeFigureOut">
              <a:rPr lang="en-US" smtClean="0"/>
              <a:t>5/19/2015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9C8D5B-E08C-498F-92DE-6E5EE7E0C3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8321DD-5A7E-45A4-B2F9-F2DA95AC6A6E}" type="datetimeFigureOut">
              <a:rPr lang="en-US" smtClean="0"/>
              <a:t>5/19/2015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9C8D5B-E08C-498F-92DE-6E5EE7E0C3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8321DD-5A7E-45A4-B2F9-F2DA95AC6A6E}" type="datetimeFigureOut">
              <a:rPr lang="en-US" smtClean="0"/>
              <a:t>5/19/2015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9C8D5B-E08C-498F-92DE-6E5EE7E0C3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D8321DD-5A7E-45A4-B2F9-F2DA95AC6A6E}" type="datetimeFigureOut">
              <a:rPr lang="en-US" smtClean="0"/>
              <a:t>5/19/2015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9C8D5B-E08C-498F-92DE-6E5EE7E0C3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8321DD-5A7E-45A4-B2F9-F2DA95AC6A6E}" type="datetimeFigureOut">
              <a:rPr lang="en-US" smtClean="0"/>
              <a:t>5/19/2015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9C8D5B-E08C-498F-92DE-6E5EE7E0C3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8321DD-5A7E-45A4-B2F9-F2DA95AC6A6E}" type="datetimeFigureOut">
              <a:rPr lang="en-US" smtClean="0"/>
              <a:t>5/19/2015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9C8D5B-E08C-498F-92DE-6E5EE7E0C3A0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4D8321DD-5A7E-45A4-B2F9-F2DA95AC6A6E}" type="datetimeFigureOut">
              <a:rPr lang="en-US" smtClean="0"/>
              <a:t>5/19/2015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39C8D5B-E08C-498F-92DE-6E5EE7E0C3A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learn.genetics.utah.edu/content/epigenetics/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examples.yourdictionary.com/examples-of-genotype-phenotype.htm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examples.yourdictionary.com/examples-of-genotype-phenotype.html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sketchyintellect.wordpress.com/2012/03/25/waddingtons-definition-and-process-of-science/" TargetMode="External"/><Relationship Id="rId2" Type="http://schemas.openxmlformats.org/officeDocument/2006/relationships/hyperlink" Target="http://en.wikipedia.org/wiki/Epigenetics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en.wikipedia.org/wiki/Robin_Holliday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Marah</a:t>
            </a:r>
            <a:r>
              <a:rPr lang="en-US" dirty="0" smtClean="0"/>
              <a:t> </a:t>
            </a:r>
            <a:r>
              <a:rPr lang="en-US" dirty="0" err="1" smtClean="0"/>
              <a:t>Dobrenski</a:t>
            </a:r>
            <a:r>
              <a:rPr lang="en-US" dirty="0" smtClean="0"/>
              <a:t> &amp; Ally </a:t>
            </a:r>
            <a:r>
              <a:rPr lang="en-US" dirty="0" err="1" smtClean="0"/>
              <a:t>Zerfas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990600"/>
            <a:ext cx="4550128" cy="238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4540624" y="6477890"/>
            <a:ext cx="457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https://vimeo.com/79827169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89600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epigenetics?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981200"/>
            <a:ext cx="6858000" cy="297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4482" y="5934670"/>
            <a:ext cx="3886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3"/>
              </a:rPr>
              <a:t>http://learn.genetics.utah.edu/content/epigenetics/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81795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epigenetics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Epigenetics are changes in gene expression; a change in phenotype without a change in the genotype. </a:t>
            </a:r>
            <a:endParaRPr lang="en-US" dirty="0"/>
          </a:p>
          <a:p>
            <a:r>
              <a:rPr lang="en-US" dirty="0" smtClean="0"/>
              <a:t>This would be a change in the eye color but not the genes responsible for eye color.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3447" y="5903259"/>
            <a:ext cx="4724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2"/>
              </a:rPr>
              <a:t>http://examples.yourdictionary.com/examples-of-genotype-phenotype.html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70986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epigenetics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3000" dirty="0" smtClean="0"/>
              <a:t>Genotypes</a:t>
            </a:r>
          </a:p>
          <a:p>
            <a:pPr lvl="1"/>
            <a:r>
              <a:rPr lang="en-US" sz="2600" dirty="0" smtClean="0"/>
              <a:t>Genes responsible for:</a:t>
            </a:r>
          </a:p>
          <a:p>
            <a:pPr lvl="2"/>
            <a:r>
              <a:rPr lang="en-US" sz="2600" dirty="0" smtClean="0"/>
              <a:t>Eye color</a:t>
            </a:r>
          </a:p>
          <a:p>
            <a:pPr lvl="2"/>
            <a:r>
              <a:rPr lang="en-US" sz="2600" dirty="0" smtClean="0"/>
              <a:t>Hair color</a:t>
            </a:r>
          </a:p>
          <a:p>
            <a:pPr lvl="2"/>
            <a:r>
              <a:rPr lang="en-US" sz="2600" dirty="0" smtClean="0"/>
              <a:t>Height</a:t>
            </a:r>
          </a:p>
          <a:p>
            <a:pPr lvl="2"/>
            <a:r>
              <a:rPr lang="en-US" sz="2600" dirty="0" smtClean="0"/>
              <a:t>Skin Color</a:t>
            </a:r>
          </a:p>
          <a:p>
            <a:pPr lvl="2"/>
            <a:endParaRPr lang="en-US" sz="2600" dirty="0"/>
          </a:p>
          <a:p>
            <a:pPr lvl="2"/>
            <a:endParaRPr lang="en-US" sz="2600" dirty="0" smtClean="0"/>
          </a:p>
          <a:p>
            <a:pPr lvl="2"/>
            <a:endParaRPr lang="en-US" sz="2600" dirty="0"/>
          </a:p>
          <a:p>
            <a:pPr lvl="2"/>
            <a:endParaRPr lang="en-US" sz="2600" dirty="0" smtClean="0"/>
          </a:p>
          <a:p>
            <a:pPr lvl="2"/>
            <a:endParaRPr lang="en-US" sz="2600" dirty="0"/>
          </a:p>
          <a:p>
            <a:pPr lvl="2"/>
            <a:endParaRPr lang="en-US" sz="2600" dirty="0" smtClean="0"/>
          </a:p>
          <a:p>
            <a:pPr lvl="2"/>
            <a:endParaRPr lang="en-US" sz="2600" dirty="0"/>
          </a:p>
          <a:p>
            <a:pPr lvl="2">
              <a:buFont typeface="Wingdings" panose="05000000000000000000" pitchFamily="2" charset="2"/>
              <a:buChar char="q"/>
            </a:pPr>
            <a:r>
              <a:rPr lang="en-US" sz="2600" dirty="0"/>
              <a:t> </a:t>
            </a:r>
            <a:r>
              <a:rPr lang="en-US" sz="3000" dirty="0" smtClean="0"/>
              <a:t>Phenotypes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sz="2600" dirty="0" smtClean="0"/>
              <a:t>Physical Traits:</a:t>
            </a:r>
          </a:p>
          <a:p>
            <a:pPr lvl="4">
              <a:buFont typeface="Courier New" panose="02070309020205020404" pitchFamily="49" charset="0"/>
              <a:buChar char="o"/>
            </a:pPr>
            <a:r>
              <a:rPr lang="en-US" sz="2600" dirty="0" smtClean="0"/>
              <a:t>Eye color</a:t>
            </a:r>
          </a:p>
          <a:p>
            <a:pPr lvl="4">
              <a:buFont typeface="Courier New" panose="02070309020205020404" pitchFamily="49" charset="0"/>
              <a:buChar char="o"/>
            </a:pPr>
            <a:r>
              <a:rPr lang="en-US" sz="2600" dirty="0" smtClean="0"/>
              <a:t>Hair Color</a:t>
            </a:r>
          </a:p>
          <a:p>
            <a:pPr lvl="4">
              <a:buFont typeface="Courier New" panose="02070309020205020404" pitchFamily="49" charset="0"/>
              <a:buChar char="o"/>
            </a:pPr>
            <a:r>
              <a:rPr lang="en-US" sz="2600" dirty="0" smtClean="0"/>
              <a:t>Height</a:t>
            </a:r>
          </a:p>
          <a:p>
            <a:pPr lvl="4">
              <a:buFont typeface="Courier New" panose="02070309020205020404" pitchFamily="49" charset="0"/>
              <a:buChar char="o"/>
            </a:pPr>
            <a:r>
              <a:rPr lang="en-US" sz="2600" dirty="0" smtClean="0"/>
              <a:t>Skin Color</a:t>
            </a:r>
            <a:endParaRPr lang="en-US" sz="2600" dirty="0" smtClean="0"/>
          </a:p>
          <a:p>
            <a:pPr marL="292608" lvl="1" indent="0">
              <a:buNone/>
            </a:pPr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>
              <a:buFont typeface="Wingdings" panose="05000000000000000000" pitchFamily="2" charset="2"/>
              <a:buChar char="q"/>
            </a:pP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22412" y="6211669"/>
            <a:ext cx="883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examples.yourdictionary.com/examples-of-genotype-phenotype.html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60021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about epigenetics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C.H. Waddington came up with epigenetics in 1942.</a:t>
            </a:r>
          </a:p>
          <a:p>
            <a:r>
              <a:rPr lang="en-US" dirty="0" smtClean="0"/>
              <a:t>The words epigenetics comes from the two words </a:t>
            </a:r>
            <a:r>
              <a:rPr lang="en-US" dirty="0" err="1" smtClean="0"/>
              <a:t>epigenesis</a:t>
            </a:r>
            <a:r>
              <a:rPr lang="en-US" dirty="0" smtClean="0"/>
              <a:t> and genetics.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81000" y="5961093"/>
            <a:ext cx="7391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en.wikipedia.org/wiki/Epigenetics</a:t>
            </a:r>
            <a:endParaRPr lang="en-US" dirty="0" smtClean="0"/>
          </a:p>
          <a:p>
            <a:r>
              <a:rPr lang="en-US" dirty="0">
                <a:hlinkClick r:id="rId3"/>
              </a:rPr>
              <a:t>https://sketchyintellect.wordpress.com/2012/03/25/waddingtons-definition-and-process-of-science</a:t>
            </a:r>
            <a:r>
              <a:rPr lang="en-US" dirty="0" smtClean="0">
                <a:hlinkClick r:id="rId3"/>
              </a:rPr>
              <a:t>/</a:t>
            </a:r>
            <a:endParaRPr lang="en-US" dirty="0"/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3429000"/>
            <a:ext cx="1885950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128329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Epigenetics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Robin Holliday, a British molecular biologist, defined epigenetics by saying, “the study of mechanisms and temporal and spatial control of gene activity during the </a:t>
            </a:r>
            <a:r>
              <a:rPr lang="en-US" dirty="0" smtClean="0"/>
              <a:t>development </a:t>
            </a:r>
            <a:r>
              <a:rPr lang="en-US" dirty="0"/>
              <a:t>of organisms.”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6324600"/>
            <a:ext cx="6629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en.wikipedia.org/wiki/Robin_Holliday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5609" y="3619500"/>
            <a:ext cx="2095500" cy="2705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729878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epigenetics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term has been used to describe processes that are not heritable, like histone modification. This means there are attempts to widen the definition.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6096000"/>
            <a:ext cx="5867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http://en.wikipedia.org/wiki/Epigenetics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472500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58</TotalTime>
  <Words>183</Words>
  <Application>Microsoft Office PowerPoint</Application>
  <PresentationFormat>On-screen Show (4:3)</PresentationFormat>
  <Paragraphs>43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Opulent</vt:lpstr>
      <vt:lpstr>PowerPoint Presentation</vt:lpstr>
      <vt:lpstr>What is epigenetics?</vt:lpstr>
      <vt:lpstr>epigenetics</vt:lpstr>
      <vt:lpstr>epigenetics</vt:lpstr>
      <vt:lpstr>More about epigenetics</vt:lpstr>
      <vt:lpstr>Epigenetics</vt:lpstr>
      <vt:lpstr>epigenetics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epigenetics?</dc:title>
  <dc:creator>Allysen Zerfas</dc:creator>
  <cp:lastModifiedBy>Allysen Zerfas</cp:lastModifiedBy>
  <cp:revision>6</cp:revision>
  <dcterms:created xsi:type="dcterms:W3CDTF">2015-05-18T14:28:13Z</dcterms:created>
  <dcterms:modified xsi:type="dcterms:W3CDTF">2015-05-19T16:27:39Z</dcterms:modified>
</cp:coreProperties>
</file>