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3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9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0BE8-754C-447D-9473-92FE0E788349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552F-2E8E-4ED1-B2F4-48BDEAE0B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brain/autism/searching-for-answers/vaccines-autism" TargetMode="External"/><Relationship Id="rId4" Type="http://schemas.openxmlformats.org/officeDocument/2006/relationships/hyperlink" Target="http://www.immunize.org/catg.d/p4017.pdf" TargetMode="External"/><Relationship Id="rId5" Type="http://schemas.openxmlformats.org/officeDocument/2006/relationships/hyperlink" Target="https://www.autismspeaks.org/science/policy-statements/information-about-vaccines-and-autism" TargetMode="External"/><Relationship Id="rId6" Type="http://schemas.openxmlformats.org/officeDocument/2006/relationships/hyperlink" Target="http://cid.oxfordjournals.org/content/48/4/456.f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vaccinesafety/concerns/autis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87775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Do Vaccines Cause Autism?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By: Jenny Jin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08319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2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When did the rumor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Andrew Wakefield, a former British surgeon, published a controversial paper in </a:t>
            </a:r>
            <a:r>
              <a:rPr lang="en-US" i="1" dirty="0" smtClean="0"/>
              <a:t>The Lancet</a:t>
            </a:r>
            <a:r>
              <a:rPr lang="en-US" dirty="0" smtClean="0"/>
              <a:t> that seemed to find a link between the MMR vaccine and “autistic </a:t>
            </a:r>
            <a:r>
              <a:rPr lang="en-US" dirty="0" err="1" smtClean="0"/>
              <a:t>enterocolitis</a:t>
            </a:r>
            <a:r>
              <a:rPr lang="en-US" dirty="0" smtClean="0"/>
              <a:t>,” autism combined with bowel disease</a:t>
            </a:r>
          </a:p>
          <a:p>
            <a:r>
              <a:rPr lang="en-US" dirty="0" smtClean="0"/>
              <a:t>Other scientists have struggled to produce the same results as Wakefield did; millions of children have been tested, showing no substantial link between vaccines and autism</a:t>
            </a:r>
          </a:p>
          <a:p>
            <a:r>
              <a:rPr lang="en-US" dirty="0" smtClean="0"/>
              <a:t>Wakefield has since been banned from practicing medicine in the UK</a:t>
            </a:r>
          </a:p>
          <a:p>
            <a:r>
              <a:rPr lang="en-US" dirty="0" smtClean="0"/>
              <a:t>If the scientific community refutes this connection between vaccines and autism, why do so many ordinary parents support it?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Thimerosal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Before 2001, many vaccines contained </a:t>
            </a:r>
            <a:r>
              <a:rPr lang="en-US" dirty="0" err="1" smtClean="0"/>
              <a:t>thimerosal</a:t>
            </a:r>
            <a:r>
              <a:rPr lang="en-US" dirty="0" smtClean="0"/>
              <a:t>, a chemical that contains mercury (Hg).</a:t>
            </a:r>
          </a:p>
          <a:p>
            <a:r>
              <a:rPr lang="en-US" dirty="0" smtClean="0"/>
              <a:t>Children were receiving a level of mercury that exceeded the level considered safe by government standards</a:t>
            </a:r>
          </a:p>
          <a:p>
            <a:r>
              <a:rPr lang="en-US" dirty="0" smtClean="0"/>
              <a:t>Some people argue that the presence of mercury leads to the development of autism</a:t>
            </a:r>
          </a:p>
          <a:p>
            <a:r>
              <a:rPr lang="en-US" dirty="0" smtClean="0"/>
              <a:t>Mercury poisoning and autism have similar symptoms; however, many scientists believe that the similarities are coincidental</a:t>
            </a:r>
          </a:p>
          <a:p>
            <a:r>
              <a:rPr lang="en-US" dirty="0" smtClean="0"/>
              <a:t>By 2001, all childhood vaccines were made available </a:t>
            </a:r>
            <a:r>
              <a:rPr lang="en-US" dirty="0" err="1" smtClean="0"/>
              <a:t>thimerosal</a:t>
            </a:r>
            <a:r>
              <a:rPr lang="en-US" dirty="0" smtClean="0"/>
              <a:t>-free.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852749" cy="16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0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not just normal people who believe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Jenny McCarthy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9800" y="1602432"/>
            <a:ext cx="4038600" cy="4525963"/>
          </a:xfrm>
        </p:spPr>
        <p:txBody>
          <a:bodyPr/>
          <a:lstStyle/>
          <a:p>
            <a:r>
              <a:rPr lang="en-US" dirty="0" smtClean="0"/>
              <a:t>John McCain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9843"/>
            <a:ext cx="2438400" cy="34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29843"/>
            <a:ext cx="2514600" cy="34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29843"/>
            <a:ext cx="2286000" cy="34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160243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Donald Trump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208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BELIEVE THAT VACCINES CAUSE AUTISM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808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If kids are not vaccinated…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They risk developing such deadly diseases as measles, polio, tetanus, diphtheria, whooping cough, and </a:t>
            </a:r>
            <a:r>
              <a:rPr lang="en-US" dirty="0" smtClean="0"/>
              <a:t>influenza</a:t>
            </a:r>
            <a:r>
              <a:rPr lang="en-US" dirty="0" smtClean="0"/>
              <a:t>, and they risk spreading these diseases to other kids</a:t>
            </a:r>
            <a:endParaRPr lang="en-US" dirty="0" smtClean="0"/>
          </a:p>
          <a:p>
            <a:r>
              <a:rPr lang="en-US" dirty="0" smtClean="0"/>
              <a:t>According to the World Health Organization, every year, 2.5 million children in the world die of diseases that could have been prevented by </a:t>
            </a:r>
            <a:r>
              <a:rPr lang="en-US" dirty="0" smtClean="0"/>
              <a:t>vaccinations</a:t>
            </a:r>
          </a:p>
          <a:p>
            <a:r>
              <a:rPr lang="en-US" dirty="0" smtClean="0"/>
              <a:t>The countries without readily-available vaccines are not worried about their kids developing autism; they’re worried about survival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57576"/>
            <a:ext cx="1714500" cy="15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America, where there are many opportunities to get your child vaccinated, fear of autism is a poor and unfounded excuse</a:t>
            </a:r>
          </a:p>
          <a:p>
            <a:r>
              <a:rPr lang="en-US" dirty="0" smtClean="0"/>
              <a:t>Not only are children being put at risk of preventable diseases, but they will also become threats to others</a:t>
            </a:r>
          </a:p>
          <a:p>
            <a:r>
              <a:rPr lang="en-US" dirty="0" smtClean="0"/>
              <a:t>The threat of autism is practically nonexistent, but the threat of infectious diseases is very real</a:t>
            </a:r>
          </a:p>
          <a:p>
            <a:r>
              <a:rPr lang="en-US" dirty="0" smtClean="0"/>
              <a:t>The cofounder of Autism Speaks urges parents to vaccinate their children, based on scientific research that cannot find a legitimate connection between vaccines and autism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12" y="4114800"/>
            <a:ext cx="2214438" cy="6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an abundance of scientific research done on the possible link between vaccines and autism, almost all of which have discredited it</a:t>
            </a:r>
          </a:p>
          <a:p>
            <a:r>
              <a:rPr lang="en-US" dirty="0" smtClean="0"/>
              <a:t>For example, an extensive study done in the </a:t>
            </a:r>
            <a:r>
              <a:rPr lang="en-US" i="1" dirty="0" smtClean="0"/>
              <a:t>Oxford Journals</a:t>
            </a:r>
            <a:r>
              <a:rPr lang="en-US" dirty="0" smtClean="0"/>
              <a:t> showed no link between </a:t>
            </a:r>
            <a:r>
              <a:rPr lang="en-US" dirty="0" err="1" smtClean="0"/>
              <a:t>thimerosal</a:t>
            </a:r>
            <a:r>
              <a:rPr lang="en-US" dirty="0" smtClean="0"/>
              <a:t> and autism. The large size of the studied populations would have detected discrepancies, but there were none</a:t>
            </a:r>
          </a:p>
          <a:p>
            <a:r>
              <a:rPr lang="en-US" dirty="0" smtClean="0"/>
              <a:t>Studies on the causes of autism should focus on more plausible leads. </a:t>
            </a:r>
          </a:p>
        </p:txBody>
      </p:sp>
    </p:spTree>
    <p:extLst>
      <p:ext uri="{BB962C8B-B14F-4D97-AF65-F5344CB8AC3E}">
        <p14:creationId xmlns:p14="http://schemas.microsoft.com/office/powerpoint/2010/main" val="325146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http://www.cdc.gov/vaccinesafety/concerns/autism/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http://www.webmd.com/brain/autism/searching-for-answers/vaccines-</a:t>
            </a:r>
            <a:r>
              <a:rPr lang="en-US" dirty="0" smtClean="0">
                <a:hlinkClick r:id="rId3"/>
              </a:rPr>
              <a:t>autism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http://www.immunize.org/catg.d/p4017.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https://www.autismspeaks.org/science/policy-statements/information-about-vaccines-and-</a:t>
            </a:r>
            <a:r>
              <a:rPr lang="en-US" dirty="0" smtClean="0">
                <a:hlinkClick r:id="rId5"/>
              </a:rPr>
              <a:t>autism</a:t>
            </a:r>
            <a:endParaRPr lang="en-US" dirty="0" smtClean="0"/>
          </a:p>
          <a:p>
            <a:r>
              <a:rPr lang="en-US" dirty="0">
                <a:hlinkClick r:id="rId6"/>
              </a:rPr>
              <a:t>http://cid.oxfordjournals.org/content/48/4/456.</a:t>
            </a:r>
            <a:r>
              <a:rPr lang="en-US" dirty="0" smtClean="0">
                <a:hlinkClick r:id="rId6"/>
              </a:rPr>
              <a:t>full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1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532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Vaccines Cause Autism?</vt:lpstr>
      <vt:lpstr>When did the rumor start?</vt:lpstr>
      <vt:lpstr>Thimerosal</vt:lpstr>
      <vt:lpstr>It’s not just normal people who believe this…</vt:lpstr>
      <vt:lpstr>If kids are not vaccinated…</vt:lpstr>
      <vt:lpstr>PowerPoint Presentation</vt:lpstr>
      <vt:lpstr>Scientific Evidence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Vaccines Cause Autism?</dc:title>
  <dc:creator>Jenny Jin</dc:creator>
  <cp:lastModifiedBy>Jenny Jin</cp:lastModifiedBy>
  <cp:revision>9</cp:revision>
  <dcterms:created xsi:type="dcterms:W3CDTF">2015-05-18T13:32:46Z</dcterms:created>
  <dcterms:modified xsi:type="dcterms:W3CDTF">2015-05-20T00:54:53Z</dcterms:modified>
</cp:coreProperties>
</file>