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61" r:id="rId6"/>
    <p:sldId id="262" r:id="rId7"/>
    <p:sldId id="25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B2BADB4F-0FB7-4264-B058-E47BC4703484}"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CFFD6-99F0-4DE3-9F56-A7C337BDD31B}"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BADB4F-0FB7-4264-B058-E47BC4703484}"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CFFD6-99F0-4DE3-9F56-A7C337BDD31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BADB4F-0FB7-4264-B058-E47BC4703484}"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CFFD6-99F0-4DE3-9F56-A7C337BDD31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BADB4F-0FB7-4264-B058-E47BC4703484}"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CFFD6-99F0-4DE3-9F56-A7C337BDD31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B2BADB4F-0FB7-4264-B058-E47BC4703484}" type="datetimeFigureOut">
              <a:rPr lang="en-US" smtClean="0"/>
              <a:t>5/19/2015</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204CFFD6-99F0-4DE3-9F56-A7C337BDD31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BADB4F-0FB7-4264-B058-E47BC4703484}" type="datetimeFigureOut">
              <a:rPr lang="en-US" smtClean="0"/>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4CFFD6-99F0-4DE3-9F56-A7C337BDD31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BADB4F-0FB7-4264-B058-E47BC4703484}" type="datetimeFigureOut">
              <a:rPr lang="en-US" smtClean="0"/>
              <a:t>5/19/2015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4CFFD6-99F0-4DE3-9F56-A7C337BDD31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BADB4F-0FB7-4264-B058-E47BC4703484}" type="datetimeFigureOut">
              <a:rPr lang="en-US" smtClean="0"/>
              <a:t>5/19/2015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4CFFD6-99F0-4DE3-9F56-A7C337BDD31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BADB4F-0FB7-4264-B058-E47BC4703484}" type="datetimeFigureOut">
              <a:rPr lang="en-US" smtClean="0"/>
              <a:t>5/19/2015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4CFFD6-99F0-4DE3-9F56-A7C337BDD31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2BADB4F-0FB7-4264-B058-E47BC4703484}" type="datetimeFigureOut">
              <a:rPr lang="en-US" smtClean="0"/>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4CFFD6-99F0-4DE3-9F56-A7C337BDD31B}"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B2BADB4F-0FB7-4264-B058-E47BC4703484}" type="datetimeFigureOut">
              <a:rPr lang="en-US" smtClean="0"/>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4CFFD6-99F0-4DE3-9F56-A7C337BDD31B}"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B2BADB4F-0FB7-4264-B058-E47BC4703484}" type="datetimeFigureOut">
              <a:rPr lang="en-US" smtClean="0"/>
              <a:t>5/19/2015</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204CFFD6-99F0-4DE3-9F56-A7C337BDD31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cienceblogs.com/gregladen/2014/06/14/does-keeping-a-cell-phone-in-your-pocket-reduce-male-infertility/" TargetMode="External"/><Relationship Id="rId2" Type="http://schemas.openxmlformats.org/officeDocument/2006/relationships/hyperlink" Target="http://www.cancer.org/cancer/cancercauses/othercarcinogens/athome/cellular-phones" TargetMode="External"/><Relationship Id="rId1" Type="http://schemas.openxmlformats.org/officeDocument/2006/relationships/slideLayout" Target="../slideLayouts/slideLayout2.xml"/><Relationship Id="rId6" Type="http://schemas.openxmlformats.org/officeDocument/2006/relationships/hyperlink" Target="http://www.slideshare.net/humavox/rf-energy-harvesting" TargetMode="External"/><Relationship Id="rId5" Type="http://schemas.openxmlformats.org/officeDocument/2006/relationships/hyperlink" Target="http://www.mayoclinic.org/healthy-lifestyle/adult-health/expert-answers/cell-phones-and-cancer/faq-20057798" TargetMode="External"/><Relationship Id="rId4" Type="http://schemas.openxmlformats.org/officeDocument/2006/relationships/hyperlink" Target="https://www.pinterest.com/pin/52910265619553867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130425"/>
            <a:ext cx="4876800" cy="1600327"/>
          </a:xfrm>
        </p:spPr>
        <p:txBody>
          <a:bodyPr>
            <a:normAutofit/>
          </a:bodyPr>
          <a:lstStyle/>
          <a:p>
            <a:r>
              <a:rPr lang="en-US" sz="4000" dirty="0" smtClean="0"/>
              <a:t>Do Cell Phones Cause Cancer?</a:t>
            </a:r>
            <a:endParaRPr lang="en-US" sz="4000" dirty="0"/>
          </a:p>
        </p:txBody>
      </p:sp>
      <p:sp>
        <p:nvSpPr>
          <p:cNvPr id="3" name="Subtitle 2"/>
          <p:cNvSpPr>
            <a:spLocks noGrp="1"/>
          </p:cNvSpPr>
          <p:nvPr>
            <p:ph type="subTitle" idx="1"/>
          </p:nvPr>
        </p:nvSpPr>
        <p:spPr>
          <a:xfrm>
            <a:off x="228600" y="3886200"/>
            <a:ext cx="4419600" cy="1066800"/>
          </a:xfrm>
        </p:spPr>
        <p:txBody>
          <a:bodyPr>
            <a:normAutofit/>
          </a:bodyPr>
          <a:lstStyle/>
          <a:p>
            <a:r>
              <a:rPr lang="en-US" sz="2000" dirty="0" smtClean="0"/>
              <a:t>By: Samantha Gannon and Bailie Jensen</a:t>
            </a:r>
            <a:endParaRPr lang="en-US" sz="2000" dirty="0"/>
          </a:p>
        </p:txBody>
      </p:sp>
    </p:spTree>
    <p:extLst>
      <p:ext uri="{BB962C8B-B14F-4D97-AF65-F5344CB8AC3E}">
        <p14:creationId xmlns:p14="http://schemas.microsoft.com/office/powerpoint/2010/main" val="3209134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Do Cell Phones Work?</a:t>
            </a:r>
            <a:endParaRPr lang="en-US" dirty="0"/>
          </a:p>
        </p:txBody>
      </p:sp>
      <p:sp>
        <p:nvSpPr>
          <p:cNvPr id="3" name="Content Placeholder 2"/>
          <p:cNvSpPr>
            <a:spLocks noGrp="1"/>
          </p:cNvSpPr>
          <p:nvPr>
            <p:ph idx="1"/>
          </p:nvPr>
        </p:nvSpPr>
        <p:spPr/>
        <p:txBody>
          <a:bodyPr>
            <a:normAutofit lnSpcReduction="10000"/>
          </a:bodyPr>
          <a:lstStyle/>
          <a:p>
            <a:r>
              <a:rPr lang="en-US" sz="3200" dirty="0" smtClean="0">
                <a:solidFill>
                  <a:schemeClr val="bg1"/>
                </a:solidFill>
              </a:rPr>
              <a:t>Send signals to nearby cell towers using RF (radiofrequency) waves</a:t>
            </a:r>
          </a:p>
          <a:p>
            <a:r>
              <a:rPr lang="en-US" sz="3200" dirty="0" smtClean="0">
                <a:solidFill>
                  <a:schemeClr val="bg1"/>
                </a:solidFill>
              </a:rPr>
              <a:t>RF waves don’t have enough energy to cause cancer by directly damaging the DNA inside cells</a:t>
            </a:r>
          </a:p>
          <a:p>
            <a:r>
              <a:rPr lang="en-US" sz="3200" dirty="0" smtClean="0">
                <a:solidFill>
                  <a:schemeClr val="bg1"/>
                </a:solidFill>
              </a:rPr>
              <a:t>RF waves are different from stronger types of radiation such as; x-rays, gamma rays, and ultraviolet light, which can break chemical bonds in DNA</a:t>
            </a:r>
            <a:endParaRPr lang="en-US" sz="3200" dirty="0">
              <a:solidFill>
                <a:schemeClr val="bg1"/>
              </a:solidFill>
            </a:endParaRPr>
          </a:p>
        </p:txBody>
      </p:sp>
    </p:spTree>
    <p:extLst>
      <p:ext uri="{BB962C8B-B14F-4D97-AF65-F5344CB8AC3E}">
        <p14:creationId xmlns:p14="http://schemas.microsoft.com/office/powerpoint/2010/main" val="433053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Factors That Affect Amount of RF Energy</a:t>
            </a:r>
            <a:endParaRPr lang="en-US" dirty="0"/>
          </a:p>
        </p:txBody>
      </p:sp>
      <p:sp>
        <p:nvSpPr>
          <p:cNvPr id="3" name="Content Placeholder 2"/>
          <p:cNvSpPr>
            <a:spLocks noGrp="1"/>
          </p:cNvSpPr>
          <p:nvPr>
            <p:ph idx="1"/>
          </p:nvPr>
        </p:nvSpPr>
        <p:spPr/>
        <p:txBody>
          <a:bodyPr>
            <a:normAutofit/>
          </a:bodyPr>
          <a:lstStyle/>
          <a:p>
            <a:r>
              <a:rPr lang="en-US" sz="2800" dirty="0" smtClean="0">
                <a:solidFill>
                  <a:schemeClr val="bg1"/>
                </a:solidFill>
              </a:rPr>
              <a:t>The amount of time the person is on the phone</a:t>
            </a:r>
          </a:p>
          <a:p>
            <a:r>
              <a:rPr lang="en-US" sz="2800" dirty="0" smtClean="0">
                <a:solidFill>
                  <a:schemeClr val="bg1"/>
                </a:solidFill>
              </a:rPr>
              <a:t>Whether or not the person is using the speaker mode on the phone or a hands-free device</a:t>
            </a:r>
          </a:p>
          <a:p>
            <a:r>
              <a:rPr lang="en-US" sz="2800" dirty="0" smtClean="0">
                <a:solidFill>
                  <a:schemeClr val="bg1"/>
                </a:solidFill>
              </a:rPr>
              <a:t>The distance and path to the nearest cell phone tower</a:t>
            </a:r>
          </a:p>
          <a:p>
            <a:r>
              <a:rPr lang="en-US" sz="2800" dirty="0" smtClean="0">
                <a:solidFill>
                  <a:schemeClr val="bg1"/>
                </a:solidFill>
              </a:rPr>
              <a:t>The amount of cell phone traffic in the area at the time</a:t>
            </a:r>
          </a:p>
          <a:p>
            <a:r>
              <a:rPr lang="en-US" sz="2800" dirty="0" smtClean="0">
                <a:solidFill>
                  <a:schemeClr val="bg1"/>
                </a:solidFill>
              </a:rPr>
              <a:t>The model of the phone</a:t>
            </a:r>
            <a:endParaRPr lang="en-US" sz="2800"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3000" y="4191000"/>
            <a:ext cx="2419350" cy="1895475"/>
          </a:xfrm>
          <a:prstGeom prst="rect">
            <a:avLst/>
          </a:prstGeom>
        </p:spPr>
      </p:pic>
    </p:spTree>
    <p:extLst>
      <p:ext uri="{BB962C8B-B14F-4D97-AF65-F5344CB8AC3E}">
        <p14:creationId xmlns:p14="http://schemas.microsoft.com/office/powerpoint/2010/main" val="40048032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Do Cell Phones Cause Tumors?</a:t>
            </a:r>
            <a:endParaRPr lang="en-US" dirty="0"/>
          </a:p>
        </p:txBody>
      </p:sp>
      <p:sp>
        <p:nvSpPr>
          <p:cNvPr id="3" name="Content Placeholder 2"/>
          <p:cNvSpPr>
            <a:spLocks noGrp="1"/>
          </p:cNvSpPr>
          <p:nvPr>
            <p:ph idx="1"/>
          </p:nvPr>
        </p:nvSpPr>
        <p:spPr/>
        <p:txBody>
          <a:bodyPr>
            <a:normAutofit/>
          </a:bodyPr>
          <a:lstStyle/>
          <a:p>
            <a:r>
              <a:rPr lang="en-US" sz="2800" dirty="0" smtClean="0">
                <a:solidFill>
                  <a:schemeClr val="bg1"/>
                </a:solidFill>
              </a:rPr>
              <a:t>Some scientists have reported that the RF waves from cell phones produce effects in human cells that might possibly help tumors grow</a:t>
            </a:r>
          </a:p>
          <a:p>
            <a:r>
              <a:rPr lang="en-US" sz="2800" dirty="0" smtClean="0">
                <a:solidFill>
                  <a:schemeClr val="bg1"/>
                </a:solidFill>
              </a:rPr>
              <a:t>Studies in rats and mice have shown whether RF energy might promote the development of tumors caused by other known carcinogens. (cancer-causing substance) The studies did not find evidence of tumor promotion.</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0" y="4849091"/>
            <a:ext cx="2781300" cy="1647825"/>
          </a:xfrm>
          <a:prstGeom prst="rect">
            <a:avLst/>
          </a:prstGeom>
        </p:spPr>
      </p:pic>
    </p:spTree>
    <p:extLst>
      <p:ext uri="{BB962C8B-B14F-4D97-AF65-F5344CB8AC3E}">
        <p14:creationId xmlns:p14="http://schemas.microsoft.com/office/powerpoint/2010/main" val="16097060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What Do Studies in Humans Suggest?</a:t>
            </a:r>
            <a:endParaRPr lang="en-US" dirty="0"/>
          </a:p>
        </p:txBody>
      </p:sp>
      <p:sp>
        <p:nvSpPr>
          <p:cNvPr id="3" name="Content Placeholder 2"/>
          <p:cNvSpPr>
            <a:spLocks noGrp="1"/>
          </p:cNvSpPr>
          <p:nvPr>
            <p:ph idx="1"/>
          </p:nvPr>
        </p:nvSpPr>
        <p:spPr/>
        <p:txBody>
          <a:bodyPr>
            <a:normAutofit/>
          </a:bodyPr>
          <a:lstStyle/>
          <a:p>
            <a:r>
              <a:rPr lang="en-US" sz="2800" dirty="0" smtClean="0">
                <a:solidFill>
                  <a:schemeClr val="bg1"/>
                </a:solidFill>
              </a:rPr>
              <a:t>Most studies do not show a tendency for the risk of brain tumors to be higher with increasing cell phone use. However, it would be expected if cell phone use caused brain tumors.</a:t>
            </a:r>
          </a:p>
          <a:p>
            <a:r>
              <a:rPr lang="en-US" sz="2800" dirty="0" smtClean="0">
                <a:solidFill>
                  <a:schemeClr val="bg1"/>
                </a:solidFill>
              </a:rPr>
              <a:t>There are few instances of breast cancer in young woman who have kept their phone in their bras. This is not very likely to happen because woman develop breast cancer every year by chance, not because the cell phone caused it. </a:t>
            </a:r>
            <a:endParaRPr lang="en-US" sz="2800" dirty="0">
              <a:solidFill>
                <a:schemeClr val="bg1"/>
              </a:solidFill>
            </a:endParaRPr>
          </a:p>
        </p:txBody>
      </p:sp>
      <p:pic>
        <p:nvPicPr>
          <p:cNvPr id="1026" name="Picture 2" descr="C:\Users\gannonsa\AppData\Local\Microsoft\Windows\Temporary Internet Files\Content.IE5\6AVN59I0\Pink-Ribbon1[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43600" y="5181600"/>
            <a:ext cx="914400" cy="13640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196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sz="3200" dirty="0" smtClean="0">
                <a:solidFill>
                  <a:schemeClr val="bg1"/>
                </a:solidFill>
              </a:rPr>
              <a:t>Many studies have shown no link to cancer and cell phone use; however, in some rare conditions it can be possible.</a:t>
            </a:r>
          </a:p>
          <a:p>
            <a:r>
              <a:rPr lang="en-US" sz="3200" dirty="0" smtClean="0">
                <a:solidFill>
                  <a:schemeClr val="bg1"/>
                </a:solidFill>
              </a:rPr>
              <a:t>If you’re concerned about developing cancer from cell phones, limit the factors of RF energy stated on the second slide.</a:t>
            </a:r>
            <a:endParaRPr lang="en-US" sz="3200"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0200" y="4495800"/>
            <a:ext cx="2466975" cy="1847850"/>
          </a:xfrm>
          <a:prstGeom prst="rect">
            <a:avLst/>
          </a:prstGeom>
        </p:spPr>
      </p:pic>
    </p:spTree>
    <p:extLst>
      <p:ext uri="{BB962C8B-B14F-4D97-AF65-F5344CB8AC3E}">
        <p14:creationId xmlns:p14="http://schemas.microsoft.com/office/powerpoint/2010/main" val="2620583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Sources</a:t>
            </a:r>
            <a:endParaRPr lang="en-US" dirty="0"/>
          </a:p>
        </p:txBody>
      </p:sp>
      <p:sp>
        <p:nvSpPr>
          <p:cNvPr id="3" name="Content Placeholder 2"/>
          <p:cNvSpPr>
            <a:spLocks noGrp="1"/>
          </p:cNvSpPr>
          <p:nvPr>
            <p:ph idx="1"/>
          </p:nvPr>
        </p:nvSpPr>
        <p:spPr/>
        <p:txBody>
          <a:bodyPr/>
          <a:lstStyle/>
          <a:p>
            <a:r>
              <a:rPr lang="en-US" dirty="0">
                <a:solidFill>
                  <a:schemeClr val="bg1"/>
                </a:solidFill>
                <a:hlinkClick r:id="rId2"/>
              </a:rPr>
              <a:t>http://</a:t>
            </a:r>
            <a:r>
              <a:rPr lang="en-US" dirty="0" smtClean="0">
                <a:solidFill>
                  <a:schemeClr val="bg1"/>
                </a:solidFill>
                <a:hlinkClick r:id="rId2"/>
              </a:rPr>
              <a:t>www.cancer.org/cancer/cancercauses/othercarcinogens/athome/cellular-phones</a:t>
            </a:r>
            <a:endParaRPr lang="en-US" dirty="0" smtClean="0">
              <a:solidFill>
                <a:schemeClr val="bg1"/>
              </a:solidFill>
            </a:endParaRPr>
          </a:p>
          <a:p>
            <a:r>
              <a:rPr lang="en-US" dirty="0">
                <a:solidFill>
                  <a:schemeClr val="bg1"/>
                </a:solidFill>
                <a:hlinkClick r:id="rId3"/>
              </a:rPr>
              <a:t>http://scienceblogs.com/gregladen/2014/06/14/does-keeping-a-cell-phone-in-your-pocket-reduce-male-infertility</a:t>
            </a:r>
            <a:r>
              <a:rPr lang="en-US" dirty="0" smtClean="0">
                <a:solidFill>
                  <a:schemeClr val="bg1"/>
                </a:solidFill>
                <a:hlinkClick r:id="rId3"/>
              </a:rPr>
              <a:t>/</a:t>
            </a:r>
            <a:endParaRPr lang="en-US" dirty="0" smtClean="0">
              <a:solidFill>
                <a:schemeClr val="bg1"/>
              </a:solidFill>
            </a:endParaRPr>
          </a:p>
          <a:p>
            <a:r>
              <a:rPr lang="en-US" dirty="0">
                <a:solidFill>
                  <a:schemeClr val="bg1"/>
                </a:solidFill>
                <a:hlinkClick r:id="rId4"/>
              </a:rPr>
              <a:t>https://www.pinterest.com/pin/529102656195538673</a:t>
            </a:r>
            <a:r>
              <a:rPr lang="en-US" dirty="0" smtClean="0">
                <a:solidFill>
                  <a:schemeClr val="bg1"/>
                </a:solidFill>
                <a:hlinkClick r:id="rId4"/>
              </a:rPr>
              <a:t>/</a:t>
            </a:r>
            <a:endParaRPr lang="en-US" dirty="0" smtClean="0">
              <a:solidFill>
                <a:schemeClr val="bg1"/>
              </a:solidFill>
            </a:endParaRPr>
          </a:p>
          <a:p>
            <a:r>
              <a:rPr lang="en-US" dirty="0">
                <a:solidFill>
                  <a:schemeClr val="bg1"/>
                </a:solidFill>
                <a:hlinkClick r:id="rId5"/>
              </a:rPr>
              <a:t>http://</a:t>
            </a:r>
            <a:r>
              <a:rPr lang="en-US" dirty="0" smtClean="0">
                <a:solidFill>
                  <a:schemeClr val="bg1"/>
                </a:solidFill>
                <a:hlinkClick r:id="rId5"/>
              </a:rPr>
              <a:t>www.mayoclinic.org/healthy-lifestyle/adult-health/expert-answers/cell-phones-and-cancer/faq-20057798</a:t>
            </a:r>
            <a:endParaRPr lang="en-US" dirty="0" smtClean="0">
              <a:solidFill>
                <a:schemeClr val="bg1"/>
              </a:solidFill>
            </a:endParaRPr>
          </a:p>
          <a:p>
            <a:r>
              <a:rPr lang="en-US" dirty="0">
                <a:solidFill>
                  <a:schemeClr val="bg1"/>
                </a:solidFill>
                <a:hlinkClick r:id="rId6"/>
              </a:rPr>
              <a:t>http://</a:t>
            </a:r>
            <a:r>
              <a:rPr lang="en-US" dirty="0" smtClean="0">
                <a:solidFill>
                  <a:schemeClr val="bg1"/>
                </a:solidFill>
                <a:hlinkClick r:id="rId6"/>
              </a:rPr>
              <a:t>www.slideshare.net/humavox/rf-energy-harvesting</a:t>
            </a:r>
            <a:endParaRPr lang="en-US" dirty="0">
              <a:solidFill>
                <a:schemeClr val="bg1"/>
              </a:solidFill>
            </a:endParaRPr>
          </a:p>
          <a:p>
            <a:r>
              <a:rPr lang="en-US" dirty="0" smtClean="0">
                <a:solidFill>
                  <a:schemeClr val="bg1"/>
                </a:solidFill>
              </a:rPr>
              <a:t>Clip Art- breast cancer symbol</a:t>
            </a:r>
          </a:p>
          <a:p>
            <a:endParaRPr lang="en-US" dirty="0" smtClean="0">
              <a:solidFill>
                <a:schemeClr val="bg1"/>
              </a:solidFill>
            </a:endParaRPr>
          </a:p>
          <a:p>
            <a:endParaRPr lang="en-US" dirty="0"/>
          </a:p>
        </p:txBody>
      </p:sp>
    </p:spTree>
    <p:extLst>
      <p:ext uri="{BB962C8B-B14F-4D97-AF65-F5344CB8AC3E}">
        <p14:creationId xmlns:p14="http://schemas.microsoft.com/office/powerpoint/2010/main" val="248154870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57</TotalTime>
  <Words>357</Words>
  <Application>Microsoft Office PowerPoint</Application>
  <PresentationFormat>On-screen Show (4:3)</PresentationFormat>
  <Paragraphs>28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Thatch</vt:lpstr>
      <vt:lpstr>Do Cell Phones Cause Cancer?</vt:lpstr>
      <vt:lpstr>How Do Cell Phones Work?</vt:lpstr>
      <vt:lpstr>Factors That Affect Amount of RF Energy</vt:lpstr>
      <vt:lpstr>Do Cell Phones Cause Tumors?</vt:lpstr>
      <vt:lpstr>What Do Studies in Humans Suggest?</vt:lpstr>
      <vt:lpstr>Conclusion</vt:lpstr>
      <vt:lpstr>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Cell Phones Cause Cancer?</dc:title>
  <dc:creator>Samantha Gannon</dc:creator>
  <cp:lastModifiedBy>Samantha Gannon</cp:lastModifiedBy>
  <cp:revision>11</cp:revision>
  <dcterms:created xsi:type="dcterms:W3CDTF">2015-05-18T14:29:16Z</dcterms:created>
  <dcterms:modified xsi:type="dcterms:W3CDTF">2015-05-19T16:27:42Z</dcterms:modified>
</cp:coreProperties>
</file>