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1" r:id="rId5"/>
    <p:sldId id="259" r:id="rId6"/>
    <p:sldId id="260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3BC1"/>
    <a:srgbClr val="C75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9C6F-6A8C-4668-B6EA-2E73005F82F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57B0-47AB-4E63-8EA4-D6364A1B8E74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9C6F-6A8C-4668-B6EA-2E73005F82F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57B0-47AB-4E63-8EA4-D6364A1B8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9C6F-6A8C-4668-B6EA-2E73005F82F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57B0-47AB-4E63-8EA4-D6364A1B8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9C6F-6A8C-4668-B6EA-2E73005F82F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57B0-47AB-4E63-8EA4-D6364A1B8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9C6F-6A8C-4668-B6EA-2E73005F82F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57B0-47AB-4E63-8EA4-D6364A1B8E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9C6F-6A8C-4668-B6EA-2E73005F82F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57B0-47AB-4E63-8EA4-D6364A1B8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9C6F-6A8C-4668-B6EA-2E73005F82F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57B0-47AB-4E63-8EA4-D6364A1B8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9C6F-6A8C-4668-B6EA-2E73005F82F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57B0-47AB-4E63-8EA4-D6364A1B8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9C6F-6A8C-4668-B6EA-2E73005F82F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57B0-47AB-4E63-8EA4-D6364A1B8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9C6F-6A8C-4668-B6EA-2E73005F82F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57B0-47AB-4E63-8EA4-D6364A1B8E7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9C6F-6A8C-4668-B6EA-2E73005F82F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57B0-47AB-4E63-8EA4-D6364A1B8E7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89C6F-6A8C-4668-B6EA-2E73005F82F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2157B0-47AB-4E63-8EA4-D6364A1B8E7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discovermagazine.com/d-brief/2013/04/04/5-reasons-to-bring-back-extinct-animals-and-5-reasons-not-to/#.VVvgeflViuk" TargetMode="External"/><Relationship Id="rId2" Type="http://schemas.openxmlformats.org/officeDocument/2006/relationships/hyperlink" Target="http://ngm.nationalgeographic.com/2013/04/125-species-revival/zimmer-tex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De-Extinction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cloning now-extinct animals ok?</a:t>
            </a:r>
          </a:p>
        </p:txBody>
      </p:sp>
    </p:spTree>
    <p:extLst>
      <p:ext uri="{BB962C8B-B14F-4D97-AF65-F5344CB8AC3E}">
        <p14:creationId xmlns:p14="http://schemas.microsoft.com/office/powerpoint/2010/main" val="58226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de-extinction?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De-extinction is the process of bringing now extinct species or endangered species, cloning them to make their species living again</a:t>
            </a:r>
          </a:p>
          <a:p>
            <a:r>
              <a:rPr lang="en-US" dirty="0" smtClean="0"/>
              <a:t>We can clone organisms using stem cells from the organism’s DNA and coaxing them to become the kind of cells we want, like an egg or sperm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381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53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Bucardo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July 30, 2003, a team of scientists led by Alberto Fernandez successfully cloned a species of Spanish wild goat called the </a:t>
            </a:r>
            <a:r>
              <a:rPr lang="en-US" dirty="0" err="1" smtClean="0"/>
              <a:t>Bucardo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Despite the cloned animal living only 10 minutes, it was the first time de-extinction was performed and proved that it could 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690938" cy="263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63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clone EVERYTHING?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process is not applicable to every extinct organism</a:t>
            </a:r>
          </a:p>
          <a:p>
            <a:r>
              <a:rPr lang="en-US" dirty="0" smtClean="0"/>
              <a:t>In order to clone an organism, we would need a sizable chunk of DNA from them, so we can only clone organisms that have become extinct in the last few tens of thousands of years</a:t>
            </a:r>
          </a:p>
          <a:p>
            <a:r>
              <a:rPr lang="en-US" dirty="0" smtClean="0"/>
              <a:t>So sorry, no dinosaurs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609600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49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De-extinct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De-extinction could help us study the animals</a:t>
            </a:r>
          </a:p>
          <a:p>
            <a:r>
              <a:rPr lang="en-US" dirty="0" smtClean="0"/>
              <a:t>It would be a big step forward for genetic engineering</a:t>
            </a:r>
          </a:p>
          <a:p>
            <a:r>
              <a:rPr lang="en-US" dirty="0" smtClean="0"/>
              <a:t>Threatened or damaged ecosystems could be restored with more biodiversity</a:t>
            </a:r>
          </a:p>
          <a:p>
            <a:r>
              <a:rPr lang="en-US" dirty="0" smtClean="0"/>
              <a:t>If people made these species extinct, maybe we owe these species new life</a:t>
            </a:r>
          </a:p>
          <a:p>
            <a:r>
              <a:rPr lang="en-US" dirty="0" smtClean="0"/>
              <a:t>Entertainment: How cool would it be to ride a mammoth?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2507291" cy="17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5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not to de-extinct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could be harming these species </a:t>
            </a:r>
          </a:p>
          <a:p>
            <a:r>
              <a:rPr lang="en-US" dirty="0" smtClean="0"/>
              <a:t>Species could carry new germs and viruses</a:t>
            </a:r>
          </a:p>
          <a:p>
            <a:r>
              <a:rPr lang="en-US" dirty="0" smtClean="0"/>
              <a:t>The habitat of the organism has changed without them and the species may be invasive</a:t>
            </a:r>
          </a:p>
          <a:p>
            <a:r>
              <a:rPr lang="en-US" dirty="0" smtClean="0"/>
              <a:t>De-extinction may take priority over medical research or conserving other endangered species</a:t>
            </a:r>
          </a:p>
          <a:p>
            <a:r>
              <a:rPr lang="en-US" dirty="0" smtClean="0"/>
              <a:t>Is this the right thing to do?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29083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06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species are candidates for de-extinction or genetic assistance, such as the black-footed ferret, the dodo bird, the wombat, the Easter island palm, an the Caribbean monk seal.</a:t>
            </a:r>
          </a:p>
          <a:p>
            <a:r>
              <a:rPr lang="en-US" dirty="0" smtClean="0"/>
              <a:t>This is a big scientific debate, and will continue into the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7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ngm.nationalgeographic.com/2013/04/125-species-revival/zimmer-text</a:t>
            </a:r>
            <a:endParaRPr lang="en-US" dirty="0" smtClean="0"/>
          </a:p>
          <a:p>
            <a:r>
              <a:rPr lang="en-US" dirty="0">
                <a:hlinkClick r:id="rId3"/>
              </a:rPr>
              <a:t>http://blogs.discovermagazine.com/d-brief/2013/04/04/5-reasons-to-bring-back-extinct-animals-and-5-reasons-not-to/#.</a:t>
            </a:r>
            <a:r>
              <a:rPr lang="en-US" dirty="0" smtClean="0">
                <a:hlinkClick r:id="rId3"/>
              </a:rPr>
              <a:t>VVvgeflViuk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3638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Custom 1">
      <a:dk1>
        <a:sysClr val="windowText" lastClr="000000"/>
      </a:dk1>
      <a:lt1>
        <a:srgbClr val="B7D2DE"/>
      </a:lt1>
      <a:dk2>
        <a:srgbClr val="1D3641"/>
      </a:dk2>
      <a:lt2>
        <a:srgbClr val="F8F391"/>
      </a:lt2>
      <a:accent1>
        <a:srgbClr val="798E4C"/>
      </a:accent1>
      <a:accent2>
        <a:srgbClr val="CFC60D"/>
      </a:accent2>
      <a:accent3>
        <a:srgbClr val="6FA6BE"/>
      </a:accent3>
      <a:accent4>
        <a:srgbClr val="C528BF"/>
      </a:accent4>
      <a:accent5>
        <a:srgbClr val="73A976"/>
      </a:accent5>
      <a:accent6>
        <a:srgbClr val="D1A057"/>
      </a:accent6>
      <a:hlink>
        <a:srgbClr val="00B0F0"/>
      </a:hlink>
      <a:folHlink>
        <a:srgbClr val="FFC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63</TotalTime>
  <Words>338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Thatch</vt:lpstr>
      <vt:lpstr>De-Extinction</vt:lpstr>
      <vt:lpstr>What is de-extinction?</vt:lpstr>
      <vt:lpstr>The Bucardo</vt:lpstr>
      <vt:lpstr>Can we clone EVERYTHING?</vt:lpstr>
      <vt:lpstr>Reasons to De-extinct</vt:lpstr>
      <vt:lpstr>Reasons not to de-extinct</vt:lpstr>
      <vt:lpstr>What are we doing now?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De-Extinction</dc:title>
  <dc:creator>Joseph Daly</dc:creator>
  <cp:lastModifiedBy>Daly Family</cp:lastModifiedBy>
  <cp:revision>6</cp:revision>
  <dcterms:created xsi:type="dcterms:W3CDTF">2015-05-19T16:04:20Z</dcterms:created>
  <dcterms:modified xsi:type="dcterms:W3CDTF">2015-05-20T01:51:02Z</dcterms:modified>
</cp:coreProperties>
</file>