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56EA464-3155-4824-91A0-CC0466E93D21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B851C64-31BB-4BFB-93FA-5BEEEB3D818A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EA464-3155-4824-91A0-CC0466E93D21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51C64-31BB-4BFB-93FA-5BEEEB3D81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EA464-3155-4824-91A0-CC0466E93D21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51C64-31BB-4BFB-93FA-5BEEEB3D81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EA464-3155-4824-91A0-CC0466E93D21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51C64-31BB-4BFB-93FA-5BEEEB3D81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EA464-3155-4824-91A0-CC0466E93D21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51C64-31BB-4BFB-93FA-5BEEEB3D81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EA464-3155-4824-91A0-CC0466E93D21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51C64-31BB-4BFB-93FA-5BEEEB3D818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EA464-3155-4824-91A0-CC0466E93D21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51C64-31BB-4BFB-93FA-5BEEEB3D81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EA464-3155-4824-91A0-CC0466E93D21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51C64-31BB-4BFB-93FA-5BEEEB3D81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EA464-3155-4824-91A0-CC0466E93D21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51C64-31BB-4BFB-93FA-5BEEEB3D81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EA464-3155-4824-91A0-CC0466E93D21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51C64-31BB-4BFB-93FA-5BEEEB3D818A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EA464-3155-4824-91A0-CC0466E93D21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51C64-31BB-4BFB-93FA-5BEEEB3D81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56EA464-3155-4824-91A0-CC0466E93D21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B851C64-31BB-4BFB-93FA-5BEEEB3D818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news.nationalgeographic.com/news/2013/03/130312--deextinction-conservation-animals-science-extinction-biodiversity-habitat-environment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Cloning Extinct Animals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Jacob Engen and Joe </a:t>
            </a:r>
            <a:r>
              <a:rPr lang="en-US" dirty="0" err="1" smtClean="0"/>
              <a:t>Bertolini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263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Reasons We Should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would be totally wicked!</a:t>
            </a:r>
          </a:p>
          <a:p>
            <a:r>
              <a:rPr lang="en-US" dirty="0" smtClean="0"/>
              <a:t>Reviving them could redeem our sins towards the animals.</a:t>
            </a:r>
          </a:p>
          <a:p>
            <a:r>
              <a:rPr lang="en-US" dirty="0" smtClean="0"/>
              <a:t>It would help us protect endangered animals.</a:t>
            </a:r>
          </a:p>
          <a:p>
            <a:r>
              <a:rPr lang="en-US" dirty="0" smtClean="0"/>
              <a:t>Future generations would get to see the amazing creatures of the past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40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Reasons we should not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could have a serious impact on the environment</a:t>
            </a:r>
          </a:p>
          <a:p>
            <a:r>
              <a:rPr lang="en-US" dirty="0" smtClean="0"/>
              <a:t>There are no places to put the newly resurrected species other than zoos</a:t>
            </a:r>
          </a:p>
          <a:p>
            <a:r>
              <a:rPr lang="en-US" dirty="0" smtClean="0"/>
              <a:t>The places that these animals live have more than likely changed since when they were there last and there is no way they can evolve to live there.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285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we could clone them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the DNA we have found from fossils we can extract the DNA and use it to reconstruct them.</a:t>
            </a:r>
          </a:p>
          <a:p>
            <a:r>
              <a:rPr lang="en-US" dirty="0" smtClean="0"/>
              <a:t>We have found a fully put together mammoth that was frozen and that we could clone.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906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hlinkClick r:id="rId2"/>
              </a:rPr>
              <a:t>http://news.nationalgeographic.com/news/2013/03/130312--</a:t>
            </a:r>
            <a:r>
              <a:rPr lang="en-US">
                <a:hlinkClick r:id="rId2"/>
              </a:rPr>
              <a:t>deextinction-conservation-animals-science-extinction-biodiversity-habitat-environment</a:t>
            </a:r>
            <a:r>
              <a:rPr lang="en-US" smtClean="0">
                <a:hlinkClick r:id="rId2"/>
              </a:rPr>
              <a:t>/</a:t>
            </a:r>
            <a:endParaRPr lang="en-US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2718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27</TotalTime>
  <Words>153</Words>
  <Application>Microsoft Office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Austin</vt:lpstr>
      <vt:lpstr>Cloning Extinct Animals</vt:lpstr>
      <vt:lpstr>Reasons We Should</vt:lpstr>
      <vt:lpstr>Reasons we should not</vt:lpstr>
      <vt:lpstr>How we could clone them</vt:lpstr>
      <vt:lpstr>Cite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Cloning Extinct Animals</dc:title>
  <dc:creator>Jacob Engen</dc:creator>
  <cp:lastModifiedBy>Jacob Engen</cp:lastModifiedBy>
  <cp:revision>3</cp:revision>
  <dcterms:created xsi:type="dcterms:W3CDTF">2015-05-18T19:51:53Z</dcterms:created>
  <dcterms:modified xsi:type="dcterms:W3CDTF">2015-05-18T20:19:38Z</dcterms:modified>
</cp:coreProperties>
</file>