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EC85014-3CFA-4A65-AA0B-D2E037C77038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215F74F-10D2-40B9-92F1-E19C6F2FE9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5014-3CFA-4A65-AA0B-D2E037C77038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F74F-10D2-40B9-92F1-E19C6F2FE9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5014-3CFA-4A65-AA0B-D2E037C77038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F74F-10D2-40B9-92F1-E19C6F2FE9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5014-3CFA-4A65-AA0B-D2E037C77038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F74F-10D2-40B9-92F1-E19C6F2FE9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5014-3CFA-4A65-AA0B-D2E037C77038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F74F-10D2-40B9-92F1-E19C6F2FE9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5014-3CFA-4A65-AA0B-D2E037C77038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F74F-10D2-40B9-92F1-E19C6F2FE9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C85014-3CFA-4A65-AA0B-D2E037C77038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15F74F-10D2-40B9-92F1-E19C6F2FE99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EC85014-3CFA-4A65-AA0B-D2E037C77038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215F74F-10D2-40B9-92F1-E19C6F2FE9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5014-3CFA-4A65-AA0B-D2E037C77038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F74F-10D2-40B9-92F1-E19C6F2FE9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5014-3CFA-4A65-AA0B-D2E037C77038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F74F-10D2-40B9-92F1-E19C6F2FE9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5014-3CFA-4A65-AA0B-D2E037C77038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F74F-10D2-40B9-92F1-E19C6F2FE9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EC85014-3CFA-4A65-AA0B-D2E037C77038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215F74F-10D2-40B9-92F1-E19C6F2FE9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google+images&amp;es_sm=93&amp;source=lnms&amp;tbm=isch&amp;sa=X&amp;ei=VGRbVbvUDsOpogS5uIGIDA&amp;ved=0CAcQ_AUoAQ&amp;biw=667&amp;bih=639#tbm=isch&amp;q=chernobyl" TargetMode="External"/><Relationship Id="rId2" Type="http://schemas.openxmlformats.org/officeDocument/2006/relationships/hyperlink" Target="http://www.greenpeace.org/international/en/campaigns/nuclear/nomorechernobyls/what-happened-in-chernoby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mc/articles/PMC310701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Chernobyl: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Nuclear Core Reactor </a:t>
            </a:r>
            <a:r>
              <a:rPr lang="en-US" smtClean="0"/>
              <a:t>Meltdown </a:t>
            </a:r>
            <a:endParaRPr lang="en-US" dirty="0"/>
          </a:p>
        </p:txBody>
      </p:sp>
      <p:sp>
        <p:nvSpPr>
          <p:cNvPr id="4" name="AutoShape 2" descr="Image result for chernobyl p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chernobyl pic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6" y="533400"/>
            <a:ext cx="396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40103"/>
            <a:ext cx="3581400" cy="238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9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Chernobyl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Chernobyl  is a city located in Ukraine. (Near the border of Belarus.)</a:t>
            </a:r>
          </a:p>
          <a:p>
            <a:r>
              <a:rPr lang="en-US" dirty="0" smtClean="0"/>
              <a:t>Largely abandoned following the Nuclear Power Plant catastrophe in 1986.</a:t>
            </a:r>
          </a:p>
          <a:p>
            <a:r>
              <a:rPr lang="en-US" dirty="0" smtClean="0"/>
              <a:t>Had a population of 50,000 preceding disaster. </a:t>
            </a:r>
          </a:p>
          <a:p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</a:rPr>
              <a:t>Pripyat</a:t>
            </a:r>
            <a:r>
              <a:rPr lang="en-US" dirty="0" smtClean="0"/>
              <a:t>-growing young city to house power plant workers (average age 26)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18" y="381000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951" y="5181600"/>
            <a:ext cx="29802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6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Horrid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1986 on Saturday, April 26, the disaster happened early in the day.</a:t>
            </a:r>
          </a:p>
          <a:p>
            <a:r>
              <a:rPr lang="en-US" dirty="0" smtClean="0"/>
              <a:t>Started with eruptions and infernos.</a:t>
            </a:r>
          </a:p>
          <a:p>
            <a:r>
              <a:rPr lang="en-US" dirty="0" smtClean="0"/>
              <a:t>Released large quantities of radiation upon much of the USSR and Europe.</a:t>
            </a:r>
          </a:p>
          <a:p>
            <a:r>
              <a:rPr lang="en-US" dirty="0" smtClean="0"/>
              <a:t>Know as worst nuclear melt down ever.</a:t>
            </a:r>
          </a:p>
          <a:p>
            <a:r>
              <a:rPr lang="en-US" dirty="0" smtClean="0"/>
              <a:t>Is classified as one of only two level 7 event on the International Nuclear </a:t>
            </a:r>
            <a:r>
              <a:rPr lang="en-US" dirty="0"/>
              <a:t>E</a:t>
            </a:r>
            <a:r>
              <a:rPr lang="en-US" dirty="0" smtClean="0"/>
              <a:t>vents Scale.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3087619" cy="199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1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Eruptions started in Unit 4 of power station. (During turbine test for sufficient energy during power outage)</a:t>
            </a:r>
          </a:p>
          <a:p>
            <a:r>
              <a:rPr lang="en-US" dirty="0" smtClean="0"/>
              <a:t>Safety systems had to be switched down 25% of capacity, but procedure failed and power level fell below 1%.</a:t>
            </a:r>
          </a:p>
          <a:p>
            <a:r>
              <a:rPr lang="en-US" dirty="0" smtClean="0"/>
              <a:t>30 seconds after the start of test,  there was an unexpected power surge and the reactor’s emergency shutdown didn’t work.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571" y="228600"/>
            <a:ext cx="2514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57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1,000-ton sealing cap was completely blown of the plant.</a:t>
            </a:r>
          </a:p>
          <a:p>
            <a:r>
              <a:rPr lang="en-US" dirty="0" smtClean="0"/>
              <a:t>Graphite covering of reactor ignited creating huge flames. (burned for nine full days)</a:t>
            </a:r>
          </a:p>
          <a:p>
            <a:r>
              <a:rPr lang="en-US" dirty="0" smtClean="0"/>
              <a:t>Entire accident released huge quantities of radiation. (Entire city was devastated by event)</a:t>
            </a:r>
          </a:p>
          <a:p>
            <a:r>
              <a:rPr lang="en-US" dirty="0" smtClean="0"/>
              <a:t>Forced population to move (Still can’t live there)</a:t>
            </a:r>
          </a:p>
          <a:p>
            <a:r>
              <a:rPr lang="en-US" dirty="0" smtClean="0"/>
              <a:t>31 killed on the spot (64 died of radiation)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887"/>
            <a:ext cx="3508828" cy="233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93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Mutations/Cancer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mutations were created due to the radioactivity released in the air.</a:t>
            </a:r>
            <a:endParaRPr lang="en-US" dirty="0"/>
          </a:p>
          <a:p>
            <a:r>
              <a:rPr lang="en-US" dirty="0" smtClean="0"/>
              <a:t>After event, thyroid cancer cases greatly rose. (Caused by exposure to radiation.)</a:t>
            </a:r>
          </a:p>
          <a:p>
            <a:r>
              <a:rPr lang="en-US" dirty="0" smtClean="0"/>
              <a:t>Rates of cancer for those living close is high.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93863"/>
            <a:ext cx="2971800" cy="202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23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http://www.greenpeace.org/international/en/campaigns/nuclear/nomorechernobyls/what-happened-in-chernobyl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www.google.com/search?q=google+images&amp;es_sm=93&amp;source=lnms&amp;tbm=isch&amp;sa=X&amp;ei=VGRbVbvUDsOpogS5uIGIDA&amp;ved=0CAcQ_AUoAQ&amp;biw=667&amp;bih=639#tbm=isch&amp;q=chernobyl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http://www.ncbi.nlm.nih.gov/pmc/articles/PMC3107017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69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71</TotalTime>
  <Words>302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Urban</vt:lpstr>
      <vt:lpstr>Chernobyl:</vt:lpstr>
      <vt:lpstr>Background of Chernobyl</vt:lpstr>
      <vt:lpstr>The Horrid Event</vt:lpstr>
      <vt:lpstr>Why?</vt:lpstr>
      <vt:lpstr>The Event</vt:lpstr>
      <vt:lpstr>Mutations/Cancer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Chernobyl:</dc:title>
  <dc:creator>Parks Brawand</dc:creator>
  <cp:lastModifiedBy>Brawand, John</cp:lastModifiedBy>
  <cp:revision>10</cp:revision>
  <dcterms:created xsi:type="dcterms:W3CDTF">2015-05-15T14:56:25Z</dcterms:created>
  <dcterms:modified xsi:type="dcterms:W3CDTF">2015-05-20T01:56:21Z</dcterms:modified>
</cp:coreProperties>
</file>