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DC4D-FE4D-44C3-8D7B-19597BF058E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3ADF-BA28-40A7-B49E-4A232615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DC4D-FE4D-44C3-8D7B-19597BF058E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3ADF-BA28-40A7-B49E-4A232615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6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DC4D-FE4D-44C3-8D7B-19597BF058E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3ADF-BA28-40A7-B49E-4A232615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DC4D-FE4D-44C3-8D7B-19597BF058E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3ADF-BA28-40A7-B49E-4A232615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3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DC4D-FE4D-44C3-8D7B-19597BF058E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3ADF-BA28-40A7-B49E-4A232615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5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DC4D-FE4D-44C3-8D7B-19597BF058E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3ADF-BA28-40A7-B49E-4A232615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9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DC4D-FE4D-44C3-8D7B-19597BF058E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3ADF-BA28-40A7-B49E-4A232615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9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DC4D-FE4D-44C3-8D7B-19597BF058E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3ADF-BA28-40A7-B49E-4A232615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DC4D-FE4D-44C3-8D7B-19597BF058E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3ADF-BA28-40A7-B49E-4A232615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5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DC4D-FE4D-44C3-8D7B-19597BF058E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3ADF-BA28-40A7-B49E-4A232615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DC4D-FE4D-44C3-8D7B-19597BF058E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3ADF-BA28-40A7-B49E-4A232615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5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9DC4D-FE4D-44C3-8D7B-19597BF058E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3ADF-BA28-40A7-B49E-4A232615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4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hernobyl_Nuclear_Power_Plant" TargetMode="External"/><Relationship Id="rId2" Type="http://schemas.openxmlformats.org/officeDocument/2006/relationships/hyperlink" Target="http://en.wikipedia.org/wiki/Chernobyl_disast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Chernobyl </a:t>
            </a:r>
            <a:r>
              <a:rPr lang="en-US" dirty="0" smtClean="0"/>
              <a:t>Meltdown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Jon </a:t>
            </a:r>
            <a:r>
              <a:rPr lang="en-US" dirty="0" err="1" smtClean="0"/>
              <a:t>Jostad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36" y="304800"/>
            <a:ext cx="26003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256" y="342900"/>
            <a:ext cx="26574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06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Chernobyl?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Chernobyl was a nuclear power plant in Ukraine</a:t>
            </a:r>
          </a:p>
          <a:p>
            <a:r>
              <a:rPr lang="en-US" dirty="0" smtClean="0"/>
              <a:t>The first reactor was completed in 1977</a:t>
            </a:r>
          </a:p>
          <a:p>
            <a:r>
              <a:rPr lang="en-US" dirty="0" smtClean="0"/>
              <a:t>It’s located about 16 km from the border od Belarus and Ukraine </a:t>
            </a:r>
          </a:p>
          <a:p>
            <a:r>
              <a:rPr lang="en-US" dirty="0" smtClean="0"/>
              <a:t>The fourth reactor was finished in 1983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2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time of the accident the 5</a:t>
            </a:r>
            <a:r>
              <a:rPr lang="en-US" baseline="30000" dirty="0" smtClean="0"/>
              <a:t>th</a:t>
            </a:r>
            <a:r>
              <a:rPr lang="en-US" dirty="0" smtClean="0"/>
              <a:t> and 6</a:t>
            </a:r>
            <a:r>
              <a:rPr lang="en-US" baseline="30000" dirty="0" smtClean="0"/>
              <a:t>th</a:t>
            </a:r>
            <a:r>
              <a:rPr lang="en-US" dirty="0" smtClean="0"/>
              <a:t> reactors were under construction</a:t>
            </a:r>
          </a:p>
          <a:p>
            <a:r>
              <a:rPr lang="en-US" dirty="0" smtClean="0"/>
              <a:t>On April 26, 1986, during a routine systems check there was a sudden power surge</a:t>
            </a:r>
          </a:p>
          <a:p>
            <a:r>
              <a:rPr lang="en-US" dirty="0"/>
              <a:t>A</a:t>
            </a:r>
            <a:r>
              <a:rPr lang="en-US" dirty="0" smtClean="0"/>
              <a:t>n attempt for emergency shutdown failed, and there was another secondary surge that ruptured a reactor vessel</a:t>
            </a:r>
          </a:p>
          <a:p>
            <a:r>
              <a:rPr lang="en-US" dirty="0" smtClean="0"/>
              <a:t>Which lead to a series of explosions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3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exposed the Graphite Moderator, it quickly ignited</a:t>
            </a:r>
          </a:p>
          <a:p>
            <a:r>
              <a:rPr lang="en-US" dirty="0" smtClean="0"/>
              <a:t>The ignition sent a large plume of fallout into the atmosphere</a:t>
            </a:r>
          </a:p>
          <a:p>
            <a:r>
              <a:rPr lang="en-US" dirty="0" smtClean="0"/>
              <a:t>The fallout spread out across Russia, Ukraine, Belarus, and other Eastern European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500,000 were exposed to the deadly </a:t>
            </a:r>
            <a:r>
              <a:rPr lang="en-US" dirty="0" smtClean="0"/>
              <a:t>radiation, which can cause cancer, birth defects, and many other problems</a:t>
            </a:r>
          </a:p>
          <a:p>
            <a:r>
              <a:rPr lang="en-US" dirty="0" smtClean="0"/>
              <a:t>The radiation will remain in the area for millions of years</a:t>
            </a:r>
          </a:p>
          <a:p>
            <a:r>
              <a:rPr lang="en-US" dirty="0" smtClean="0"/>
              <a:t>It will never really go away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778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en.wikipedia.org/wiki/Chernobyl_disaster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en.wikipedia.org/wiki/Chernobyl_Nuclear_Power_Plant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77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191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Chernobyl Meltdown</vt:lpstr>
      <vt:lpstr>What is Chernobyl?</vt:lpstr>
      <vt:lpstr>What happened?</vt:lpstr>
      <vt:lpstr>What happened? Cont.</vt:lpstr>
      <vt:lpstr>What’s next?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Chernobyl Meltdown</dc:title>
  <dc:creator>Jonathon Jostad</dc:creator>
  <cp:lastModifiedBy>Jonathon Jostad</cp:lastModifiedBy>
  <cp:revision>3</cp:revision>
  <dcterms:created xsi:type="dcterms:W3CDTF">2015-05-14T20:04:12Z</dcterms:created>
  <dcterms:modified xsi:type="dcterms:W3CDTF">2015-05-18T19:55:33Z</dcterms:modified>
</cp:coreProperties>
</file>