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416F7B-7A81-40F0-ADF7-A470CA2BC44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F95492-3949-4881-95C8-102C27377B3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izmodo.com/holy-crap-this-guys-got-two-mind-controlled-robot-arms-16732716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95800" cy="160032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Controlling </a:t>
            </a:r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obots with our minds?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Mike &amp; Matt</a:t>
            </a:r>
          </a:p>
        </p:txBody>
      </p:sp>
    </p:spTree>
    <p:extLst>
      <p:ext uri="{BB962C8B-B14F-4D97-AF65-F5344CB8AC3E}">
        <p14:creationId xmlns:p14="http://schemas.microsoft.com/office/powerpoint/2010/main" val="317520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Fiction or reality?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Controlling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robot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mind is considered to be the stuff of science fiction novels, not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reality. However, University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Pittsburgh professor and neuroscientist Andrew Schwartz has been studying and publishing how the brain can control an external arm and hand since 2006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399"/>
            <a:ext cx="4114800" cy="3010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82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 Body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robotic body parts are in use today</a:t>
            </a:r>
            <a:r>
              <a:rPr lang="en-US" dirty="0"/>
              <a:t>. As reported by Susan Young at the MIT Technology Review, a </a:t>
            </a:r>
            <a:r>
              <a:rPr lang="en-US" dirty="0" smtClean="0"/>
              <a:t>woman is </a:t>
            </a:r>
            <a:r>
              <a:rPr lang="en-US" dirty="0"/>
              <a:t>paralyzed from the neck down is using an advanced </a:t>
            </a:r>
            <a:r>
              <a:rPr lang="en-US" dirty="0" smtClean="0"/>
              <a:t>brain-computer to </a:t>
            </a:r>
            <a:r>
              <a:rPr lang="en-US" dirty="0"/>
              <a:t>operate a robotic arm. In a video, she is seen moving the robotic </a:t>
            </a:r>
            <a:r>
              <a:rPr lang="en-US" dirty="0" smtClean="0"/>
              <a:t>arm with the same range of motion as a human arm.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733800"/>
            <a:ext cx="3962400" cy="2635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01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It takes </a:t>
            </a:r>
            <a:r>
              <a:rPr lang="en-US" dirty="0"/>
              <a:t>long hours to train a person to be able to control the body </a:t>
            </a:r>
            <a:r>
              <a:rPr lang="en-US" dirty="0" smtClean="0"/>
              <a:t>parts</a:t>
            </a:r>
          </a:p>
          <a:p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can only move one join at a time where in human arms we can move all of them at the same time.</a:t>
            </a:r>
          </a:p>
          <a:p>
            <a:r>
              <a:rPr lang="en-US" dirty="0" smtClean="0"/>
              <a:t>They are extremely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05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veterans will be able to regain missing </a:t>
            </a:r>
            <a:r>
              <a:rPr lang="en-US" dirty="0" smtClean="0"/>
              <a:t>limbs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born without certain limbs will be able to have </a:t>
            </a:r>
            <a:r>
              <a:rPr lang="en-US" dirty="0" smtClean="0"/>
              <a:t>them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People who have become paralyzed can have an arm they can control.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396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18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gizmodo.com/holy-crap-this-guys-got-two-mind-controlled-robot-arms-1673271601</a:t>
            </a:r>
            <a:endParaRPr lang="en-US" dirty="0" smtClean="0"/>
          </a:p>
          <a:p>
            <a:r>
              <a:rPr lang="en-US" dirty="0"/>
              <a:t>http://www.technologyreview.com/featuredstory/528141/the-thought-experiment/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8747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Custom 1">
      <a:dk1>
        <a:srgbClr val="FF0000"/>
      </a:dk1>
      <a:lt1>
        <a:srgbClr val="FFFF00"/>
      </a:lt1>
      <a:dk2>
        <a:srgbClr val="00B050"/>
      </a:dk2>
      <a:lt2>
        <a:srgbClr val="FF0000"/>
      </a:lt2>
      <a:accent1>
        <a:srgbClr val="FFFF00"/>
      </a:accent1>
      <a:accent2>
        <a:srgbClr val="00B050"/>
      </a:accent2>
      <a:accent3>
        <a:srgbClr val="FF0000"/>
      </a:accent3>
      <a:accent4>
        <a:srgbClr val="FFFF00"/>
      </a:accent4>
      <a:accent5>
        <a:srgbClr val="00B050"/>
      </a:accent5>
      <a:accent6>
        <a:srgbClr val="FF0000"/>
      </a:accent6>
      <a:hlink>
        <a:srgbClr val="FFFF00"/>
      </a:hlink>
      <a:folHlink>
        <a:srgbClr val="00B05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</TotalTime>
  <Words>215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Controlling robots with our minds?</vt:lpstr>
      <vt:lpstr>Fiction or reality? </vt:lpstr>
      <vt:lpstr>Robotic Body Parts</vt:lpstr>
      <vt:lpstr>Cons</vt:lpstr>
      <vt:lpstr>Pros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Robotic Arms with the Mind</dc:title>
  <dc:creator>Matthew Chapin</dc:creator>
  <cp:lastModifiedBy>Matthew Chapin</cp:lastModifiedBy>
  <cp:revision>7</cp:revision>
  <dcterms:created xsi:type="dcterms:W3CDTF">2015-05-18T14:44:10Z</dcterms:created>
  <dcterms:modified xsi:type="dcterms:W3CDTF">2015-05-20T13:08:53Z</dcterms:modified>
</cp:coreProperties>
</file>