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53030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2" y="12039"/>
            <a:ext cx="10925833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660"/>
            <a:ext cx="10500940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6" y="-661"/>
            <a:ext cx="2167466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10800000" flipH="1">
            <a:off x="-524933" y="131"/>
            <a:ext cx="1403434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Shape 39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40" name="Shape 40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dc.gov/features/necrotizingfasciitis/" TargetMode="External"/><Relationship Id="rId3" Type="http://schemas.openxmlformats.org/officeDocument/2006/relationships/hyperlink" Target="http://www.abcactionnews.com/news/state/flesh-eating-bacteria-vibro-vulnificus-in-florida-ocean-hospitalizes-32-kills-10" TargetMode="External"/><Relationship Id="rId7" Type="http://schemas.openxmlformats.org/officeDocument/2006/relationships/hyperlink" Target="http://www.democratandchronicle.com/story/news/2015/02/28/rochester-general-flesh-eating-bacteria-cases/24202851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interest.com/wright760/fascinating/" TargetMode="External"/><Relationship Id="rId5" Type="http://schemas.openxmlformats.org/officeDocument/2006/relationships/hyperlink" Target="http://www.wtsp.com/story/news/health/2014/07/30/flesh-eating-bacteria-florida/13353945/" TargetMode="External"/><Relationship Id="rId4" Type="http://schemas.openxmlformats.org/officeDocument/2006/relationships/hyperlink" Target="http://www.webmd.com/skin-problems-and-treatments/necrotizing-fasciitis-flesh-eating-bacteria" TargetMode="External"/><Relationship Id="rId9" Type="http://schemas.openxmlformats.org/officeDocument/2006/relationships/hyperlink" Target="http://www.healthlinkbc.ca/healthfiles/hfile60.s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Flesh Eating Bacteria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 Riley Schafer and Jameson Meyer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you get it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bacteria can go through any open wound, insect bites, or abrasions.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You can also get it after surgery or an injury.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The bacteria starts working once it infects a connective tissue below the skin.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Symptoms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Pain increases by the wound</a:t>
            </a:r>
          </a:p>
          <a:p>
            <a:pPr marL="457200" lvl="0" indent="-4318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Pain that is worse than expected</a:t>
            </a:r>
          </a:p>
          <a:p>
            <a:pPr marL="457200" lvl="0" indent="-4318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Warmth and redness around the wound</a:t>
            </a:r>
          </a:p>
          <a:p>
            <a:pPr marL="457200" lvl="0" indent="-4318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There can be flu-like symptoms</a:t>
            </a:r>
          </a:p>
          <a:p>
            <a:pPr marL="457200" lvl="0" indent="-4318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Dehydration</a:t>
            </a:r>
          </a:p>
          <a:p>
            <a:pPr marL="457200" lvl="0" indent="-4318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1 in 4 die from this infection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Different Cases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rtl="0">
              <a:spcBef>
                <a:spcPts val="0"/>
              </a:spcBef>
              <a:buNone/>
            </a:pPr>
            <a:r>
              <a:rPr lang="en" sz="2400"/>
              <a:t>3 deaths, 13 hospitalizations in a Florida ocean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" sz="2400"/>
              <a:t>Two kids got the infection in Sarasota County, Florida after swimming. One died.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" sz="2400"/>
              <a:t>A dozen cases in Monroe County, Florida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" sz="2400"/>
              <a:t>A man had his arm amputated in Gulfport, Mississippi.</a:t>
            </a:r>
          </a:p>
          <a:p>
            <a:pPr marL="0" indent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Will you get it?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Most likely not. If you are healthy, have a strong immune system, and practice good hygiene, the chances of you getting this disease are extremely low. Only 2 in a million people get this disease each year.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6000" u="sng">
                <a:solidFill>
                  <a:srgbClr val="000000"/>
                </a:solidFill>
              </a:rPr>
              <a:t>Disclaimer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following slide contains graphic images that cause weak stomachs to feel nauseous. Viewer discretion is advised.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225" y="761925"/>
            <a:ext cx="2820349" cy="2112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5775" y="1042437"/>
            <a:ext cx="2743200" cy="351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Flesh-eating bacteria: Vibro Vulnificus in Florida ocean …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4"/>
              </a:rPr>
              <a:t>Necrotizing Fasciitis (Flesh-Eating Bacteria): Causes …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5"/>
              </a:rPr>
              <a:t>2 cases of flesh eating bacteria in Sarasota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6"/>
              </a:rPr>
              <a:t>https://www.pinterest.com/wright760/fascinating/</a:t>
            </a:r>
            <a:r>
              <a:rPr lang="en" sz="1400"/>
              <a:t> 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457200" y="2228850"/>
            <a:ext cx="86868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7"/>
              </a:rPr>
              <a:t>Flesh-eating bacteria cases at Rochester General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457200" y="2672750"/>
            <a:ext cx="4769099" cy="438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8"/>
              </a:rPr>
              <a:t>http://www.cdc.gov/features/necrotizingfasciitis/</a:t>
            </a:r>
            <a:r>
              <a:rPr lang="en"/>
              <a:t> 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457200" y="3004825"/>
            <a:ext cx="4365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9"/>
              </a:rPr>
              <a:t>http://www.healthlinkbc.ca/healthfiles/hfile60.stm</a:t>
            </a: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On-screen Show (16:9)</PresentationFormat>
  <Paragraphs>30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</vt:lpstr>
      <vt:lpstr>Flesh Eating Bacteria</vt:lpstr>
      <vt:lpstr>How you get it</vt:lpstr>
      <vt:lpstr>Symptoms</vt:lpstr>
      <vt:lpstr>Different Cases</vt:lpstr>
      <vt:lpstr>Will you get it?</vt:lpstr>
      <vt:lpstr>Disclaimer</vt:lpstr>
      <vt:lpstr>PowerPoint Presentation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Flesh Eating Bacteria</dc:title>
  <dc:creator>Jameson Meyer</dc:creator>
  <cp:lastModifiedBy>Jameson Meyer</cp:lastModifiedBy>
  <cp:revision>1</cp:revision>
  <dcterms:modified xsi:type="dcterms:W3CDTF">2015-05-19T19:48:25Z</dcterms:modified>
</cp:coreProperties>
</file>