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04C925-CF06-4CCD-BBFE-D4377DD9F38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4C925-CF06-4CCD-BBFE-D4377DD9F38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4C925-CF06-4CCD-BBFE-D4377DD9F38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04C925-CF06-4CCD-BBFE-D4377DD9F38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B04C925-CF06-4CCD-BBFE-D4377DD9F38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04C925-CF06-4CCD-BBFE-D4377DD9F38D}"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E50FF-C6DA-4AEA-B184-335F4979E8C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04C925-CF06-4CCD-BBFE-D4377DD9F38D}"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04C925-CF06-4CCD-BBFE-D4377DD9F38D}"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4C925-CF06-4CCD-BBFE-D4377DD9F38D}"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B04C925-CF06-4CCD-BBFE-D4377DD9F38D}" type="datetimeFigureOut">
              <a:rPr lang="en-US" smtClean="0"/>
              <a:t>5/20/2015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F9E50FF-C6DA-4AEA-B184-335F4979E8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4C925-CF06-4CCD-BBFE-D4377DD9F38D}"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E50FF-C6DA-4AEA-B184-335F4979E8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B04C925-CF06-4CCD-BBFE-D4377DD9F38D}" type="datetimeFigureOut">
              <a:rPr lang="en-US" smtClean="0"/>
              <a:t>5/20/2015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F9E50FF-C6DA-4AEA-B184-335F4979E8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woolworths.com.au/wps/wcm/connect/a7021f96-acaf-4710-9722-4f1179512896/cavendishbananas.jpg?MOD=AJPERES&amp;CACHEID=a7021f96-acaf-4710-9722-4f1179512896" TargetMode="External"/><Relationship Id="rId3" Type="http://schemas.openxmlformats.org/officeDocument/2006/relationships/hyperlink" Target="http://conservationmagazine.org/2008/09/the-sterile-banana/" TargetMode="External"/><Relationship Id="rId7" Type="http://schemas.openxmlformats.org/officeDocument/2006/relationships/hyperlink" Target="http://upload.wikimedia.org/wikipedia/en/7/72/Gros_Michel_Bananas.jpg" TargetMode="External"/><Relationship Id="rId2" Type="http://schemas.openxmlformats.org/officeDocument/2006/relationships/hyperlink" Target="http://commons.wikimedia.org/wiki/File:Banana_plantation_(La_Cuesta)_03_ies.jpg" TargetMode="External"/><Relationship Id="rId1" Type="http://schemas.openxmlformats.org/officeDocument/2006/relationships/slideLayout" Target="../slideLayouts/slideLayout2.xml"/><Relationship Id="rId6" Type="http://schemas.openxmlformats.org/officeDocument/2006/relationships/hyperlink" Target="http://angrytrainerfitness.com/wp-content/uploads/2012/08/bananas.jpg" TargetMode="External"/><Relationship Id="rId5" Type="http://schemas.openxmlformats.org/officeDocument/2006/relationships/hyperlink" Target="http://www.moaliberia.org/" TargetMode="External"/><Relationship Id="rId4" Type="http://schemas.openxmlformats.org/officeDocument/2006/relationships/hyperlink" Target="http://i.ytimg.com/vi/vKOSMnKWb8M/hqdefaul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8709" y="3305404"/>
            <a:ext cx="4724400" cy="3538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b="1" dirty="0" smtClean="0"/>
              <a:t>Bananas </a:t>
            </a:r>
            <a:r>
              <a:rPr lang="en-US" b="1" dirty="0" smtClean="0"/>
              <a:t>anonymous </a:t>
            </a:r>
            <a:r>
              <a:rPr lang="en-US" dirty="0" smtClean="0"/>
              <a:t/>
            </a:r>
            <a:br>
              <a:rPr lang="en-US" dirty="0" smtClean="0"/>
            </a:br>
            <a:r>
              <a:rPr lang="en-US" sz="2800" dirty="0" smtClean="0"/>
              <a:t>By Bridget Knudtson</a:t>
            </a:r>
            <a:endParaRPr lang="en-US" dirty="0"/>
          </a:p>
        </p:txBody>
      </p:sp>
      <p:sp>
        <p:nvSpPr>
          <p:cNvPr id="3" name="Subtitle 2"/>
          <p:cNvSpPr>
            <a:spLocks noGrp="1"/>
          </p:cNvSpPr>
          <p:nvPr>
            <p:ph type="subTitle" idx="1"/>
          </p:nvPr>
        </p:nvSpPr>
        <p:spPr/>
        <p:txBody>
          <a:bodyPr>
            <a:noAutofit/>
          </a:bodyPr>
          <a:lstStyle/>
          <a:p>
            <a:r>
              <a:rPr lang="en-US" b="1" dirty="0" smtClean="0">
                <a:solidFill>
                  <a:schemeClr val="accent4">
                    <a:lumMod val="50000"/>
                  </a:schemeClr>
                </a:solidFill>
              </a:rPr>
              <a:t>Why bananas cant sexually reproduce and what happened to Big Mike</a:t>
            </a:r>
            <a:endParaRPr lang="en-US" b="1" dirty="0">
              <a:solidFill>
                <a:schemeClr val="accent4">
                  <a:lumMod val="50000"/>
                </a:schemeClr>
              </a:solidFill>
            </a:endParaRPr>
          </a:p>
        </p:txBody>
      </p:sp>
    </p:spTree>
    <p:extLst>
      <p:ext uri="{BB962C8B-B14F-4D97-AF65-F5344CB8AC3E}">
        <p14:creationId xmlns:p14="http://schemas.microsoft.com/office/powerpoint/2010/main" val="97950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429000"/>
            <a:ext cx="45720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So bananas aren’t natural?</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Yes they are. They first appeared naturally as a fruit with a clump of hard, inedible seeds in Southeast Asia.</a:t>
            </a:r>
          </a:p>
          <a:p>
            <a:pPr>
              <a:buFont typeface="Arial" panose="020B0604020202020204" pitchFamily="34" charset="0"/>
              <a:buChar char="•"/>
            </a:pPr>
            <a:r>
              <a:rPr lang="en-US" sz="2800" dirty="0" smtClean="0"/>
              <a:t>Mutants with seedless, soft fruit, started to appear and hunter-gatherers liked those best.</a:t>
            </a:r>
            <a:endParaRPr lang="en-US" sz="2800" dirty="0"/>
          </a:p>
        </p:txBody>
      </p:sp>
    </p:spTree>
    <p:extLst>
      <p:ext uri="{BB962C8B-B14F-4D97-AF65-F5344CB8AC3E}">
        <p14:creationId xmlns:p14="http://schemas.microsoft.com/office/powerpoint/2010/main" val="39656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395663"/>
            <a:ext cx="5221885" cy="3462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Farmers started to grow this banana using cuttings.</a:t>
            </a:r>
          </a:p>
          <a:p>
            <a:pPr>
              <a:buFont typeface="Arial" panose="020B0604020202020204" pitchFamily="34" charset="0"/>
              <a:buChar char="•"/>
            </a:pPr>
            <a:r>
              <a:rPr lang="en-US" sz="2800" dirty="0" smtClean="0"/>
              <a:t>Eventually, all bananas were farmed this way using bananas that could not reproduce on their own.</a:t>
            </a:r>
            <a:endParaRPr lang="en-US" sz="2800" dirty="0" smtClean="0"/>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433327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a:t>
            </a:r>
            <a:r>
              <a:rPr lang="en-US" dirty="0" smtClean="0"/>
              <a:t> eating clones?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Pretty much. Technically all bananas that exist in agriculture today are descendants of the first bananas planted.</a:t>
            </a:r>
          </a:p>
          <a:p>
            <a:pPr>
              <a:buFont typeface="Arial" panose="020B0604020202020204" pitchFamily="34" charset="0"/>
              <a:buChar char="•"/>
            </a:pPr>
            <a:r>
              <a:rPr lang="en-US" sz="2800" dirty="0" smtClean="0"/>
              <a:t>Without sexual reproduction, there is no genetic variation and the bananas remain the same.</a:t>
            </a:r>
            <a:endParaRPr lang="en-US"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352925"/>
            <a:ext cx="2476500"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41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Arial" panose="020B0604020202020204" pitchFamily="34" charset="0"/>
              <a:buChar char="•"/>
            </a:pPr>
            <a:r>
              <a:rPr lang="en-US" sz="2800" dirty="0" smtClean="0"/>
              <a:t>Eating banana clones may not seem bad, but it exposes the crop to mass extinction because they now lack the ability to fight off diseases. Without mutants, everyone either lives or dies.</a:t>
            </a:r>
          </a:p>
          <a:p>
            <a:pPr marL="457200" indent="-457200">
              <a:buFont typeface="Arial" panose="020B0604020202020204" pitchFamily="34" charset="0"/>
              <a:buChar char="•"/>
            </a:pPr>
            <a:r>
              <a:rPr lang="en-US" sz="2800" dirty="0" smtClean="0"/>
              <a:t>Genetically Engineering bananas is incredibly expensive and time-consuming.</a:t>
            </a:r>
            <a:endParaRPr lang="en-US" sz="2800" dirty="0"/>
          </a:p>
        </p:txBody>
      </p:sp>
    </p:spTree>
    <p:extLst>
      <p:ext uri="{BB962C8B-B14F-4D97-AF65-F5344CB8AC3E}">
        <p14:creationId xmlns:p14="http://schemas.microsoft.com/office/powerpoint/2010/main" val="153771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500438"/>
            <a:ext cx="4016222" cy="3357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Big Mike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A banana mass extinction has happened before. The main type of banana sold worldwide was the </a:t>
            </a:r>
            <a:r>
              <a:rPr lang="en-US" sz="2800" i="1" dirty="0" err="1" smtClean="0"/>
              <a:t>Gros</a:t>
            </a:r>
            <a:r>
              <a:rPr lang="en-US" sz="2800" i="1" dirty="0" smtClean="0"/>
              <a:t> Michel </a:t>
            </a:r>
            <a:r>
              <a:rPr lang="en-US" sz="2800" dirty="0" smtClean="0"/>
              <a:t>banana.</a:t>
            </a:r>
          </a:p>
          <a:p>
            <a:pPr>
              <a:buFont typeface="Arial" panose="020B0604020202020204" pitchFamily="34" charset="0"/>
              <a:buChar char="•"/>
            </a:pPr>
            <a:r>
              <a:rPr lang="en-US" sz="2800" dirty="0" smtClean="0"/>
              <a:t>But in the 1950s a soil fungus known as Panama disease all but wiped out the population.</a:t>
            </a:r>
            <a:endParaRPr lang="en-US" sz="2800" dirty="0"/>
          </a:p>
        </p:txBody>
      </p:sp>
    </p:spTree>
    <p:extLst>
      <p:ext uri="{BB962C8B-B14F-4D97-AF65-F5344CB8AC3E}">
        <p14:creationId xmlns:p14="http://schemas.microsoft.com/office/powerpoint/2010/main" val="2972837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Now, the main type sold is called the Cavendish.</a:t>
            </a:r>
          </a:p>
          <a:p>
            <a:pPr>
              <a:buFont typeface="Arial" panose="020B0604020202020204" pitchFamily="34" charset="0"/>
              <a:buChar char="•"/>
            </a:pPr>
            <a:r>
              <a:rPr lang="en-US" sz="2800" dirty="0" smtClean="0"/>
              <a:t>It has already been threatened by diseases and is very vulnerable.</a:t>
            </a:r>
          </a:p>
          <a:p>
            <a:pPr>
              <a:buFont typeface="Arial" panose="020B0604020202020204" pitchFamily="34" charset="0"/>
              <a:buChar char="•"/>
            </a:pPr>
            <a:r>
              <a:rPr lang="en-US" sz="2800" dirty="0" smtClean="0"/>
              <a:t>If the banana does die, it could spell immense economic trouble and many could starve.</a:t>
            </a:r>
            <a:endParaRPr lang="en-US" sz="2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551218"/>
            <a:ext cx="2847975" cy="2250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5118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sz="1400" dirty="0" smtClean="0">
                <a:hlinkClick r:id="rId2"/>
              </a:rPr>
              <a:t>http://commons.wikimedia.org/wiki/File:Banana_plantation_(La_Cuesta)_03_ies.jpg</a:t>
            </a:r>
            <a:endParaRPr lang="en-US" sz="1400" dirty="0" smtClean="0"/>
          </a:p>
          <a:p>
            <a:r>
              <a:rPr lang="en-US" sz="1400" dirty="0" smtClean="0">
                <a:hlinkClick r:id="rId3"/>
              </a:rPr>
              <a:t>http://conservationmagazine.org/2008/09/the-sterile-banana/</a:t>
            </a:r>
            <a:endParaRPr lang="en-US" sz="1400" dirty="0" smtClean="0"/>
          </a:p>
          <a:p>
            <a:r>
              <a:rPr lang="en-US" sz="1400" dirty="0">
                <a:hlinkClick r:id="rId4"/>
              </a:rPr>
              <a:t>http://</a:t>
            </a:r>
            <a:r>
              <a:rPr lang="en-US" sz="1400" dirty="0" smtClean="0">
                <a:hlinkClick r:id="rId4"/>
              </a:rPr>
              <a:t>i.ytimg.com/vi/vKOSMnKWb8M/hqdefault.jpg</a:t>
            </a:r>
            <a:endParaRPr lang="en-US" sz="1400" dirty="0" smtClean="0"/>
          </a:p>
          <a:p>
            <a:r>
              <a:rPr lang="en-US" sz="1400" dirty="0" smtClean="0">
                <a:hlinkClick r:id="rId5"/>
              </a:rPr>
              <a:t>www.moaliberia.org</a:t>
            </a:r>
            <a:endParaRPr lang="en-US" sz="1400" dirty="0" smtClean="0"/>
          </a:p>
          <a:p>
            <a:r>
              <a:rPr lang="en-US" sz="1400" dirty="0">
                <a:hlinkClick r:id="rId6"/>
              </a:rPr>
              <a:t>http://</a:t>
            </a:r>
            <a:r>
              <a:rPr lang="en-US" sz="1400" dirty="0" smtClean="0">
                <a:hlinkClick r:id="rId6"/>
              </a:rPr>
              <a:t>angrytrainerfitness.com/wp-content/uploads/2012/08/bananas.jpg</a:t>
            </a:r>
            <a:endParaRPr lang="en-US" sz="1400" dirty="0" smtClean="0"/>
          </a:p>
          <a:p>
            <a:r>
              <a:rPr lang="en-US" sz="1400" dirty="0">
                <a:hlinkClick r:id="rId7"/>
              </a:rPr>
              <a:t>http://</a:t>
            </a:r>
            <a:r>
              <a:rPr lang="en-US" sz="1400" dirty="0" smtClean="0">
                <a:hlinkClick r:id="rId7"/>
              </a:rPr>
              <a:t>upload.wikimedia.org/wikipedia/en/7/72/Gros_Michel_Bananas.jpg</a:t>
            </a:r>
            <a:endParaRPr lang="en-US" sz="1400" dirty="0" smtClean="0"/>
          </a:p>
          <a:p>
            <a:r>
              <a:rPr lang="en-US" sz="1400" dirty="0">
                <a:hlinkClick r:id="rId8"/>
              </a:rPr>
              <a:t>http://</a:t>
            </a:r>
            <a:r>
              <a:rPr lang="en-US" sz="1400" dirty="0" smtClean="0">
                <a:hlinkClick r:id="rId8"/>
              </a:rPr>
              <a:t>www.woolworths.com.au/wps/wcm/connect/a7021f96-acaf-4710-9722-4f1179512896/cavendishbananas.jpg?MOD=AJPERES&amp;CACHEID=a7021f96-acaf-4710-9722-4f1179512896</a:t>
            </a:r>
            <a:endParaRPr lang="en-US" sz="1400" dirty="0" smtClean="0"/>
          </a:p>
          <a:p>
            <a:endParaRPr lang="en-US" sz="1400" dirty="0"/>
          </a:p>
        </p:txBody>
      </p:sp>
    </p:spTree>
    <p:extLst>
      <p:ext uri="{BB962C8B-B14F-4D97-AF65-F5344CB8AC3E}">
        <p14:creationId xmlns:p14="http://schemas.microsoft.com/office/powerpoint/2010/main" val="39095503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113</TotalTime>
  <Words>285</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Bananas anonymous  By Bridget Knudtson</vt:lpstr>
      <vt:lpstr>So bananas aren’t natural?</vt:lpstr>
      <vt:lpstr>What happened?</vt:lpstr>
      <vt:lpstr>Im eating clones?</vt:lpstr>
      <vt:lpstr>What does this mean?</vt:lpstr>
      <vt:lpstr>Big Mike</vt:lpstr>
      <vt:lpstr>What now?</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Bananas anonymous</dc:title>
  <dc:creator>Bridget Knudtson</dc:creator>
  <cp:lastModifiedBy>Knudtson</cp:lastModifiedBy>
  <cp:revision>9</cp:revision>
  <dcterms:created xsi:type="dcterms:W3CDTF">2015-05-18T19:04:32Z</dcterms:created>
  <dcterms:modified xsi:type="dcterms:W3CDTF">2015-05-20T11:36:09Z</dcterms:modified>
</cp:coreProperties>
</file>