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E956050-03B8-4667-B7F8-B8E7D8616934}"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CE525-E1DF-4922-B626-0C367B308D6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56050-03B8-4667-B7F8-B8E7D8616934}"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CE525-E1DF-4922-B626-0C367B308D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56050-03B8-4667-B7F8-B8E7D8616934}"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CE525-E1DF-4922-B626-0C367B308D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56050-03B8-4667-B7F8-B8E7D8616934}"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CE525-E1DF-4922-B626-0C367B308D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E956050-03B8-4667-B7F8-B8E7D8616934}" type="datetimeFigureOut">
              <a:rPr lang="en-US" smtClean="0"/>
              <a:t>5/19/2015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6D1CE525-E1DF-4922-B626-0C367B308D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56050-03B8-4667-B7F8-B8E7D8616934}"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CE525-E1DF-4922-B626-0C367B308D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56050-03B8-4667-B7F8-B8E7D8616934}" type="datetimeFigureOut">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CE525-E1DF-4922-B626-0C367B308D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56050-03B8-4667-B7F8-B8E7D8616934}" type="datetimeFigureOut">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CE525-E1DF-4922-B626-0C367B308D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56050-03B8-4667-B7F8-B8E7D8616934}" type="datetimeFigureOut">
              <a:rPr lang="en-US" smtClean="0"/>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CE525-E1DF-4922-B626-0C367B308D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956050-03B8-4667-B7F8-B8E7D8616934}"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CE525-E1DF-4922-B626-0C367B308D6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E956050-03B8-4667-B7F8-B8E7D8616934}"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CE525-E1DF-4922-B626-0C367B308D6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E956050-03B8-4667-B7F8-B8E7D8616934}" type="datetimeFigureOut">
              <a:rPr lang="en-US" smtClean="0"/>
              <a:t>5/19/2015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D1CE525-E1DF-4922-B626-0C367B308D6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3GAg7pSPJw4"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sdbirdflu.org/" TargetMode="External"/><Relationship Id="rId2" Type="http://schemas.openxmlformats.org/officeDocument/2006/relationships/hyperlink" Target="http://www.webmd.com/cold-and-flu/what-know-about-bird-flu" TargetMode="External"/><Relationship Id="rId1" Type="http://schemas.openxmlformats.org/officeDocument/2006/relationships/slideLayout" Target="../slideLayouts/slideLayout2.xml"/><Relationship Id="rId6" Type="http://schemas.openxmlformats.org/officeDocument/2006/relationships/hyperlink" Target="https://bringmethenews.files.wordpress.com/2014/11/turkeys-e1427766107700.jpg?w=458" TargetMode="External"/><Relationship Id="rId5" Type="http://schemas.openxmlformats.org/officeDocument/2006/relationships/hyperlink" Target="https://cbsminnesota.files.wordpress.com/2011/11/ferndale-market3.jpg?w=620&amp;h=349&amp;crop=1" TargetMode="External"/><Relationship Id="rId4" Type="http://schemas.openxmlformats.org/officeDocument/2006/relationships/hyperlink" Target="http://www.arguslead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Avian Bird Flu in South Dakota</a:t>
            </a:r>
            <a:endParaRPr lang="en-US" dirty="0"/>
          </a:p>
        </p:txBody>
      </p:sp>
      <p:sp>
        <p:nvSpPr>
          <p:cNvPr id="3" name="Subtitle 2"/>
          <p:cNvSpPr>
            <a:spLocks noGrp="1"/>
          </p:cNvSpPr>
          <p:nvPr>
            <p:ph type="subTitle" idx="1"/>
          </p:nvPr>
        </p:nvSpPr>
        <p:spPr/>
        <p:txBody>
          <a:bodyPr/>
          <a:lstStyle/>
          <a:p>
            <a:r>
              <a:rPr lang="en-US" dirty="0" smtClean="0"/>
              <a:t>By: Dillon Jensen  </a:t>
            </a:r>
          </a:p>
          <a:p>
            <a:r>
              <a:rPr lang="en-US" dirty="0" smtClean="0"/>
              <a:t>Date: 5/18/2015</a:t>
            </a:r>
            <a:endParaRPr lang="en-US" dirty="0"/>
          </a:p>
        </p:txBody>
      </p:sp>
    </p:spTree>
    <p:extLst>
      <p:ext uri="{BB962C8B-B14F-4D97-AF65-F5344CB8AC3E}">
        <p14:creationId xmlns:p14="http://schemas.microsoft.com/office/powerpoint/2010/main" val="966794323"/>
      </p:ext>
    </p:extLst>
  </p:cSld>
  <p:clrMapOvr>
    <a:masterClrMapping/>
  </p:clrMapOvr>
  <mc:AlternateContent xmlns:mc="http://schemas.openxmlformats.org/markup-compatibility/2006">
    <mc:Choice xmlns:p14="http://schemas.microsoft.com/office/powerpoint/2010/main" Requires="p14">
      <p:transition spd="slow" p14:dur="3000" advClick="0">
        <p14:shred/>
      </p:transition>
    </mc:Choice>
    <mc:Fallback>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What Is Avian Flu?</a:t>
            </a:r>
            <a:endParaRPr lang="en-US" sz="4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611974" cy="281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600200"/>
            <a:ext cx="3733800" cy="3416320"/>
          </a:xfrm>
          <a:prstGeom prst="rect">
            <a:avLst/>
          </a:prstGeom>
          <a:noFill/>
        </p:spPr>
        <p:txBody>
          <a:bodyPr wrap="square" rtlCol="0">
            <a:spAutoFit/>
          </a:bodyPr>
          <a:lstStyle/>
          <a:p>
            <a:r>
              <a:rPr lang="en-US" dirty="0" smtClean="0"/>
              <a:t>It is infectious viral disease. Humans are not usually hurt by this. It is more common known as bird flu. H5N1 is bird flue that can kill people and any other mammal that gets infected from a bird. It killed 60% of people that were infected by it. The birds that are affected will most likely die in 48 hours.  It is spread by saliva and manure. Also will spread if the infected bird drinks out of the same water as healthy birds.</a:t>
            </a:r>
            <a:endParaRPr lang="en-US" dirty="0"/>
          </a:p>
        </p:txBody>
      </p:sp>
    </p:spTree>
    <p:extLst>
      <p:ext uri="{BB962C8B-B14F-4D97-AF65-F5344CB8AC3E}">
        <p14:creationId xmlns:p14="http://schemas.microsoft.com/office/powerpoint/2010/main" val="1873046448"/>
      </p:ext>
    </p:extLst>
  </p:cSld>
  <p:clrMapOvr>
    <a:masterClrMapping/>
  </p:clrMapOvr>
  <p:transition spd="slow" advClick="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Symptoms</a:t>
            </a:r>
            <a:endParaRPr lang="en-US" dirty="0"/>
          </a:p>
        </p:txBody>
      </p:sp>
      <p:sp>
        <p:nvSpPr>
          <p:cNvPr id="3" name="TextBox 2"/>
          <p:cNvSpPr txBox="1"/>
          <p:nvPr/>
        </p:nvSpPr>
        <p:spPr>
          <a:xfrm>
            <a:off x="609600" y="1907003"/>
            <a:ext cx="6629400" cy="1754326"/>
          </a:xfrm>
          <a:prstGeom prst="rect">
            <a:avLst/>
          </a:prstGeom>
          <a:noFill/>
        </p:spPr>
        <p:txBody>
          <a:bodyPr wrap="square" rtlCol="0">
            <a:spAutoFit/>
          </a:bodyPr>
          <a:lstStyle/>
          <a:p>
            <a:pPr marL="342900" indent="-342900">
              <a:buAutoNum type="arabicPeriod"/>
            </a:pPr>
            <a:r>
              <a:rPr lang="en-US" dirty="0" smtClean="0"/>
              <a:t>Ruffled feathers</a:t>
            </a:r>
          </a:p>
          <a:p>
            <a:pPr marL="342900" indent="-342900">
              <a:buAutoNum type="arabicPeriod"/>
            </a:pPr>
            <a:r>
              <a:rPr lang="en-US" dirty="0" smtClean="0"/>
              <a:t>Lay fewer eggs</a:t>
            </a:r>
          </a:p>
          <a:p>
            <a:pPr marL="342900" indent="-342900">
              <a:buAutoNum type="arabicPeriod"/>
            </a:pPr>
            <a:r>
              <a:rPr lang="en-US" dirty="0" smtClean="0"/>
              <a:t>Extreme fatigue</a:t>
            </a:r>
          </a:p>
          <a:p>
            <a:pPr marL="342900" indent="-342900">
              <a:buAutoNum type="arabicPeriod"/>
            </a:pPr>
            <a:r>
              <a:rPr lang="en-US" dirty="0" smtClean="0"/>
              <a:t>Dry cough</a:t>
            </a:r>
          </a:p>
          <a:p>
            <a:pPr marL="342900" indent="-342900">
              <a:buAutoNum type="arabicPeriod"/>
            </a:pPr>
            <a:r>
              <a:rPr lang="en-US" dirty="0" smtClean="0"/>
              <a:t>Runny and stuffy nose</a:t>
            </a:r>
          </a:p>
          <a:p>
            <a:pPr marL="342900" indent="-342900">
              <a:buAutoNum type="arabicPeriod"/>
            </a:pPr>
            <a:r>
              <a:rPr lang="en-US" dirty="0" smtClean="0"/>
              <a:t>Stomach Symptoms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72367"/>
            <a:ext cx="3888534" cy="291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431838"/>
      </p:ext>
    </p:extLst>
  </p:cSld>
  <p:clrMapOvr>
    <a:masterClrMapping/>
  </p:clrMapOvr>
  <mc:AlternateContent xmlns:mc="http://schemas.openxmlformats.org/markup-compatibility/2006">
    <mc:Choice xmlns:p14="http://schemas.microsoft.com/office/powerpoint/2010/main" Requires="p14">
      <p:transition spd="slow" p14:dur="1400" advClick="0">
        <p14:ripple/>
      </p:transition>
    </mc:Choice>
    <mc:Fallback>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Preventions &amp; Treatments</a:t>
            </a:r>
            <a:endParaRPr lang="en-US" dirty="0"/>
          </a:p>
        </p:txBody>
      </p:sp>
      <p:sp>
        <p:nvSpPr>
          <p:cNvPr id="4" name="TextBox 3"/>
          <p:cNvSpPr txBox="1"/>
          <p:nvPr/>
        </p:nvSpPr>
        <p:spPr>
          <a:xfrm>
            <a:off x="268942" y="1524000"/>
            <a:ext cx="8341658" cy="2308324"/>
          </a:xfrm>
          <a:prstGeom prst="rect">
            <a:avLst/>
          </a:prstGeom>
          <a:noFill/>
        </p:spPr>
        <p:txBody>
          <a:bodyPr wrap="square" rtlCol="0">
            <a:spAutoFit/>
          </a:bodyPr>
          <a:lstStyle/>
          <a:p>
            <a:pPr marL="342900" indent="-342900">
              <a:buAutoNum type="arabicPeriod"/>
            </a:pPr>
            <a:r>
              <a:rPr lang="en-US" dirty="0" smtClean="0"/>
              <a:t>Don’t move to infected areas.</a:t>
            </a:r>
          </a:p>
          <a:p>
            <a:pPr marL="342900" indent="-342900">
              <a:buAutoNum type="arabicPeriod"/>
            </a:pPr>
            <a:r>
              <a:rPr lang="en-US" dirty="0" smtClean="0"/>
              <a:t>Avoid farms</a:t>
            </a:r>
          </a:p>
          <a:p>
            <a:pPr marL="342900" indent="-342900">
              <a:buAutoNum type="arabicPeriod"/>
            </a:pPr>
            <a:r>
              <a:rPr lang="en-US" dirty="0" smtClean="0"/>
              <a:t>Avoid domesticated birds</a:t>
            </a:r>
          </a:p>
          <a:p>
            <a:pPr marL="342900" indent="-342900">
              <a:buAutoNum type="arabicPeriod"/>
            </a:pPr>
            <a:r>
              <a:rPr lang="en-US" dirty="0" smtClean="0"/>
              <a:t>Avoid Market places</a:t>
            </a:r>
          </a:p>
          <a:p>
            <a:pPr marL="342900" indent="-342900">
              <a:buAutoNum type="arabicPeriod"/>
            </a:pPr>
            <a:r>
              <a:rPr lang="en-US" dirty="0" smtClean="0"/>
              <a:t>Avoid raw eggs </a:t>
            </a:r>
          </a:p>
          <a:p>
            <a:pPr marL="342900" indent="-342900">
              <a:buAutoNum type="arabicPeriod"/>
            </a:pPr>
            <a:r>
              <a:rPr lang="en-US" dirty="0" smtClean="0"/>
              <a:t>Keep clean</a:t>
            </a:r>
          </a:p>
          <a:p>
            <a:pPr marL="342900" indent="-342900">
              <a:buAutoNum type="arabicPeriod"/>
            </a:pPr>
            <a:r>
              <a:rPr lang="en-US" dirty="0" smtClean="0"/>
              <a:t>Get medication if you get the disease </a:t>
            </a:r>
          </a:p>
          <a:p>
            <a:pPr marL="342900" indent="-342900">
              <a:buAutoNum type="arabicPeriod"/>
            </a:pPr>
            <a:r>
              <a:rPr lang="en-US" dirty="0" smtClean="0"/>
              <a:t>Talk to your doctor about possibly keeping healthy after being around the virus.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396" y="4191000"/>
            <a:ext cx="3714750" cy="209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80668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TextBox 2"/>
          <p:cNvSpPr txBox="1"/>
          <p:nvPr/>
        </p:nvSpPr>
        <p:spPr>
          <a:xfrm>
            <a:off x="533400" y="2590800"/>
            <a:ext cx="4038600" cy="923330"/>
          </a:xfrm>
          <a:prstGeom prst="rect">
            <a:avLst/>
          </a:prstGeom>
          <a:noFill/>
        </p:spPr>
        <p:txBody>
          <a:bodyPr wrap="square" rtlCol="0">
            <a:spAutoFit/>
          </a:bodyPr>
          <a:lstStyle/>
          <a:p>
            <a:r>
              <a:rPr lang="en-US" dirty="0">
                <a:hlinkClick r:id="rId2"/>
              </a:rPr>
              <a:t>https://</a:t>
            </a:r>
            <a:r>
              <a:rPr lang="en-US" dirty="0" smtClean="0">
                <a:hlinkClick r:id="rId2"/>
              </a:rPr>
              <a:t>www.youtube.com/watch?v=3GAg7pSPJw4</a:t>
            </a:r>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35927"/>
            <a:ext cx="43624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52498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www.webmd.com/cold-and-flu/what-know-about-bird-flu</a:t>
            </a:r>
            <a:endParaRPr lang="en-US" dirty="0" smtClean="0"/>
          </a:p>
          <a:p>
            <a:r>
              <a:rPr lang="en-US" dirty="0">
                <a:hlinkClick r:id="rId3"/>
              </a:rPr>
              <a:t>http://www.sdbirdflu.org</a:t>
            </a:r>
            <a:r>
              <a:rPr lang="en-US" dirty="0" smtClean="0">
                <a:hlinkClick r:id="rId3"/>
              </a:rPr>
              <a:t>/</a:t>
            </a:r>
            <a:endParaRPr lang="en-US" dirty="0" smtClean="0"/>
          </a:p>
          <a:p>
            <a:r>
              <a:rPr lang="en-US" dirty="0" smtClean="0">
                <a:hlinkClick r:id="rId4"/>
              </a:rPr>
              <a:t>www.argusleader.com</a:t>
            </a:r>
            <a:endParaRPr lang="en-US" dirty="0" smtClean="0"/>
          </a:p>
          <a:p>
            <a:r>
              <a:rPr lang="en-US" dirty="0">
                <a:hlinkClick r:id="rId5"/>
              </a:rPr>
              <a:t>https://</a:t>
            </a:r>
            <a:r>
              <a:rPr lang="en-US" dirty="0" smtClean="0">
                <a:hlinkClick r:id="rId5"/>
              </a:rPr>
              <a:t>cbsminnesota.files.wordpress.com/2011/11/ferndale-market3.jpg?w=620&amp;h=349&amp;crop=1</a:t>
            </a:r>
            <a:endParaRPr lang="en-US" dirty="0" smtClean="0"/>
          </a:p>
          <a:p>
            <a:pPr marL="0" indent="0">
              <a:buNone/>
            </a:pPr>
            <a:r>
              <a:rPr lang="en-US" dirty="0"/>
              <a:t> </a:t>
            </a:r>
            <a:r>
              <a:rPr lang="en-US" dirty="0" smtClean="0"/>
              <a:t>  </a:t>
            </a:r>
            <a:r>
              <a:rPr lang="en-US" dirty="0" smtClean="0">
                <a:hlinkClick r:id="rId6"/>
              </a:rPr>
              <a:t>https</a:t>
            </a:r>
            <a:r>
              <a:rPr lang="en-US" dirty="0">
                <a:hlinkClick r:id="rId6"/>
              </a:rPr>
              <a:t>://</a:t>
            </a:r>
            <a:r>
              <a:rPr lang="en-US" dirty="0" smtClean="0">
                <a:hlinkClick r:id="rId6"/>
              </a:rPr>
              <a:t>bringmethenews.files.wordpress.com/2014/11/turkeys-e1427766107700.jpg?w=458</a:t>
            </a:r>
            <a:endParaRPr lang="en-US" dirty="0" smtClean="0"/>
          </a:p>
          <a:p>
            <a:pPr marL="0" indent="0">
              <a:buNone/>
            </a:pPr>
            <a:endParaRPr lang="en-US" dirty="0"/>
          </a:p>
        </p:txBody>
      </p:sp>
    </p:spTree>
    <p:extLst>
      <p:ext uri="{BB962C8B-B14F-4D97-AF65-F5344CB8AC3E}">
        <p14:creationId xmlns:p14="http://schemas.microsoft.com/office/powerpoint/2010/main" val="372382845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49</TotalTime>
  <Words>189</Words>
  <Application>Microsoft Office PowerPoint</Application>
  <PresentationFormat>On-screen Show (4:3)</PresentationFormat>
  <Paragraphs>29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Thatch</vt:lpstr>
      <vt:lpstr>Avian Bird Flu in South Dakota</vt:lpstr>
      <vt:lpstr>What Is Avian Flu?</vt:lpstr>
      <vt:lpstr>Symptoms</vt:lpstr>
      <vt:lpstr>Preventions &amp; Treatments</vt:lpstr>
      <vt:lpstr>Video</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Avian Bird Flu in South Dakota</dc:title>
  <dc:creator>Dillon Jensen</dc:creator>
  <cp:lastModifiedBy>Dillon Jensen</cp:lastModifiedBy>
  <cp:revision>9</cp:revision>
  <dcterms:created xsi:type="dcterms:W3CDTF">2015-05-18T13:42:44Z</dcterms:created>
  <dcterms:modified xsi:type="dcterms:W3CDTF">2015-05-19T15:48:51Z</dcterms:modified>
</cp:coreProperties>
</file>