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4B6CD-3B43-4FD2-9AD0-7C582B353686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850C4-1122-442D-AD84-37694144A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850C4-1122-442D-AD84-37694144A6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5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1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9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1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7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C713-DDED-4A20-9608-DC6E6D52E61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287BC-68E8-4C51-8298-BD9F5075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752600"/>
            <a:ext cx="3124200" cy="34671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MANY BEARS </a:t>
            </a:r>
          </a:p>
          <a:p>
            <a:pPr marL="0" indent="0" algn="ctr">
              <a:buNone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CAN LIVE IN THIS WOODS?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6248400"/>
            <a:ext cx="3130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http://www.uphs.upenn.edu/ifem/TREES.gif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6125289"/>
            <a:ext cx="14398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http://www.gifs.net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2" y="1905000"/>
            <a:ext cx="3124200" cy="3467100"/>
          </a:xfrm>
          <a:prstGeom prst="rect">
            <a:avLst/>
          </a:prstGeom>
        </p:spPr>
      </p:pic>
      <p:pic>
        <p:nvPicPr>
          <p:cNvPr id="1026" name="Picture 2" descr="http://local.brookings.k12.sd.us/biology/images/bear3p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897" y="3158110"/>
            <a:ext cx="2233411" cy="33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26" y="2133600"/>
            <a:ext cx="31242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are a bear living in a forest.</a:t>
            </a:r>
          </a:p>
          <a:p>
            <a:pPr marL="0" indent="0">
              <a:buNone/>
            </a:pPr>
            <a:r>
              <a:rPr lang="en-US" dirty="0" smtClean="0"/>
              <a:t>You must get enough food every day to stay alive.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get food by competing with other organisms in the forest.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Move around the “ecosystem”. Find a source of food.</a:t>
            </a:r>
            <a:br>
              <a:rPr lang="en-US" dirty="0" smtClean="0"/>
            </a:br>
            <a:r>
              <a:rPr lang="en-US" dirty="0" smtClean="0"/>
              <a:t>Compete with other “bears” by rolling dice.</a:t>
            </a:r>
            <a:br>
              <a:rPr lang="en-US" dirty="0" smtClean="0"/>
            </a:br>
            <a:r>
              <a:rPr lang="en-US" dirty="0" smtClean="0"/>
              <a:t>High roll wins ONE food ticket.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to get a balanced diet by collecting a variety of foods (Different colors of tickets)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4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BEARS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Some bears have “issues” that complicate their ability to find and collect food.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Mother bear: Must get enough food for herself AND HER TWO CUBS. (You need double the tickets)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Injured bear: Has harder time getting to food.</a:t>
            </a:r>
            <a:br>
              <a:rPr lang="en-US" dirty="0" smtClean="0"/>
            </a:br>
            <a:r>
              <a:rPr lang="en-US" dirty="0" smtClean="0"/>
              <a:t>(You must beat the number rolled by your opponent by 2! )</a:t>
            </a:r>
            <a:br>
              <a:rPr lang="en-US" dirty="0" smtClean="0"/>
            </a:br>
            <a:r>
              <a:rPr lang="en-US" dirty="0" smtClean="0"/>
              <a:t>      Ex: Injured bear rolls a 6. Other bear rolls a 5….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OTHER </a:t>
            </a:r>
            <a:r>
              <a:rPr lang="en-US" dirty="0" smtClean="0"/>
              <a:t>BEAR WINS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5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763000" cy="624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80 </a:t>
            </a:r>
            <a:r>
              <a:rPr lang="en-US" dirty="0" err="1"/>
              <a:t>lbs</a:t>
            </a:r>
            <a:r>
              <a:rPr lang="en-US" dirty="0"/>
              <a:t> of </a:t>
            </a:r>
            <a:r>
              <a:rPr lang="en-US" dirty="0" smtClean="0"/>
              <a:t>food/bear</a:t>
            </a:r>
            <a:br>
              <a:rPr lang="en-US" dirty="0" smtClean="0"/>
            </a:br>
            <a:r>
              <a:rPr lang="en-US" dirty="0" smtClean="0"/>
              <a:t>TOTAL </a:t>
            </a:r>
            <a:r>
              <a:rPr lang="en-US" dirty="0" smtClean="0"/>
              <a:t>FOOD POINTS = _____</a:t>
            </a:r>
            <a:br>
              <a:rPr lang="en-US" dirty="0" smtClean="0"/>
            </a:br>
            <a:r>
              <a:rPr lang="en-US" dirty="0" smtClean="0"/>
              <a:t>(Enough for ___ adults + 2 babies)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Survivors = _____   Dead = _____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Did Mom survive? ____</a:t>
            </a:r>
            <a:br>
              <a:rPr lang="en-US" dirty="0" smtClean="0"/>
            </a:br>
            <a:r>
              <a:rPr lang="en-US" dirty="0" smtClean="0"/>
              <a:t>Did babies survive? ____</a:t>
            </a:r>
            <a:br>
              <a:rPr lang="en-US" dirty="0" smtClean="0"/>
            </a:br>
            <a:r>
              <a:rPr lang="en-US" dirty="0" smtClean="0"/>
              <a:t>Did injured bear survive? ____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85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SPECIAL BEARS</vt:lpstr>
      <vt:lpstr>  80 lbs of food/bear TOTAL FOOD POINTS = _____ (Enough for ___ adults + 2 babies)   Survivors = _____   Dead = _____  Did Mom survive? ____ Did babies survive? ____ Did injured bear survive? ____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 lbs of food/bear  TOTAL FOOD POINTS = _____  Survivors = _____   Dead = _____</dc:title>
  <dc:creator>Kelly Riedell</dc:creator>
  <cp:lastModifiedBy>Kelly Riedell</cp:lastModifiedBy>
  <cp:revision>7</cp:revision>
  <dcterms:created xsi:type="dcterms:W3CDTF">2013-03-01T14:05:32Z</dcterms:created>
  <dcterms:modified xsi:type="dcterms:W3CDTF">2015-02-25T13:51:18Z</dcterms:modified>
</cp:coreProperties>
</file>