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E38EA-4240-44F7-8B16-F11D528F5E0C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FFDBA-6C69-4D17-A70E-57DA56445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FFDBA-6C69-4D17-A70E-57DA564452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5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6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5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B331-6A09-4311-80E8-BAABB80FBAF7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2E4F-9058-4BED-A713-FE0627571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4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get all your vocab definitions done BEFORE YOU LEAVE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Hey, come on . . . </a:t>
            </a:r>
            <a:br>
              <a:rPr lang="en-US" dirty="0" smtClean="0"/>
            </a:br>
            <a:r>
              <a:rPr lang="en-US" dirty="0" smtClean="0"/>
              <a:t>there’s only 9 WORDS!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685800"/>
            <a:ext cx="3635375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ea typeface="+mj-ea"/>
                <a:cs typeface="+mj-cs"/>
              </a:rPr>
              <a:t>EXTRA </a:t>
            </a:r>
            <a:r>
              <a:rPr lang="en-US" sz="4400" dirty="0" smtClean="0">
                <a:solidFill>
                  <a:srgbClr val="FF0000"/>
                </a:solidFill>
                <a:ea typeface="+mj-ea"/>
                <a:cs typeface="+mj-cs"/>
              </a:rPr>
              <a:t>CREDIT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MONOSOMY: condition in which a cell has only ONE copy of one of its chromosomes</a:t>
            </a:r>
          </a:p>
          <a:p>
            <a:endParaRPr lang="en-US" sz="3600" dirty="0" smtClean="0"/>
          </a:p>
          <a:p>
            <a:r>
              <a:rPr lang="en-US" sz="3600" dirty="0" smtClean="0"/>
              <a:t>TRISOMY: condition in which a cell has </a:t>
            </a:r>
            <a:br>
              <a:rPr lang="en-US" sz="3600" dirty="0" smtClean="0"/>
            </a:br>
            <a:r>
              <a:rPr lang="en-US" sz="3600" dirty="0" smtClean="0"/>
              <a:t>THREE copies of one of its chromosomes</a:t>
            </a:r>
          </a:p>
          <a:p>
            <a:endParaRPr lang="en-US" sz="3600" dirty="0" smtClean="0"/>
          </a:p>
          <a:p>
            <a:r>
              <a:rPr lang="en-US" sz="3600" dirty="0" smtClean="0"/>
              <a:t>BARR BODY: dense region in the nucleus of female cells that forms when one of the X chromosomes is inactivated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53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27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If you get all your vocab definitions done BEFORE YOU LEAVE  Hey, come on . . .  there’s only 9 WORDS!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get all your vocab definitions done BEFORE YOU LEAVE  Hey, come on . . .  there’s only 9 WORDS!</dc:title>
  <dc:creator>Kelly Riedell</dc:creator>
  <cp:lastModifiedBy>Kelly Riedell</cp:lastModifiedBy>
  <cp:revision>8</cp:revision>
  <dcterms:created xsi:type="dcterms:W3CDTF">2010-12-03T13:59:25Z</dcterms:created>
  <dcterms:modified xsi:type="dcterms:W3CDTF">2010-12-03T21:22:34Z</dcterms:modified>
</cp:coreProperties>
</file>