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7F17-2D70-4C7F-B6BD-0AE18882F833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982-C5F5-4D5D-B103-EB7B0060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7F17-2D70-4C7F-B6BD-0AE18882F833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982-C5F5-4D5D-B103-EB7B0060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0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7F17-2D70-4C7F-B6BD-0AE18882F833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982-C5F5-4D5D-B103-EB7B0060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8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7F17-2D70-4C7F-B6BD-0AE18882F833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982-C5F5-4D5D-B103-EB7B0060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78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7F17-2D70-4C7F-B6BD-0AE18882F833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982-C5F5-4D5D-B103-EB7B0060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4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7F17-2D70-4C7F-B6BD-0AE18882F833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982-C5F5-4D5D-B103-EB7B0060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57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7F17-2D70-4C7F-B6BD-0AE18882F833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982-C5F5-4D5D-B103-EB7B0060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0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7F17-2D70-4C7F-B6BD-0AE18882F833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982-C5F5-4D5D-B103-EB7B0060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0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7F17-2D70-4C7F-B6BD-0AE18882F833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982-C5F5-4D5D-B103-EB7B0060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9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7F17-2D70-4C7F-B6BD-0AE18882F833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982-C5F5-4D5D-B103-EB7B0060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8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7F17-2D70-4C7F-B6BD-0AE18882F833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982-C5F5-4D5D-B103-EB7B0060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5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F7F17-2D70-4C7F-B6BD-0AE18882F833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41982-C5F5-4D5D-B103-EB7B0060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4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6781800" cy="6781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103714"/>
            <a:ext cx="8382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http://media-cache-ec0.pinimg.com/originals/34/28/d4/3428d41873a63560c5fbbb7b49c7c787.jpg</a:t>
            </a:r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33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1</cp:revision>
  <dcterms:created xsi:type="dcterms:W3CDTF">2013-11-04T00:59:27Z</dcterms:created>
  <dcterms:modified xsi:type="dcterms:W3CDTF">2013-11-04T01:04:05Z</dcterms:modified>
</cp:coreProperties>
</file>