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4:55.61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10295 9764 240 0,'15'-17'126'16,"-4"-8"-28"-16,0 12-74 15,5 4 0-15,-6 7-4 16,-10 2 1-16,13 13 5 15,-13 10 5-15,-10 16 8 16,-6 19-3-16,-3 17-7 16,-3 20-8-16,-2 16-19 15,0 10-2-15,1 8 1 16,5-4-2-16,1-10 2 15,7-13-6-15,4-31 1 16,5-17-5-16,2-35 3 0,-1-19-3 16,22-39 3-16,-4-14 2 15,4-27-2-15,5-14 6 16,4-16-1-1,1-10 3-15,3-7-1 0,1 1 6 16,-2 2-2-16,-2 16-1 16,-4 7 3-16,-6 15 0 15,-5 21 4-15,-8 15-3 16,-3 21 1-16,-6 29-3 15,-18 0-5-15,-4 27 2 16,-8 17-3-16,-10 21 1 16,-6 24-5-16,-8 22 5 15,-1 22-3-15,-5 9-2 0,2 13 4 16,8 4-1-1,3 3 1-15,13-13-4 16,8-26-1-16,7-19-4 16,10-39 1-16,11-29 2 0,11-41 0 15,8-36-1-15,8-41-1 16,4-30 5-16,6-25 1 15,1-25 2-15,-1-7 0 16,-2-3 3-16,-5 12 1 16,-11 12 3-16,-6 20 1 15,-6 21-2-15,-9 24 7 16,-5 31-2-16,-7 13 0 15,-3 25-4-15,-6 17-3 16,-1 21-3-16,-2 25-2 16,-4 22 3-16,-5 30-7 15,-1 17 4-15,-3 30-1 0,1 8-3 16,1 6 3-16,3-3 2 15,3-11-1-15,7-22-5 16,8-23 1-16,4-27-4 16,6-39 2-16,4-37 0 15,15-23 2-15,1-37 0 16,3-29-1-16,0-23 5 15,1-19-1-15,0-14 3 16,-4-9-1-16,-1 5 5 16,-7 11-1-16,-5 16 3 15,-3 22 6-15,-5 18-4 16,-1 24 2-16,-5 29-2 15,0 27-2-15,1 27-3 0,-5 31-3 16,3 29-1-16,3 23-5 16,-4 21 1-16,1 26 1 15,-4 11-1-15,-1-1 4 16,0-2-1-16,3-19 1 15,0-19-2-15,0-24-3 16,3-28-1-16,4-29-1 16,7-44 1-16,0 0-2 15,18-61 0-15,-3-18-1 16,2-20-21-16,0-21-14 15,3-20-4-15,-1-4-3 16,-8 3 4-16,-2 6 1 16,-7 18 10-16,-4 12 8 0,-3 22 34 15,-5 23 29-15,-2 24 12 16,-2 15 5-1,1 29 0-15,-4 26-1 16,0 36-6-16,1 37-9 0,-1 33-12 16,1 33-10-16,4 34-7 15,-4 20-3-15,2 18-3 16,7 1 0-16,-4-5-1 15,0-22 3-15,0-18-4 16,-3-32 0-16,0-35-4 16,1-36 2-16,0-33 1 15,1-44-2-15,12-21-1 16,-16-62-1-16,11-24 3 15,8-24-4-15,1-27-17 16,9-14-17-16,0-16-10 16,6-5 0-16,3 3-3 15,-2 10 1-15,-4 9-1 0,0 12 1 16,-12 8 18-16,-2 15 8 15,-4 8 11-15,-5 14 3 16,-4 12 15-16,-3 21 3 16,-2 24 7-16,-3 36 3 15,4 36 15-15,-9 51 36 16,7 48 2-16,-5 50 0 15,0 41-11-15,2 25-2 16,-1 20-7-16,-5 3 1 16,6-4-12-16,-2-25-29 15,1-33-5-15,3-40-4 16,2-40-4-16,3-41 0 15,3-44 1-15,10-47-2 0,-4-28-1 16,8-42 0-16,3-22 3 16,2-17-1-16,2-17 4 15,1-14-4-15,4 1-4 16,-2-1-14-16,5 2-4 15,0 8-7-15,-3 10-5 16,1 18 1-16,-9 14 14 16,-1 27 6-16,-10 33 13 15,-10 35 25-15,-13 40 13 16,-13 37 6-16,-5 34 10 15,-9 30-1-15,-11 19-15 16,1 13-4-16,-4 10-5 16,2-15-12-16,8-12-8 0,8-24-3 15,10-22-5-15,14-26-2 16,13-23 1-1,13-29-1-15,13-31-1 16,14-24-1-16,12-26-1 0,6-31 3 16,6-20 0-16,6-20 3 15,-2-20 0-15,-2-18-1 16,-6-10 1-16,-7 0 0 15,-10 2 1-15,-8 10 1 16,-11 16 4-16,-11 19 3 16,-12 24 4-16,-1 31-2 15,-7 25 2-15,-8 36 0 0,0 33 1 16,-2 29-2-1,-2 22-2-15,3 21-5 16,2 16-1-16,1 12-2 16,3 9-2-16,5-4 0 15,3-12-2-15,7-14-2 0,5-19-2 16,6-18 4-16,7-26-5 15,8-20 5-15,6-24 1 16,11-22 0-16,7-16-1 16,-1-9 3-16,8-7 0 15,4-8 1-15,-2-4 1 16,1-12-2-16,-3-12 0 15,0-14-1-15,-8-15 1 16,-2-15 0-16,-5-12 3 16,-5-9-3-16,-7 0-1 15,-6 10 5-15,-6 17 2 16,-10 28 4-16,-8 30 1 0,-7 38-1 15,-10 38 1-15,-5 38 0 16,-6 38-1-16,-1 33-3 16,-3 30-1-16,2 19-4 15,3 7-3-15,3 5 3 16,7-2-5-16,7-24 2 15,7-16-1-15,6-32 1 16,8-23-2-16,8-24 2 16,9-33 1-16,8-20 0 15,6-17 0-15,1-14 1 16,8-6 2-16,-5-4-1 15,0-6-1-15,-6-9 1 16,-2-6-2-16,-9-9-1 0,-6-17 2 16,-7-16-2-16,-6-17 1 15,-4-9-1 1,-3-7 0-16,-2-4-2 15,-2 7 5-15,0 21-1 0,-1 13 0 16,1 28 3-16,2 19-2 16,6 44 3-16,0 0 2 15,-3 43-2-15,7 20 0 16,0 23 0-16,-1 19 0 15,0 19-1-15,-2 9-3 16,1 6 3-16,-2-2-4 16,-2-8 2-16,1-15-3 15,-1-13 3-15,2-22-3 16,2-22 1-16,1-15 4 15,1-16-1-15,-4-26 1 16,16-13 1-16,-6-19-1 16,3-25 2-16,5-16 0 0,1-28-4 15,5-21 0-15,7-17-6 16,2-15 1-16,2-2-3 15,-2 0 4-15,0 5-4 16,-5 18 0-16,-7 18 4 16,-4 26 0-16,-11 21 6 15,-5 22 2-15,-5 25 1 16,4 21 0-16,-17 36 0 15,5 14-2-15,-1 30 0 16,-3 10 0-16,1 27-5 16,-4 10 2-16,-2 11 1 15,-1 0-4-15,1-2 3 16,0-11 0-16,2-18 1 0,5-11-3 15,0-22 4-15,4-15-2 16,6-23 0-16,6-14 3 16,-2-22-1-16,12-3 1 15,-2-23 0-15,3-18 0 16,4-21-4-16,0-34 1 15,3-24-3-15,-1-26 1 16,0-25-4-16,-5-17 2 16,-4-11-2-16,-10 4 1 15,-10 5 4-15,-7 21 0 16,-8 17-2-16,-5 20 4 15,-4 16-2-15,1 19 3 16,5 11-3-16,2 6 3 0,9 0-3 16,6 5 0-16,8-3 1 15,3 6-2 1,3 6 2-16,1 0-1 15,1 11 4-15,-3 9-2 0,-2 12 3 16,-2 9 0-16,-5 9 1 16,7 19 0-16,-20-8 1 15,10 10-2-15,-1 4-2 16,11-6 0-16,-18 24-2 15,12-1 1-15,2 5-2 16,-1 6 1-16,2 8-2 16,1 7 1-16,1 7-1 0,-1 3 2 15,1 1-4 1,-1-5 2-16,2-8-2 15,2-6-1-15,-1-19 0 16,-1-22 0-16,0 0 2 16,17-39-1-16,-7-11 4 0,2-12-15 15,1-6-54-15,2 3-39 16,-4-4-26-16,6 20-1 15,-7 2-9-15,1 26 40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23.78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14598 5748 536 0,'-20'-27'184'0,"-3"25"-10"15,-1 7-170-15,-1 19-13 16,8 7-4-16,4 16-3 15,4 5-3-15,8 11 0 16,7 12 0-16,11 16 0 16,8 14 2-16,4 6 7 15,9 14 7-15,1 5 3 16,1 7-4-16,0 1 2 15,-1-1-3-15,-1-12 5 16,-7-12-6-16,-2-17 6 0,-8-18-6 16,-3-21 1-16,-1-17 4 15,-17-40-1-15,14-3 1 16,-14-39 0-16,-8-25-2 15,2-22-1-15,-10-26 9 16,1-18-8-16,-6-21 6 16,1-9-4-16,-3 4 3 15,-3 10-2-15,3 8 6 16,-4 22 0-16,3 19-2 15,-2 23 3-15,4 24-2 16,4 24 0-16,6 21 2 16,3 30-6-16,9 24 0 15,9 20-2-15,5 24-1 0,12 13-3 16,5 19 0-16,8 14 4 15,3 9-6-15,5 1 7 16,-3 2-4-16,1-6 5 16,-4-7-6-16,-6-8 7 15,-5-11-5-15,-9-17-1 16,-3-17 6-16,-3-24-6 15,-3-19 2-15,-2-25-1 16,2-25 1-16,-1-26 0 16,4-30 0-16,-1-22 3 15,2-18 1-15,0-24-3 16,-9-16 5-16,1-15-5 0,-8-3 4 15,-8-2-3-15,-9 1 3 16,-7 9-2-16,-5 9-1 16,-13 7 5-1,1 4 0-15,-7 13 1 0,2 8-1 16,-3 4 2-16,5 9 2 15,1-1-3-15,5 11-2 16,5-1 1-16,6 8-3 16,8 8 4-16,1 2-4 15,5 11 0-15,2 8-3 16,4 13 3-16,3 9 0 15,0 14 2-15,4 21-2 16,0 0 0-16,0 0 0 0,4 32 0 16,2 18 0-1,5 22-4-15,3 19 0 16,1 29-4-16,7 18 4 15,-2 16-6-15,2 6 2 0,3 4-3 16,-3-8 2-16,0-11-1 16,1-19 2-16,-5-24 0 15,-1-27 0-15,-2-20-1 16,-2-24 3-16,-13-31 1 15,14-8 0-15,-14-38 3 16,-10-27-1-16,0-24 4 16,-11-30 1-16,-4-25 3 15,-8-20 2-15,-9-13 2 16,-7-8-5-16,-5 5 5 15,0 6-4-15,-2 10 2 16,-2 16 0-16,6 13-3 16,3 17-4-16,5 14 0 0,12 10 0 15,1 12 0-15,5 16 0 16,8 17 0-16,4 11-5 15,5 20 5-15,9 26-1 16,-5 15-1-16,8 34-2 16,5 35 5-16,6 25-3 15,7 32-1-15,7 21 0 16,9 23-2-16,4 16 1 15,13 9-4-15,2-9 6 16,6-8-11-16,3-14 4 16,1-17-3-16,-1-14 2 15,-7-27 0-15,-3-22 2 16,-10-18 0-16,-6-21 2 0,-11-16 0 15,-6-18 1-15,-11-19 1 16,-11-7 0-16,-7-47 2 16,-10-13-1-1,-11-35 4-15,-8-15-1 0,-11-29 4 16,-9-12 2-16,-8-15 2 15,-4 1-3-15,-3-3 2 16,0 13-2-16,-1 15 2 16,3 15-6-16,6 15 4 15,4 17-7-15,9 14 4 16,6 12-3-16,6 12 3 15,9 15-2-15,4 10 2 16,10 16-3-16,15 14 0 0,-10 32 1 16,14 20-2-1,7 26 1-15,8 24-4 16,3 15 1-16,9 26-4 15,2 8 5-15,4 11-6 0,7-3 4 16,0 0-6-16,1-18 1 16,3-14 1-16,-4-14 2 15,-5-17 1-15,-3-16 0 16,-5-17 1-16,-7-16 0 15,-8-16 0-15,-5-8 3 16,-11-23-4-16,0 0 1 16,-20-9 0-16,1-21-1 15,-8-14 1-15,-7-13 3 16,-4-19 1-16,-2-18 1 15,-3-17 2-15,-3-7 0 16,1-7 3-16,2 2 0 16,4 1 2-16,1 10-6 0,6 5 4 15,-1 16-3-15,6 16 2 16,7 12-3-16,5 8 0 15,0 14-3-15,4 9 2 16,4 4-1-16,1 10 1 16,6 2-2-16,0 16 3 15,0-16-2-15,0 16 2 16,0 0 0-16,0 0-1 15,13-3 0-15,-13 3 0 16,13 9 1-16,-7 8-3 16,7 7 3-16,1 8-3 15,0 6 2-15,4 7-3 0,3 6 1 16,1 5-4-16,0 4 6 15,-1-1-7-15,3-7 1 16,-5-7 0-16,-2-1 1 16,-3-12 0-1,-1-2 1-15,-4-13 2 0,-1 1-4 16,-8-18 3-16,0 0 0 15,0 0-2-15,0 0 0 16,-15-11 0-16,0-9 4 16,-7-10-3-16,-2-8 1 15,0-9 2-15,-8-3-1 16,4-5 3-16,-3-4 0 15,1-1 1-15,-2 5-4 0,4 2 3 16,-5 6-1-16,5 6 1 16,-3 12 0-16,2 4 1 15,1 11-1 1,0 1-1-16,2 8 0 0,1 7 0 15,4 2-1-15,3 6 0 16,1-5-2-16,3 3 0 16,14-8 0-16,-16 18 1 15,16-18 0-15,-1 20-1 16,1-20 2-16,10 14-2 15,-10-14 1-15,21 20 0 16,-12-12 0-16,5 0-2 16,-1-3 2-16,-2 0-1 15,1-1-1-15,-12-4 0 16,19 4 1-16,-19-4-1 15,0 0 1-15,3-20 1 16,-6 6-1-16,-5-9 0 0,-3 0 0 16,0-4 2-16,2-4-1 15,-2 5 1-15,0 3 0 16,3 8 2-16,8 15-2 15,0 0 1-15,11 33-19 16,14 9-99-16,10 17-23 16,8-11-23-16,18 7-7 15,0-24-6-15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49.11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7404 13834 517 0,'-14'-16'176'0,"-3"-8"-6"16,9 11-168-16,8 13-16 15,0 0 1-15,-14 26 1 16,14 3 1-16,-1 13 2 15,1 10-6-15,-2 11 5 16,-1 9 6-16,1 10 0 16,-1 11 1-16,1 7 0 15,1 14-2-15,1 4 2 0,0 11 4 16,2-1-2-16,-1 2 1 15,7-5 1-15,-1-13-1 16,3-9-1-16,1-20 2 16,0-16-1-16,3-15 2 15,4-20 3-15,2-12-1 16,3-16 1-16,6-5 0 15,4-9-2-15,3-3 1 16,6-3-2-16,5 5-2 16,1-4-2-16,4 4 0 15,8-1-1-15,1 1 1 16,9-2 0-16,5 1 0 15,15-4-1-15,8-2 1 0,9 2-2 16,11-2 0-16,10 2-1 16,9 3 2-16,7 0-2 15,8 0 1 1,6 8-1-16,4-3 2 0,2 2 0 15,5-2 1-15,7-1-1 16,6 0 0-16,2-4 0 16,9-3 0-16,9-6 1 15,8-7-1-15,6 2 4 16,12 1-4-16,-2-4 3 15,10 8-3-15,4-3 4 16,-2 8-2-16,1-1 3 16,-2 6-2-16,-4-2-3 0,5-6 1 15,0 2 0 1,0-8 1-16,3 2-1 15,1 1 0-15,-1-1-1 16,3 6 2-16,-6 4-1 0,-5 1 3 16,0 8-2-16,-8 0 2 15,-7 7 1-15,-1-6 0 16,-1 4-1-16,-5-5 2 15,1-3-1-15,-4-1-1 16,-4 0 1-16,-4-2 0 16,-7 5-1-16,-10-3-1 15,-9 6 0-15,-17 2-1 16,-8 4 1-16,-20 0 2 15,-15 2 0-15,-16-5 1 16,-12-2 1-16,-19-3 3 16,-6-4 1-16,-18-7 1 15,-4 1-2-15,-12-13-1 0,-8 1-2 16,-8-1-1-16,-7-1-3 15,-6-5-1-15,-8-2-2 16,-4-6 0-16,0-2-1 16,-3-11 2-16,-2-10 0 15,0-13 0-15,3-16 0 16,3-11 0-16,3-14-2 15,4-3 0-15,-2 1-2 16,5 15-3-16,-2 9-50 16,-4 19-74-16,4 28-9 15,-14 17-10-15,6 30-1 16,-16 10 70-16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1:26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4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1" timeString="2015-10-21T12:39:43.476"/>
    </inkml:context>
    <inkml:brush xml:id="br3">
      <inkml:brushProperty name="width" value="0.05292" units="cm"/>
      <inkml:brushProperty name="height" value="0.05292" units="cm"/>
      <inkml:brushProperty name="color" value="#00B050"/>
    </inkml:brush>
    <inkml:context xml:id="ctx2">
      <inkml:inkSource xml:id="inkSrc54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2" timeString="2015-10-20T13:54:17.854"/>
    </inkml:context>
    <inkml:brush xml:id="br4">
      <inkml:brushProperty name="width" value="0.05292" units="cm"/>
      <inkml:brushProperty name="height" value="0.05292" units="cm"/>
    </inkml:brush>
  </inkml:definitions>
  <inkml:trace contextRef="#ctx0" brushRef="#br0">8854 3733 124 0,'0'0'73'15,"1"-16"10"-15,-1 16 6 0,0 0 6 16,0 0-7-16,-1-15-5 16,1 15-7-1,0 0-9-15,0 0-13 16,0 0-17-16,0 0-16 0,0 0-15 15,-5 21-5-15,5-21 0 16,0 0 0-16,0 0-1 16,5 16 2-16,-5-16-1 15,0 0 0-15,0 0 0 16,0 0 0-16,0 0 0 15,0 0-1-15,11 4 1 16,-11-4-1-16,0 0 2 16,0 0-1-16,0 0 0 15,0 0 0-15,0 0 0 16,0 0 0-16,-7 22 0 15,7-22-1-15,-4 18 0 16,4-18 0-16,-5 21 1 0,5-21-1 16,-1 23-1-16,1-23 1 15,-9 29-1-15,7-14 2 16,-2 6-3-16,-1 0 2 15,-1 7-1-15,-1-2 2 16,-2 6-2-16,2 4 10 16,-3-4-9-16,3-1 8 15,1 2-8-15,-3-1 9 16,4-3-2-16,2-4 1 15,-1-3-1-15,0 1-12 16,2 0 14-16,1-5-14 16,-3 3 11-16,0-5-11 15,4 3 5-15,-2-2-6 0,1 4 6 16,-2-4-1-16,3-2 0 15,-1 3 0-15,1-3 1 16,0-1 0 0,0 4-1-16,0-5 1 0,1 5 0 15,2-4 0-15,-3 1-1 16,0 5 2-16,0-4-2 15,0 2 1-15,0-4 0 16,0 2 1-16,-3 6-1 16,2-9 1-16,0 6 0 15,1-3-1-15,-1-1 1 16,1 1 0-16,-3-3-2 15,2 2 2-15,1-15-1 0,-4 29 1 16,4-29-1 0,-3 26 0-16,3-26 0 15,-5 23 1-15,5-23-2 16,-4 27 1-16,4-27 0 0,-2 24-1 15,-1-7 0-15,2-3 1 16,-3 4-1-16,4-2 1 16,0-1 0-16,-1 4 1 15,1-1-1-15,-2 0 4 16,2 0-4-16,2 1 3 15,-1-1-4-15,-1 0 2 16,3 2-3-16,-2-3 2 16,3 3-3-16,-3-1 0 15,1 1 0-15,3-4 1 16,-1 5 0-16,1-1 2 15,1-1 0-15,0 4 0 0,0 0 0 16,0-4 0-16,3 1-1 16,-6 1 1-16,6 3 1 15,-3-3-1-15,1 2-1 16,-1-2 2-16,3 3-2 15,-2-1 1-15,-1 3 0 16,1-3-1-16,1 1 0 16,2 2 2-16,-2-3-2 15,1 1 1-15,-2-3 2 16,4 3-2-16,-3-4-1 15,1 4 2-15,2-4-1 16,0 1 0-16,2-2 0 16,-1 2 0-16,-1-1-2 0,0 1 2 15,0-3 1-15,2 1-1 16,-2-1 0-16,0 5-2 15,-1-5 2-15,-2-2-2 16,5 3 1-16,-5-4-2 16,3 3 2-16,-2-2-3 15,-1-1 3-15,-8-15-1 16,15 27 2-16,-15-27-1 15,17 29 0-15,-7-16-1 16,-2 2 2-16,-2 1 0 16,-6-16 0-16,13 26-2 15,-13-26 0-15,11 28 1 16,-7-15 1-16,-4-13-1 0,9 27 1 15,-9-27-1-15,7 26 1 16,-1-11 2 0,-3-2-3-16,0 3 1 15,-3-16 0-15,9 26 1 0,-9-26-1 16,7 28 1-16,-7-28-1 15,4 22 1-15,-4-22 0 16,7 21 0-16,-7-21-1 16,3 17 0-16,-3-17 0 15,3 21 0-15,-3-21-1 16,4 18 2-16,-4-18-2 15,7 22 1-15,-7-22 0 16,9 25 0-16,-9-25-1 16,6 26 1-16,-6-26-1 15,9 27 1-15,-9-27-1 16,7 25 1-16,-7-25-1 15,8 26 1-15,-5-13 0 0,-2 3 0 16,4-2 1-16,-1-1-1 16,1 4 1-16,-3-1 0 15,4-2 0-15,-1 3 1 16,0-3-2-16,1 1 1 15,-2 4-2-15,3-6 1 16,-1 7-1-16,0-6 0 16,5 4 0-16,-2 2 0 15,-1-4 3-15,3 5-6 16,-1-5 6-16,5 7-6 15,-4-5 6-15,0 5-5 16,-3-2 5-16,2 1-5 16,0-1 3-16,-2 4 1 0,1-4-1 15,2 3 2-15,-3-4-3 16,6 4 2-16,-7-1-2 15,4 1 0-15,-1 2 0 16,-3-3 1-16,3 4-1 16,-3-1 0-16,1 4 0 15,-4 0 1-15,3 0-1 16,-4-4 1-16,3 3-2 15,-5-5 2-15,4 2-1 16,-3-3 1-16,1-1-1 16,1 3 1-16,0-6-1 15,0 2 1-15,0-1 0 16,1 3 1-16,1-4-2 0,-1 4 2 15,2-5-2-15,-1 1 2 16,3-1 2 0,-3 1-4-16,0 2 3 15,1-3-4-15,-3 3 3 0,2 1-3 16,-3 0 4-16,4 3-4 15,-3-4 0-15,-1 5 2 16,1-5-1-16,0 6 2 16,3-4-1-16,-1 5 0 15,1-1 0-15,0-1 0 16,-1 3-1-16,0-1 2 15,-1 0-2-15,1 2 1 0,0 3-1 16,1-1 2 0,-3-1-2-16,1 2 2 15,0 4-2-15,1-3 2 16,-4 2-3-16,4-4 3 15,-6 4-2-15,3 0 1 0,-3 2 5 16,-2 3-3-16,1-2 3 16,1 2-5-16,-6 2 5 15,2 0-3-15,-2 0 3 16,1 1-4-16,-1-3-2 15,0 3 1-15,0-1-1 16,1 1 3-16,0 2-4 16,-1-3 2-16,-2 1 0 15,4 2 0-15,-3-1 0 16,1-1 1-16,-2 6-1 15,1-4 1-15,0-3-3 16,3 6 1-16,-5-3-3 0,2-4 2 16,-1 0-2-16,4 2 1 15,-5-2-1-15,3 0 2 16,0-1 1-16,1 1 1 15,2-2-1-15,-1 3 2 16,-1 2-1-16,1-3 0 16,0 2 0-16,2 0 0 15,0 0-1-15,-1-2 2 16,2 2-2-16,0-2 1 15,-1-3 3-15,0 1-1 16,0 3 1-16,-2 0-5 16,-1-2 5-16,0 3-4 15,2-5 4-15,-4 5-4 0,3-4 1 16,-3 4-3-16,3-3 3 15,-3 1 1-15,3 3 0 16,-2-1 0 0,-2 3-2-16,2 2 2 0,-1-4-1 15,-2 4 1-15,0-1 0 16,-1-2 1-16,-1-1-2 15,-5 2 4-15,-2 2-2 16,-2 3 1-16,-2-3 0 16,-3-1 0-16,-3-2 0 15,0 7-1-15,-4-4 1 16,0 5-3-16,2-6 2 15,-2-1-1-15,3 2 0 0,-3 0 1 16,5 4-2 0,4-6 2-16,0 2-3 15,4-5 2-15,2 1-1 16,1-1 2-16,0-2-3 0,7-1 3 15,-2 1-1-15,0-5-5 16,0 1 5-16,5-3-3 16,-2-4 3-16,2 2-5 15,3-4 6-15,0-2-6 16,-1 1 4-16,2 0 1 15,2-1-1-15,0 4 1 16,0 3-1-16,-2-1 1 16,4 4-1-16,-6 0 1 15,3 2-1-15,-1 3 2 16,0 1-3-16,0-1 5 15,-2-3-4-15,1 1 1 16,0-4-1-16,2-2 2 0,-1 0-3 16,2-3 3-16,0-5-4 15,0 3 0-15,2 2 1 16,0-2-1-16,2 4 1 15,1-1-1-15,-1-1 2 16,3 0-2-16,-1-1 3 16,0 3-1-16,3-10 1 15,-2 3 1-15,4-5-1 16,-4 1 0-16,3-4-1 15,-1 2 1-15,-1-4-1 16,1 3 1-16,0 1-2 16,-1-2 2-16,-1-4-2 15,4 1 1-15,-11-15 0 0,17 28 0 16,-3-20-1-16,-2-2 1 15,6-3 1-15,0 2-1 16,3-1 1 0,0-1 0-16,0-2 0 0,1 1 0 15,-4 1 0-15,4 2 0 16,-3-2-1-16,-1 1 2 15,1-3-2-15,2-1 0 16,4-5 1-16,-4 1-2 16,7-11 1-16,3-8 0 15,2-1 0-15,2-4-2 16,-1-6 1-16,3-5-1 0,0 4 2 15,-2-4-1-15,4 1 1 16,0-1-3 0,0-4 3-16,-2 0-1 15,-2 1 1-15,1-3-2 16,-1-2 1-16,-2-4 0 0,-3 1 0 15,-4-3 1-15,1-1-1 16,-1 2-2-16,-7 2 2 16,1-1-2-16,-2 1 3 15,-3 1-2-15,-2 1 1 16,-1-1-2-16,-6 2 4 15,3-5 0-15,-3-1-5 16,-5-1 5-16,3 0-6 16,-3 1 5-16,0-4-3 15,-1 4 3-15,-1-3-5 16,0-4 2-16,-3 10 4 15,3-3-3-15,-3-3 2 0,4 3-1 16,-1-1 1-16,0-1-1 16,3-5 0-16,2 5 0 15,-2-8 1-15,3 3 1 16,0-7-1-16,0 5 1 15,1-6-1-15,-1 3 1 16,0-6 0-16,0 3-1 16,1 4 0-16,0-2-1 15,1 6 1-15,-1-2-3 16,3 5 3-16,-1 5-2 15,1 2 1-15,1-3 2 16,1 4-3-16,0 0 4 16,2-1-4-16,2 1 5 0,-3-3-4 15,5-1 5-15,0 3-4 16,4-4 0-16,-1-1 1 15,1 1-2-15,1 2 2 16,2-1-2-16,-4 1 0 16,1 3 0-16,-1 0 0 15,-8 7-1-15,3 0 3 16,-3-2-3-16,-4 0 6 15,1 2-1-15,-3-2 1 16,1-1-1-16,1-2 1 16,-2 0-1-16,-1-3 1 15,-3 1 0-15,0-1-3 16,-2-1-2-16,-2-1 2 0,-2-3-3 15,-2 3 4-15,-5 2-3 16,0-2 2 0,-2 0-2-16,-2 2 2 15,-3 1 1-15,1 1-7 0,0 0 6 16,0 0-5-16,-3-3 2 15,2 3-2-15,1-1 2 16,2 2-2-16,-1-5 0 16,0-3 5-16,2 0-4 15,0 3 4-15,2-8-1 16,-1 0 2-16,-1 3-2 15,4-6 2-15,-2 4-2 16,1-2-1-16,1 7 3 16,3-3-2-16,-4 4 1 15,4 2-1-15,-2 3 2 16,1-3-3-16,0 4 3 15,2 2 0-15,-1-4-2 0,-2 1 3 16,3 1-3-16,-2 1 2 16,2 1-3-16,-4 1 3 15,0 0-3-15,2 0 3 16,-3 0-2-16,-3 5 0 15,1-3 3-15,-2 2-6 16,2-1 6-16,-2 1-6 16,2 1 5-16,-1 0-5 15,-3 1 5-15,6 1-4 16,-1 1 3-16,0-3 0 15,0 2-1-15,-3-2 2 16,1-1-2-16,1-3 1 16,-2-2 1-16,0 3-2 0,-5-5-1 15,5 1 3-15,-4-4-2 16,-1 3 2-16,0 1-3 15,-2 1 2-15,1 0 0 16,0-1 3-16,0-4 1 16,3 1-3-16,0-1 4 15,3 1-3-15,-1-3 2 16,4 2-1-16,1-7-2 15,1 2 0-15,0 0-2 16,3-5 2-16,2-2-2 16,4-6 2-16,1 1 2 15,6-4-1-15,-1 1 0 16,4 2 0-16,2-3-3 0,2 3 3 15,2 3-3-15,-1-2 4 16,2 4-8 0,0-2 6-16,-1 10-5 15,-2 0 5-15,-2-2-2 0,-1 5 2 16,0 3-1-16,-4 2 1 15,-1 2 3-15,-4 3-10 16,4-4 10-16,-5 6-10 16,-2 2 10-16,-1 2-11 15,2-2 10-15,-4-3-10 16,2 5-1-16,-2 1 7 15,2 2-7-15,-3-3 8 0,-2 4-8 16,0-2 6 0,-1 3-6-16,1 3 8 15,-5-1-2-15,4 0 1 16,-5 5 0-16,2-5-1 0,-1 4 1 15,-2 2 1-15,0 1-2 16,2 2 2-16,-3 1-1 16,1 3 1-16,2 1 0 15,-2 2-1-15,-1 3 0 16,3 4 1-16,1 1 0 15,-4 0-1-15,0 2 0 16,1 0 0-16,2 1 0 16,-2-1 1-16,-2-4-1 15,3 4-1-15,-5 0 1 16,2-1 0-16,0 1 0 15,-2 0-1-15,-2 3-1 16,-1 0 1-16,0 2 0 0,-1 1 1 16,-3 0-1-16,3 2 1 15,-2 5-1-15,0-2 2 16,2 0 0-16,2 0-1 15,-2 0 0-15,6 5 0 16,-2 2 0-16,5 1-1 16,0 5 0-16,2 2-1 15,2 3 0-15,-2 9 1 16,-1 9 2-16,-2 0-3 15,-5 1 0-15,1 9-49 16,-2-2-75-16,3-15-23 16,7 2-11-16,0-19-19 15,11-20-7-15</inkml:trace>
  <inkml:trace contextRef="#ctx0" brushRef="#br0" timeOffset="5815.58">10387 8324 264 0,'18'-17'109'15,"-18"17"-1"-15,14-11-13 16,-14 11-13-16,0 0-14 15,0 0-11-15,0 0-12 16,0 0-15-16,-14 6-21 16,14-6-6-16,-11 7-2 15,11-7-1-15,0 0 0 16,0 0 0-16,0 0 0 15,0 0-1-15,0 0 0 16,0 0-1-16,0 0 1 16,0 0 0-16,0 0 0 0,-12-10 1 15,12 10 0-15,0 0 1 16,-11-5 0-16,11 5 0 15,0 0-1-15,-17-5 2 16,17 5-1-16,0 0-1 16,-16 0 1-16,16 0-1 15,0 0 0-15,-12-9 0 16,12 9-1-16,-7-15 0 15,7 15 1-15,-4-24 0 16,4 24 0-16,-5-29 0 16,4 14 0-16,1-6-1 15,1 1 2-15,-1-6 0 16,2 2 0-16,2-5 0 0,-1 0 0 15,1-1-1-15,-1-4 2 16,1-3 1 0,-2-2-4-16,3-3 3 15,-4 0-3-15,4 1 1 0,-4-1 0 16,4 1 1-16,-4-2-2 15,3 2 0-15,-4 4 3 16,2-2 0-16,0 3 0 16,-2 0-1-16,5-1 1 15,-3 0-1-15,2-1 2 16,1-1-2-16,1 1 0 15,-1 0-2-15,3 1 3 16,-4-2-2-16,3 3 2 16,-3 1 0-16,3-1-6 15,-3-5 5-15,3 1-4 16,0 1 7-16,3-5-8 15,1-3 6-15,0-3-5 0,4-6 4 16,-1 3 0-16,5 1-1 16,-3 0 1-16,1-6-2 15,-3 4 3-15,0-3-3 16,-2 0 1-16,1 4-2 15,-2-2 4-15,-2-2-1 16,1 2 2-16,-3 0 2 16,-1-4-3-16,4 6 3 15,-4-3-2-15,0-2 4 16,1 3-3-16,-3 0 0 15,-2 0-1-15,0 1-3 16,-2 0 4-16,0 4-3 16,-2 0 2-16,0 4-3 0,-2-1 1 15,2 4 0-15,-3-1-1 16,3 2 3-16,0-1-1 15,0 0 1-15,-1-3-1 16,6 2-2-16,-1 0 4 16,0-3-4-16,2 5 4 15,1-6-7-15,3 2 5 16,-1 4-5-16,2-5 6 15,-3 6-3-15,3 4 2 16,0-4-2-16,1 4 2 16,-1 1-3-16,-5 1 2 15,6 2-1-15,-4 6 0 0,3-6-1 16,-6-1 2-16,5 0 3 15,-1-2-10-15,0 2 12 16,-1-6-11 0,4-1 10-16,1-1-10 15,0 1 5-15,1 1-5 0,-2 2 0 16,2 3 7-16,-1-1-8 15,0 2 7-15,0 2-6 16,1 2 6-16,2-4-1 16,0 3 1-16,5 2-2 15,-2-2 2-15,0 1-2 16,5 0 2-16,-3 1-1 15,3 3 0-15,0 3 0 0,-1-1 0 16,-1 1-2 0,2 2 3-16,-2 3-1 15,1-4 1-15,1 9-1 16,-2-8 1-16,2 4 0 0,0-2 1 15,0 3 3-15,2-2-3 16,-2-2 1-16,2 7 0 16,-3-1 0-16,0 2-8 15,-3 4 9-15,2-1-10 16,-1 2 6-16,-1-1-6 15,3-2 6-15,1 5-7 16,0-3 8-16,4 3 0 16,1-4-1-16,-2 4 1 15,2-3-1-15,-1 8 2 16,-3 6 0-16,-4 1 5 15,3 9-10-15,-4-3 10 16,-1 10-9-16,-2-2 9 0,-1 8-9 16,1-6 8-16,-1 3-9 15,0 0 3-15,-1-2 1 16,-1 4-1-16,0-6 0 15,-1 4-1-15,0 5 1 16,-1 0-2-16,-2 0 3 16,3 4-3-16,-4 4 2 15,0 4-2-15,-1 0 1 16,-1 1-1-16,-1 0 2 15,3 5-3-15,-1 3 9 16,-2-5-8-16,1 0 2 16,0 0 4-16,-4-2-3 15,1 4 1-15,1 1-2 0,-6 0 4 16,3-2-10-16,-2 2 9 15,-4-2-3-15,0 3-2 16,-2-1 1 0,-1 0-1-16,-2-4 1 0,-2-2-1 15,-2-2 1-15,-1 3-2 16,-3-4 2-16,1-4-1 15,-1 4 2-15,0-2-3 16,1 1 4-16,0-4-3 16,1 3 1-16,2-3-2 15,-3 1 3-15,3 0-4 16,1 1 3-16,-4-3-1 15,1-2 0-15,-1 4 1 0,1-1 1 16,-2-2-2-16,2 2 2 16,0-4 0-16,1-4 0 15,4 1-2 1,1 0 3-16,3-3-3 0,-2 2 2 15,3-1-2-15,-1 1 2 16,0 4-1-16,-2 4 0 16,3-2 0-16,-7 5 1 15,1 5-3-15,0-1-2 16,-2 6 2-16,-2 0-1 15,-3 4 1-15,3 1 0 16,-3 1 1-16,1-1-2 16,-1-2 4-16,0 1 1 0,4-1-3 15,-1-3 2 1,3 1-1-16,3-1 0 15,0-1-1-15,0-2 2 16,5-1-3-16,-4-1 3 0,4 2-1 16,0-4-1-16,0 0 6 15,-1-3-6-15,4-2 6 16,-3 0-6-16,3-4 6 15,0 3-6-15,-2-4 6 16,3 1-5-16,-1-3 0 16,0 4 1-16,3 4-2 15,0-1 3-15,0 2-3 16,-2 0 1-16,2 5 0 15,2-5 1-15,0 5-2 16,-1-4 3-16,2 4-2 16,4-2 1-16,-3-3 0 0,3 0 0 15,-1 3 3-15,2 2-4 16,-2-2 4-16,2 0-4 15,-1 4 3-15,-2-2-4 16,-2 1 4-16,0 2-4 16,1-3 0-16,-1 0 2 15,-2 1-3-15,-1-1 3 16,2 1-1-16,3-1 1 15,-5 5-2-15,1-5 3 16,4-2-2-16,-2 0 1 16,0 2 0-16,2-2 1 15,-2 4 2-15,0-1-3 16,2-1 3-16,-4 3-2 0,1 0 1 15,-2 0-2-15,-2 3 4 16,1 2-5 0,-2 0 0-16,-1-5 2 0,0 3-1 15,-3-2 0-15,4 2 0 16,0-1 1-16,0-1-2 15,3-1 3-15,0-3-2 16,0 0 0-16,3 1-5 16,2-1 6-16,-2 3-6 15,2 0 2-15,-2 0-2 16,2-3 1-16,-1-2-1 15,3 1 2-15,-3-1 3 16,3-2-3-16,-1-2 3 0,1-1 1 16,0 2-1-16,1-2 1 15,-1 4-1 1,-1-1 1-16,3 2-1 15,0 1 1-15,-1-1-2 0,1 0 2 16,2 0-2-16,-2 0 0 16,6-3 1-16,-2 0 0 15,0-3-1-15,2 1-4 16,2-6 5-16,-1 3-5 15,1-1 7-15,-1 4-6 16,-4-1 4-16,3-1-5 16,-2 0 5-16,-2 3 1 15,3 1-1-15,-3 4 2 16,-4-3-4-16,0 4 3 15,4-3-1-15,-1-3 1 16,-3 1-2-16,4 2 2 16,0-4-2-16,-1 1 2 0,0-4-2 15,2-2 2-15,-1 1-1 16,-1 2 0-16,1 4 0 15,0-6-2-15,-1 6 3 16,1-5-3-16,0 1 3 16,3 1-3-16,-2 0 3 15,1 1-2-15,1-4 2 16,0-1-1-16,-1 1 0 15,1 1 1-15,-2 0-1 16,-1-2 0-16,3-1-1 16,-3 3 2-16,-1 0-2 15,2 3 3-15,-2-1-3 16,0 0 1-16,-2-2-1 0,2 3 3 15,1 1-3-15,-5-3 1 16,2-2-1-16,-1-4 1 16,0 0-1-16,-3 0 2 15,3-3 4-15,-3-1-5 16,0 2 5-16,-4-1-6 15,0 2 6-15,0 1-6 16,0-3 6-16,-4 3-6 16,1-1 0-16,0-2 0 15,-2 5 1-15,1-4 1 16,-3 1-1-16,3 3 1 15,-3 3-1-15,0-2 0 16,-3 0-1-16,4 1 2 0,-2 1-2 16,2 0 2-16,0-1-1 15,0-3 0 1,1 3 0-16,2-1 2 15,0-6-1-15,-1 5 2 0,1 0-2 16,2-2 0-16,-2-3-1 16,-1 5 2-16,1-3 2 15,-1-1 0-15,-2 6 0 16,-3 2-1-16,0-2-1 15,1-2 1-15,1 1 1 16,-4-1 0-16,1-7-5 16,1 2 2-16,0-5-1 0,-1-3 2 15,3-5-1 1,7-13 0-16,-18 23-1 15,18-23 1-15,-11 14-2 16,11-14 2-16,-13 18-1 16,13-18 0-16,-15 18 0 0,2-5 0 15,1 5 0-15,-4-2 0 16,0 5 0-16,-1-5-1 15,1 6 0-15,2-6 1 16,-2-2 0-16,5 4 0 16,0-6 0-16,11-12 0 15,-16 26 1-15,16-26 0 16,-11 19 0-16,11-19 1 15,-8 19-2-15,8-19 0 16,0 0 0-16,-10 18 0 16,10-18 0-16,0 0-1 15,0 0 1-15,-11 8-2 0,11-8 1 16,0 0 2-16,0 0-1 15,-12-6 0-15,12 6 1 16,0 0 0-16,-17-13 0 16,17 13-1-16,-19-19 2 15,9 9-2-15,-5-2 0 16,0 4 1-16,-2-3-1 15,0 3 0-15,-4-4 0 16,6 3 0-16,-5-6 1 16,5 2 0-16,-2-5-1 15,2 0-2-15,-1-8 3 16,1 4-1-16,0-7 0 15,1 1 0-15,0-4 0 0,0-1-1 16,2-3 1-16,-2-3-2 16,0 2-1-16,-1-5 0 15,1 0 0 1,0 1-1-16,-4-3 2 0,1 4-1 15,-3-4 1-15,1 3 1 16,-1 2 2-16,1-4-2 16,1 2 3-16,-2-6-4 15,5-5 3-15,3 2-3 16,1-5 4-16,1-4-4 15,8 1 4-15,1-9-1 16,1 4-5-16,1-4 5 16,0 11-4-16,4-8 3 0,-5 9-4 15,4-2 5 1,-4-3-6-16,0 10 4 15,-4 0 2-15,3-2-3 16,-2-3 3-16,2 3-3 0,-1-2 2 16,2-1-2-16,0 1 3 15,-3-1-1-15,6-3 0 16,-3-1 1-16,0 6-2 15,1-4 2-15,1 2-1 16,1 5 1-16,-2-4-2 16,-1-1 0-16,-1 6 1 15,-2-1-2-15,0-4 3 16,3-2-2-16,-8-1 1 15,2 2-1-15,0-5 0 16,0 4-1-16,0-5 1 16,0 1 5-16,-3 3-5 15,3-3 3-15,-1 5-3 0,1-4 4 16,-3-1-3-16,2 3 3 15,0 1-2-15,-1-1-2 16,-3 2 1-16,5-2-1 16,-1 0 2-16,-3 7-3 15,-1-2 3-15,0-2-2 16,4 6 2-16,-3-3 1 15,-2 4 3-15,1 0-2 16,1-1 2-16,-3 4-1 16,4-3 1-16,-1 3-2 15,-1 0 3-15,2 2-5 16,0 0-1-16,2 3 0 15,-1-2 1-15,2 7-2 0,-2-2 2 16,0 1-2-16,-1-1 0 16,1 4 1-16,-1 2 1 15,1 0-1 1,-3-3 0-16,2 1 0 0,-1 2 2 15,-1 1-1-15,2-2 0 16,0 2 1-16,1 0-1 16,-2-2 1-16,2 2-6 15,1 1 3-15,-3-4-4 16,1 3 3-16,-1-1-2 15,1 1 0-15,-3 0-1 16,1 3 2-16,0-2 3 0,-2 1-1 16,2 4 2-16,0-1 0 15,2 4-1 1,1-2 1-16,1 5 0 15,2 1 0-15,5 16 0 16,-6-26 1-16,6 26-1 0,-2-27 0 16,5 12 2-16,0-4-1 15,10 1-20-15,-6-3-113 16,6 1-17-16,-5 6-8 15,-8-3-8-15,0 17-6 16</inkml:trace>
  <inkml:trace contextRef="#ctx0" brushRef="#br0" timeOffset="19062.9">6504 2096 295 0,'0'0'169'0,"-9"-13"-34"16,9 13-38-16,-19-7-7 15,19 7-21-15,-17-5-37 16,17 5-31-16,-19-11 1 15,5 9 0-15,0-1-1 16,-1 0 2-16,-5 3-2 16,0 6-1-16,-6 2-1 0,3 10 1 15,-4 2 0-15,1 11 0 16,2 4-1-16,3 6 0 15,3 6 1-15,1 3-2 16,9-1 3-16,2 3-1 16,9-5 2-16,5 0-2 15,5-8 5-15,5-2-2 16,6-6 1-16,2-3 3 15,4-7-2-15,5-5 1 16,-1-10-1-16,4-6 0 16,-4-6-1-16,1-7-1 15,1-5-3-15,-5-6-1 16,0-1-40-16,-4-9-74 0,-4-5-37 15,3 2-22-15,-12-8-7 16,7 3 2-16,-10-10 81 16</inkml:trace>
  <inkml:trace contextRef="#ctx0" brushRef="#br0" timeOffset="19636.96">6729 1627 452 0,'0'0'169'16,"0"0"-8"-16,2 16-93 0,9 15-82 16,10 11 2-16,1 8 8 15,7 12 2 1,3 9 0-16,0 7 0 0,3 5 3 15,-2 1 3-15,-7-1-4 16,-3-8 4-16,-3-2-3 16,-7-10 3-16,-2-11-3 15,-5-10 4-15,1-6 3 16,-4-15 4-16,-3-21 0 15,0 0 1-15,0 0 2 16,-3-34-6-16,-1 1 5 16,-3-7-6-16,-1-4-2 15,1-6-10-15,-2-2 4 16,5-2-5-16,1 6 2 15,6 2 2-15,1 4-2 16,7 5 2-16,4 4-1 16,3 12-2-16,5 0-2 0,3 13-1 15,2 6-1-15,4 14-2 16,-2 9 2-16,1 8-3 15,-2 7 3-15,0 6-1 16,-3-2 7-16,-3 4-2 16,-1-5 4-16,-6-2 5 15,-3-6-3-15,-2-6 6 16,-11-25-2-16,15 21 2 15,-15-21-2-15,0 0-66 16,0 0-64-16,-3-23-25 16,-1 5-19-16,-4-6-5 15,3 3-2-15</inkml:trace>
  <inkml:trace contextRef="#ctx0" brushRef="#br0" timeOffset="19987.99">7432 2141 464 0,'17'28'162'0,"-10"-6"-28"15,4 9-95-15,4 8-35 16,0 0 0-16,4 8-4 16,0-5 5-16,0-1-6 15,-2 0 7-15,0-7-5 16,-6-15 10-16,1-3-1 15,-12-16 3-15,11 7 0 0,-11-7 0 16,-3-34-1-16,-5 0-5 16,-4-7 5-16,-1-9-9 15,-1-2 0 1,0-5-6-16,0 4 4 0,6 1-5 15,2 6 3-15,8 7 1 16,2 3-1-16,10 6 2 16,5 0-3-16,5 8 1 15,2-7-18-15,7 12-90 16,1 3-38-16,-6-3-22 15,5 11-4-15,-6-7-4 16,2 8 67-16</inkml:trace>
  <inkml:trace contextRef="#ctx0" brushRef="#br0" timeOffset="20979.09">7984 2071 255 0,'-15'31'156'0,"5"7"-30"16,-2 7-43-16,0 5-14 15,3 9-12-15,1-9-16 16,7 0-41-16,1-6 5 15,7-5-1-15,6-10 6 16,8-9 0-16,5-11 1 16,5-5 1-16,5-14 2 15,-4 0 0-15,3-16-6 0,-5 0 2 16,1-11-6-16,-12-4 0 15,-1-2-6 1,-9-4 1-16,-10 1-8 16,-9 2 0-16,-3-1 1 15,-8 8-1-15,-4 6 0 0,-1 3 0 16,-2 12 1-16,0 1 4 15,6 9 2-15,1 3 1 16,6 7-1-16,15-4-1 16,-14 25-60-16,14-11-56 15,0 3-32-15,8 4-12 16,-3-5 0-16,6 3 6 15</inkml:trace>
  <inkml:trace contextRef="#ctx0" brushRef="#br0" timeOffset="21676.16">8388 1925 293 0,'12'10'161'0,"-6"6"-2"0,-1 12-88 15,1 14-29-15,-1 0-2 16,3 12-8-16,1 1-30 16,1-1-1-16,2-9 5 15,-1-3-1-15,-1-14 4 16,2-6 2-16,-12-22 0 15,17 12 0-15,-17-12 0 16,6-25 0-16,-8-4-5 0,-7 2 1 16,-2-14-5-16,-1-6-1 15,-4-3 0-15,1-4-2 16,2 2 2-16,2 2-2 15,5 0 2-15,6 4-3 16,6 7 2-16,5 13-5 16,11 4-2-16,0 13-1 15,6 13-2-15,0 12 1 16,5 15 0-16,-1 6 1 15,-3 13-1-15,-3 7 4 16,-4-3 2-16,-4-2 2 16,-5-7 0-16,-2-8 3 15,-2-12 2-15,-4-9 7 0,-5-16 0 16,0 0 0-16,-3-16 0 15,0-10 0 1,-6-10 0-16,-1-9-6 16,3-4 1-16,-4-8-9 0,4-4 3 15,3 5-3-15,5 3 2 16,3 1-1-16,7 10 1 15,10 9-1-15,-1 9-4 16,10 13-1-16,1 12 0 16,7 7-1-16,0 13-1 15,-2 13 1-15,-2 10-1 16,-1 10 4-16,-3 3 2 15,-7-4 2-15,-2-4 4 16,-4-5 5-16,-2-15-6 16,4-8-84-16,-2-19-50 15,3-6-21-15,-2-20-11 16,3 1-5-16,-1-9 33 0</inkml:trace>
  <inkml:trace contextRef="#ctx0" brushRef="#br0" timeOffset="22371.23">9406 1585 561 0,'-20'-20'182'0,"-7"5"-31"15,-1 6-134-15,4 10-11 16,-2 12-9-16,0 12-16 15,2 17-1-15,6 7 4 16,4 9-3-16,1 7 6 0,8 0 2 16,3 0 13-16,4-7 1 15,7-6 4-15,2-15 2 16,2-6 1-16,4-16 1 15,3-10-1-15,3-12 0 16,1-9 1-16,-3-13-3 16,-2-9-2-16,0-5-3 15,-3-6-1-15,-9 0 0 16,-1 4-2-16,-6 6-3 15,-2 5-8-15,-4 14 0 16,6 20-1-16,0 0 1 16,-14 5 1-16,17 20 0 15,-1 2 4-15,7 9 4 0,3-1 10 16,4 0 1-16,4-8 2 15,6-9-2 1,3-13 2-16,9-20-1 16,5-12-2-16,0-20-1 0,4-17-5 15,-3-14 1-15,-4-12 1 16,-5-11-2-16,-9-9 0 15,-10-1-3-15,-8 6 2 16,-10 9-2-16,-6 8 1 16,1 20-4-16,-4 13-7 15,3 23 0-15,8 32 0 16,-10 14 0-16,14 35 2 0,3 27-1 15,4 13-2 1,2 14 9-16,5 5 1 16,3 4 5-16,-1 2-1 15,0-17 2-15,4-14 0 0,-5-16 5 16,1-15 1-16,-5-15-3 15,-1-13 0-15,-2-19-91 16,-12-5-54-16,2-36-22 16,-6 6-11-16,-13-19-7 15,-3 5 29-15</inkml:trace>
  <inkml:trace contextRef="#ctx0" brushRef="#br0" timeOffset="22719.27">9602 1500 444 0,'0'0'171'15,"20"-6"2"-15,4-17-94 0,9-1-75 16,6-6 1-16,7-7 2 16,3-8-6-16,3-9 3 15,0-4-1-15,2-1 1 16,-8 1-2-16,-7 6-3 15,-7 8 1-15,-9 8-7 16,-6 14-1-16,-3 9 1 16,-14 13-1-16,7 44 0 15,-5 1-1-15,-2 13 2 16,4 14 0-16,2 4 6 15,3 4 3-15,-3 1-2 16,7-10 5-16,-1-11-1 16,-1-11 5-16,4-9 0 0,-2-17 1 15,2-10-1-15,0-10-45 16,-5-6-83-16,1-10-31 15,7 3-17 1,-10-11-10-16,12 12-1 0</inkml:trace>
  <inkml:trace contextRef="#ctx0" brushRef="#br0" timeOffset="23272.32">10847 1049 634 0,'-11'-32'185'0,"-5"14"-9"16,-2-2-183-16,-6 14 0 15,-7 11-1-15,-6 13-3 0,-2 9 0 16,3 19-2-16,-5 10 3 15,0 9 2-15,9 8-1 16,4 7 2-16,9-4 2 16,13-6 5-16,7-4 1 15,10-14 5-15,8-10-2 16,6-17 2-16,6-17 1 15,7-15 2-15,4-20-3 16,-4-17-1-16,1-14 1 16,-4-15-3-16,-2-10 0 15,-7-11-2-15,-9-13 0 16,-10 3-4-16,-7-2 2 15,-5 12 2-15,-3 8-5 0,-3 13 1 16,0 16-3-16,0 18 1 16,-3 15-2-16,14 24 2 15,-14 23 0-15,9 19-3 16,3 13 3-16,2 21 0 15,2 7 5-15,6 13 0 16,8 1 4-16,1-1-2 16,10-7 0-16,2-11 5 15,4-16-3-15,3-15 2 16,-5-13-39-16,-3-8-105 15,-7-7-31-15,-21-19-9 16,4 30-3-16,-29-16-8 16</inkml:trace>
  <inkml:trace contextRef="#ctx0" brushRef="#br0" timeOffset="23805.37">9697 2255 506 0,'0'0'171'16,"0"0"1"-16,-14 31-122 15,8 1-62-15,-2 12 8 16,-2 8 0-16,-3 14 5 16,-2 11-3-16,0 7 4 15,1 2-2-15,2 0 0 16,-3-2 2-16,2-3-1 15,3-3 3-15,2-10-4 16,4-3 7-16,-2-13 0 16,2-6-5-16,0-9 4 15,2-3-4-15,1-13 4 16,-2-1-6-16,3-20 7 0,-5 22-11 15,5-22 4-15,0 0 0 16,-11 17 0-16,11-17 3 16,0 0-49-16,-12-23-59 15,7 0-41-15,4-6-10 16,-5-13-14-16,2-4 2 15,-3-10 37-15</inkml:trace>
  <inkml:trace contextRef="#ctx0" brushRef="#br0" timeOffset="24222.42">9352 2823 535 0,'0'0'164'0,"-14"9"-53"0,14-9-72 16,-3 28-3-16,8-4-36 15,2 7 2-15,2 8-4 16,-2 5 2-16,3 16-2 15,1-3 6-15,-4 9 0 16,0-1-4-16,2 3 4 16,-3-4-4-16,1 1 5 15,-1-9-4-15,3-5 5 16,-2-8-8-16,2-7 4 15,-1-10 2-15,3-11 1 16,3-9 1-16,-1-16 0 16,5-7-1-16,2-16 1 15,3-9 2-15,0-12-8 0,5-6 7 16,4-5-10-16,-1 2 4 15,4 3-4 1,-4 3 5-16,-1 14-74 16,-2 2-86-16,-6 7-19 0,-2 14-14 15,-15 1 1-15,-5 19 28 16,0 0 162-16,0 0 0 15,0 0 0-15,0 0 0 16,-8 15 0-16,8-15 0 16,-3 14 0-16,3-14 0 15</inkml:trace>
  <inkml:trace contextRef="#ctx0" brushRef="#br0" timeOffset="26315.63">11051 1979 275 0,'-15'-8'162'16,"15"8"-22"-16,0 0-46 16,0 0-9-16,0 0-15 15,0 0-38-15,0 0-27 16,0 0-3-16,-2 22 0 15,2-22-2-15,4 30-1 16,-2-9-1-16,2 0 1 16,4 5 0-16,-2-3 0 15,6 7-1-15,1 8 2 16,7 10 1-16,4 9-3 15,4 15 4-15,0 9-5 16,3 8 2-16,-1 5-2 0,2 7 2 16,-6-2-3-16,-2-7-1 15,-4-7 2-15,-1-6-3 16,-6-8 7-16,-2-12 1 15,-1-6-4-15,-3-10 3 16,3-11-3-16,-4-4 4 16,0-6-4-16,-6-22 4 15,14 21-8-15,-14-21 4 16,0 0 0-16,13 10 0 15,-13-10 1-15,0 0 0 16,0 0 0-16,0 0 2 16,0 0-1-16,-3-14 0 15,3 14 1-15,0 0-2 0,-4-17 3 16,4 17-68-16,0 0-50 15,-4-26-33 1,4 26-5-16,-6-37-10 16,6 37-1-16</inkml:trace>
  <inkml:trace contextRef="#ctx0" brushRef="#br0" timeOffset="26879.68">11151 3100 495 0,'0'0'174'0,"-20"2"-6"16,20-2-129-16,0 0-24 16,0 0-16-16,0 0-6 15,7 21-2-15,-7-21-1 16,22 24 0-16,-7-9 6 0,3 9 1 15,0-3 4-15,6 10 1 16,2 3-3-16,-2 0 4 16,2-1-2-16,1 6 3 15,-2-4-5-15,0-2 6 16,0-2-9-16,-7-7 4 15,0 0 0-15,-2-6-1 16,-3-3 0-16,-13-15-1 16,17 18 1-16,-17-18 0 15,11 9 0-15,-11-9-1 16,0 0 1-16,0 0 0 15,11-13 1-15,-11 13-1 16,0-16 0-16,0 16 2 0,4-16-1 16,-4 16 1-16,1-13-1 15,-1 13-1-15,0 0 1 16,3-23 0-16,-3 23 0 15,1-26 0-15,0 5 4 16,3-3-8-16,-3-7 7 16,4-8-6-16,1-2 4 15,1-1-4-15,2-2 5 16,2-1-3-16,0-2-1 15,2 0 3-15,3-3-62 16,0-1-83-16,3 7-19 16,-8-1-6-16,3 22-9 0,-22-9 51 15</inkml:trace>
  <inkml:trace contextRef="#ctx0" brushRef="#br1" timeOffset="79694.96">15025 7317 277 0,'0'0'139'15,"0"0"-34"-15,0 0-11 16,-7-17-9-16,7 17-15 16,1-28-30-16,1 7-46 15,-2 3 1-15,2-9 2 16,-1 1 0-16,-1-5 1 15,-1-2-2-15,-1-1 2 16,-1-2 7-16,-1-6-10 16,-2-6 10-16,0-4-10 15,0-2 6-15,-2-8-4 0,2 2 6 16,-2-6-5-16,-1 1-1 15,1-3 6 1,-2 3-4-16,-1-5 3 16,-1 2-1-16,1-2 2 0,-1-4-2 15,2-3 2-15,-4-2 0 16,3-1 0-16,2 1 2 15,-4-2-1-15,6 1 1 16,-8 2 0-16,4 5-1 16,-1 3 0-16,1 9-2 15,-1-2 0-15,-3 9 2 16,2 0 0-16,-5 1-2 0,1-1 1 15,2 1 0 1,-2 1 0-16,-4-5-1 16,4 0 3-16,0 4-5 15,1 1 3-15,0 1-1 16,-1 4 1-16,4-1-3 0,-3-3 3 15,0 3-3-15,0-4 2 16,5-2-3-16,-1-1 1 16,0 0 4-16,2-5-4 15,0 3 6-15,-1 2-7 16,0 0 3-16,-1 0-1 15,0 6 2-15,-3-1 0 16,0-7-5-16,-3 3 6 16,1 4-7-16,-1-2 8 15,-3-6-2-15,2 4 1 16,-3-1-2-16,-2 0 4 15,-2 8 3-15,-1 1-6 0,-1 6 7 16,-4 4-7-16,3 8 8 16,-7 6-9-16,-3 4 8 15,1 8-10-15,0 7 3 16,-1 4 1-16,2 9-4 15,1 2 3-15,2 7-10 16,1 7 8-16,5 11-8 16,0 7 7-16,1 5-7 15,0 9 2-15,2 7-2 16,0 7 1-16,2-6-1 15,3 2-4-15,2-6 3 16,6 0-2-16,3-12 7 16,2-3-5-16,7-2 5 0,5-1-2 15,1-2 3-15,3 2 4 16,3 0-3-16,4 0 3 15,1 4-9 1,1 0 9-16,3-6-8 0,0 3 5 16,-2 1 0-16,2-1-2 15,0 0 3-15,-2-1-3 16,1 2 2-16,-1 1-2 15,1 0 3-15,0 5-3 16,1-2 2-16,-3 2-3 16,4 0 2-16,0 1-1 15,-1-1 1-15,1-1-3 16,0-3 3-16,-2 6-2 0,0 1 2 15,-1-3 0 1,0-3 2-16,1 6-3 16,-6 2 2-16,2-1 0 15,0-2 0-15,1 1-2 0,0 0 2 16,0 0-2-16,3 7-1 15,1-7 1-15,1 7 0 16,3-2-1-16,-2 5 1 16,-1-3 0-16,2 4 0 15,0-6 2-15,-2 3 0 16,1-4-1-16,-1-4 2 15,3 2-2-15,-5-5 1 16,2 0-1-16,-2 1 3 16,-3 1 0-16,2-1-6 15,0 1 7-15,-6 6-7 16,3 0 8-16,-3 8-7 15,-2-1 6-15,0 6-8 0,-1 3 3 16,-4 0 4-16,0 0-3 16,-3 4 4-16,-1 1-4 15,-1-1 2-15,-1-1-1 16,0-1 1-16,3-2 1 15,-3 4-1-15,-3-1-1 16,3 4 2-16,0 3-1 16,0-2 3-16,0 6-2 15,0 1 0-15,-3-4 0 16,3 2 0-16,-5-1 0 15,1 1-1-15,-2-1 1 16,-4 1-1-16,3-3-1 16,-4 0 3-16,-4 0-3 0,3 0-3 15,-5 0-1-15,0 2 4 16,0-5-4-16,0-1 2 15,-1 1-2 1,-1-7 4-16,2 9-3 0,3-6 8 16,0-1-4-16,1-3 1 15,0-1-1-15,0-5 0 16,1 4 0-16,0-4-4 15,2-9 4-15,-2 7-4 16,-1-7 6-16,3 2-6 16,-1-4 5-16,-4 4-1 15,-1-4 0-15,1 1 1 0,-2-1-1 16,-1-1 1-16,1-4-3 15,0 2 1 1,1 4 2-16,2-9-1 16,-1 0 2-16,1 4-2 15,1-5 1-15,1-1-1 0,1 1 3 16,-2-3-3-16,4-3 0 15,-4 1 1-15,2 0-2 16,-1-3 1-16,0-1 0 16,1 1 2-16,-2-2-4 15,0 3 3-15,2-5-2 16,-1 0 1-16,5-1-1 15,-2 0 0-15,2-2 0 16,1 2 1-16,-1-2 0 16,0 0 0-16,5 1 0 15,-3 6-2-15,0 0 3 16,-2-7-1-16,1 3 2 0,-3 0-3 15,2-3 1-15,2 0 0 16,-2-8 1-16,3-3 0 16,-1 1-1-16,3-4 1 15,-2 4-1-15,3-1 1 16,-2 6-2-16,3 0 1 15,0 2-1-15,0 2 2 16,0 6-2-16,0-4 2 16,0 1-2-16,3 0 2 15,-3-4 0-15,2-1 1 16,1 1-2-16,-3-1 1 15,0-8 0-15,1 3 0 16,1-7-1-16,1 4 1 0,-1-5 0 16,2 0 0-16,-2-2 0 15,6-3 0-15,-5 3-1 16,-3-16 1-1,15 23 0-15,-15-23-2 0,10 24 5 16,-10-24-6-16,12 18 6 16,-12-18-5-16,12 20 4 15,-12-20-2-15,12 19 4 16,-12-19-2-16,14 25-3 15,-7-13 4-15,3 3-5 16,-3 6 4-16,1-5-2 16,0 6 0-16,2-3-2 15,-3 4 3-15,1-2-1 0,-2 0 0 16,5-2 1-1,-3 2 0-15,1-4-1 16,4 2 0-16,-1-1 0 16,-1-5-1-16,0 5 1 0,2-4-2 15,-4 1 1-15,2 1-2 16,-11-16 2-16,20 21-1 15,-10-11-2-15,-10-10 1 16,20 15-1-16,-7-10 1 16,0 1 0-16,2-1 0 15,2 0 0-15,0-2 3 16,-1 4-1-16,2-6-1 15,-1 4-1-15,3-3 0 16,-2-1 0-16,-1-2-2 16,3-1 0-16,-6-3-2 15,6-5 3-15,-2 2-1 16,4-1 2-16,-1-4-1 0,2-5 1 15,0 5 0-15,3-3 3 16,-3-1-2-16,0 4 0 16,0-3-1-16,-1-2 1 15,-3 2-2-15,1-5 0 16,-3 0 1-16,1-7-1 15,-4 1 0-15,0-3 1 16,-1-7-2-16,-1 3 1 16,-3-3 0-16,-2-1 2 15,0 3 1-15,-2 2 0 16,0-1 0-16,-2-2 0 15,0 2 1-15,-3-3 0 16,1 0 1-16,1-2-3 0,-2-7-1 16,0 1 0-16,0-2 0 15,2 0 1-15,-2 1 0 16,1 1 0-1,-1 0-1-15,3 1 2 0,0 3-1 16,-1-1 0-16,4-2 0 16,1-1 1-16,-3-6 1 15,6 1-2-15,2-2 2 16,1-5-1-16,1-4 1 15,0 1 0-15,0-4 0 16,-2 3 1-16,4-7-2 16,0 3 1-16,-2-5-1 15,0-1 1-15,0-6-2 0,0 4-1 16,0-3 1-1,1-2-1-15,2-1 0 16,-1-1 0-16,1 4 0 16,-2-4 0-16,2 4 2 0,-4 0 1 15,3-4-1-15,-1 2 0 16,-2 2 1-16,2-5-2 15,-2 1 4-15,1-2-3 16,-1-3 2-16,-1 1-3 16,2 0 5-16,-3 4-4 15,-3 2 2-15,1 3 0 16,-2 7-3-16,-1 3 3 15,-5 9-1-15,-1-3 2 16,0 7-1-16,-1 0 2 16,0 5-2-16,-3-1 2 15,3 2-2-15,-1-1 1 0,-3 3-2 16,2-1 2-16,3-1-5 15,-3 4 3-15,0-2-2 16,-2 4 2-16,4-2-1 16,-4 1 1-16,3 1-2 15,-1 2 1-15,1 1 0 16,1 0 0-16,1-2 0 15,-3 0 0-15,3-3 3 16,0-1-4-16,0-2 4 16,-1-2-3-16,-1-3 2 15,-3 1-1-15,0-6 2 16,-1-2-3-16,0 2-1 15,-5 0 2-15,1-4-2 0,-1 4 2 16,0 0-2-16,4-2 0 16,-2 3 0-16,1 6 1 15,3-3 4-15,0 0-4 16,4 2 3-16,-3 0-1 15,4 5-2-15,-1 1 2 16,-2-1-3-16,2 2 3 16,-1-1-8-16,-1 1 8 15,2-3-7-15,-3-1 5 16,2-4-1-16,-2-4 2 15,0-1-2-15,0 2 3 16,-1-4-2-16,-1 7 1 16,0 1 1-16,-5 7 1 0,2 6 0 15,0 8 0-15,0 4 5 16,0 0-9-1,3 4-65-15,6-9-64 16,10 10-5-16,2-15-19 0,11 11-4 16,-2-8 48-16</inkml:trace>
  <inkml:trace contextRef="#ctx0" brushRef="#br1" timeOffset="86831.67">15832 7537 349 0,'0'0'119'0,"0"0"-21"16,0 0-6-16,0 0-13 0,0 0-30 15,0 0-45-15,0 0-2 16,-11-10 0-1,11 10-1-15,-7-20 1 16,7 20-1-16,-4-29-1 0,1 8 0 16,3 2 0-16,3-11-1 15,-2 9-2-15,6-10 1 16,-3-3-1-16,0-1 1 15,3-3 0-15,-1 3 1 16,3-11-3-16,0 1 4 16,-1-4 7-16,-2-3-12 15,1-5 9-15,1-4-7 16,-1-1 6-16,0-5-4 15,-1 3 6-15,2-5-6 16,-2 0-2-16,1 7 6 16,-2-1-3-16,2 6 2 15,-1-1-3-15,4-1 2 0,-1 7 0 16,-1-3 0-16,4-5 0 15,-2 3 0-15,2 0 2 16,3-4-1-16,-2 4 2 16,2-5-1-16,1 5-2 15,-4-3 2-15,0 5-1 16,2 5 1-16,-6 0-2 15,2-1 1-15,0-1 0 16,-2 0 1-16,1 2 2 16,4-7-3-16,0-3 0 15,2 4-1-15,1-6 0 16,1 7 1-16,1 0-2 15,-3 1 0-15,-1 2-3 0,-3 10 5 16,0-2-2-16,-3 4 2 16,0-3 0-16,-3 0 0 15,1-3-2-15,0-1 3 16,0-5-3-16,1-6 2 15,0 2 5-15,4 1-6 16,-1-6 5-16,1 7-5 16,-3 1 1-16,3 1-1 15,-4 6 4-15,-1 6-4 16,-2-1-4-16,1-1 5 15,-4 0-6-15,4-4 5 16,-2-1 0-16,0-3 1 16,0-2-4-16,0-3 3 0,0 1-1 15,-3 4 3-15,0 3 0 16,-2 0-6-1,0 3 5-15,-3 3-4 16,-3 4 4-16,-1-2-6 0,-6 2 5 16,2 3-6-16,-3 1 3 15,-3 3 2-15,-1-1-1 16,-1-2 1-16,-4 9 0 15,1-2 3-15,-3 5-2 16,0 1 1-16,-1 7 0 16,-1 0-1-16,1 9 0 15,-5 7 1-15,0 3-2 16,0 6 0-16,-4 1 0 15,6 9 0-15,-7-2 0 16,1 3 1-16,3 1-1 16,1 3-2-16,4-1 2 15,-3 2 2-15,8 6 0 0,0 5-1 16,3 3-4-16,-1 5 4 15,4 10-3-15,-1 10 4 16,1 2-4-16,4 3 0 16,-2 1-1-16,4 3 1 15,-3 0 5-15,3-6-4 16,3-2 7-16,-1-9-6 15,4 1-1-15,-2-7 2 16,3-1-3-16,3 2 2 16,-2-2-4-16,4-2 4 15,4 3-7-15,-3 6 6 16,4 1 1-16,-1 6-3 15,-1 1 3-15,1 4-2 0,-4 1 2 16,0-1-4-16,1 4 1 16,-2-4-1-16,1-4 2 15,0-1-1-15,1-6 1 16,-1 2-2-16,3-5 2 15,-1 4-1-15,-1-1 2 16,-1 5-2-16,-1 0 2 16,-2 8-2-16,1 2-1 15,-4-2 2-15,4 2-1 16,-4-2 1-16,2 0 1 15,-3 0-1-15,-1-2 0 16,1 2 0-16,-4-3 2 0,-2 1-2 16,-4 2 2-16,1 2-3 15,-4 1 4-15,1-6 1 16,-2 0-7-1,0-2 7-15,3-5-7 16,2-4 8-16,0-4-8 0,5-7 8 16,1-9-11-16,3 2 7 15,1-5 1-15,1-4-1 16,-1 1 1-16,1 2-1 15,-1 1 0-15,0 1 1 16,1 1 1-16,-1-4-1 16,5 0 0-16,-3-2 0 15,4 1 1-15,1-7-2 0,2-2 2 16,3 5-2-1,-3-9 1-15,2 6-2 16,4 0 2-16,-4 3-2 16,1 5 2-16,0 0-1 0,0-2 0 15,-4 2 0-15,3 1 1 16,-2 2-1-16,-2-3 1 15,1-3 0-15,-2-2 1 16,3 5-1-16,-2 2 0 16,0-1-1-16,2 0 2 15,-3 3-2-15,3 5 2 16,-3 4-2-16,4 1 1 15,0 3-2-15,-3-1 3 16,4 5-3-16,-2 2 5 16,2-3-3-16,0 2-2 15,0 3 2-15,2-2-3 16,-3 4 4-16,1-2-2 0,-3-1 2 15,3 4-5-15,-1-6 3 16,1 3 1-16,-5-1-1 16,4-6 2-16,-2 5-3 15,3-3 3-15,-1-2-2 16,3-1 2-16,-4 5-5 15,1-3 3-15,2-1-2 16,-1 3 2-16,2 0-2 16,-3-1 1-16,1 1-1 15,0 5 2-15,1-6 0 16,-2 3 2-16,1 3-2 15,-3-4 2-15,0 8-2 16,0-4 1-16,0 6 2 0,-1-2-6 16,-1 4 6-16,2-7-6 15,-4 7 4-15,2 1-3 16,2-3 3-1,0 4-2-15,0-7-1 0,0 4 4 16,3-2-3-16,-2 3 2 16,2-3-2-16,1-5 3 15,-1 1 0-15,-1 1-1 16,3 0 2-16,-3-1-2 15,-1-2 2-15,2 1-2 16,-2-5 2-16,4 5-2 16,-6-3-2-16,4-7 3 15,-2 4-3-15,3-1 2 0,0-2-3 16,2-1 3-1,0-5-2-15,0-3 2 16,1 1-2-16,-3-3 1 16,5-2 0-16,-3-4 1 0,0 1 0 15,0-4-2-15,0 2 2 16,1 1-1-16,-1-5 1 15,-1-2-1-15,1 1 2 16,0-4-3-16,-2 1 3 16,2-1-1-16,0-4 0 15,0 4 1-15,-2-5-2 16,1 6 2-16,0-3-1 15,-1 4 0-15,-1 0-1 16,-2 2 1-16,4 4 0 16,-3-1 1-16,-1 0-1 15,3 0 1-15,1 0-1 16,-5 0 3-16,4-5-3 0,0 3 2 15,0-5-1-15,-1 0 1 16,2-1-1-16,0-3 1 16,2 2-2-16,-3-2 1 15,3-1-1-15,-1 4-1 16,2 0 1-16,-2-4 1 15,1-1-1-15,2 3 0 16,-2-5 0-16,1 1 1 16,0-1-1-16,1-2-2 15,0 4 2-15,-1-5-4 16,1 3 3-16,-1 1-3 15,-2-3 4-15,1 6-3 0,-1-7 4 16,0 3-1-16,-5 2 0 16,5-5 2-16,-5 3-1 15,5-1-1-15,-8-15 1 16,9 26 1-1,0-10-2-15,1-3 2 0,-3 3-1 16,3 0 1-16,1 0 0 16,0 4 0-16,1-4-2 15,4 5 2-15,-5-3 0 16,4 3 0-16,-2-6-2 15,0 1 1-15,0 0-2 16,0-3 3-16,-2-1 0 16,1 1 0-16,4-7-3 0,-5 2 2 15,2-3-1-15,5 0 0 16,-4 0 1-1,6-4-2-15,0 4 1 16,1-3 0-16,-1 0 0 0,0-2-1 16,1 0 2-16,-2-2 0 15,1 4-1-15,-3-4 1 16,0 2-1-16,-1-5 1 15,1-3-1-15,-2 0 0 16,5 0 1-16,-1-7-2 16,1-4 1-16,-1-1 0 15,3-3-1-15,-1 2 1 16,0-1 0-16,-2-1-1 15,-4 2 2-15,2-2-1 16,-5-1 1-16,-2-1 0 16,1-1 0-16,-3-4-1 15,0-9 2-15,-5-4 2 0,2 3-3 16,0-6 3-16,-4 1-5 15,3 0 4-15,-5 1-3 16,1 0 3-16,-4 5-3 16,3-2-2-16,-4 3 2 15,1 0-3-15,-2-1 3 16,1-3-1-16,-1 2 0 15,3-4-1-15,-5 2 1 16,1-4 0-16,1-1 2 16,-3-3-2-16,3-4 2 15,-5 2-4-15,3-1 4 16,-1-1 1-16,-3-1-1 15,1 1 2-15,1 1-2 0,-1-4 2 16,0 0-1-16,2-1 2 16,-1-2-1-16,-1-3-2 15,2-6 1 1,-1 3-2-16,-1-4 2 0,-2-3-3 15,-2 0 2-15,1 5-1 16,-5-3 1-16,2 1-2 16,-3 5 1-16,-1-7-1 15,-4 8 1-15,-1-5 0 16,1 1 1-16,-2 0-1 15,2-3 1-15,-1-4-2 16,-1 2-2-16,4-2 6 16,-1-3-7-16,2 1 6 0,2 0-4 15,-1 6 5 1,4 1-5-16,-1-1 4 15,1 11-1-15,0-5-1 16,3 6 0-16,-2 4-1 0,2 0 3 16,-1 1-4-16,2-2 2 15,-1-3-1-15,2 6 3 16,0-4-2-16,2-3 2 15,2 1 0-15,0-2-1 16,5 6 0-16,-2-2 2 16,2-2-3-16,3 4 2 15,0 2-1-15,0 1 0 16,5 3-2-16,-2 0 2 15,0 1-3-15,-3-3 2 16,8 0 2-16,-5-6-4 16,2 3 2-16,1-6-1 15,-1 0 3-15,0 7-4 0,-1-4 5 16,-2 6-4-16,2 4 0 15,-3 0 2-15,3 5-2 16,-2 0 2-16,-2-2-2 16,5 0 1-16,-4-3-2 15,4-3 3-15,-4-5-2 16,-1 0 1-16,0-2-1 15,0 0 2-15,0 7-4 16,-1 4 4-16,-1 4-3 16,-1 6 2-16,2 7-2 15,1 10 2-15,0 1-1 16,1 0 0-16,2 5 1 0,-3-5-1 15,1 2 1-15,-1-10 1 16,-1-3-2-16,-7-7-1 16,5-11-92-16,-7-10-43 15,9 0-7 1,-9-11-7-16,9 10-7 0,-9-9 59 15</inkml:trace>
  <inkml:trace contextRef="#ctx0" brushRef="#br1" timeOffset="98326.82">14360 1254 405 0,'-21'-49'192'0,"-7"20"-12"0,-9 21-94 15,-11 16-18-15,1 27-5 16,-10 16-34-16,-1 22-29 15,6 18-13-15,2 9-3 16,11 10 3-16,13-6 2 16,17-5 3-16,13-14 3 15,13-25 5-15,19-21 1 16,9-25 1-16,16-19 1 15,4-24-3-15,6-23-67 16,-1-8-50-16,-3-18-28 16,-6-13-12-16,-4-3-12 15,-17-18-3-15,-8 9 37 16,-13 2 135-16,-10 8 0 0,-8 12 0 15,-6 13 65-15,-1 21 93 16,-5 15 12-16,11 32 1 16,-11 5-5-16,12 22-49 15,9 23-43-15,0 10-33 16,4 18-42-16,5 13 2 15,-2 11 2-15,0 6-3 16,0-8 3-16,-5-6-1 16,-2-16-1-16,-2-16 4 15,-5-25-2-15,-3-37-2 16,0 0 1-16,-5-47 2 15,-4-8-4-15,6-5-1 16,-1-10-1-16,4-1-1 0,5-1 2 16,8 7-1-16,9 10-1 15,11 13-2-15,8 11 6 16,6 13-3-1,3 12 3-15,-1 19-5 0,-4 16 1 16,-4 15 3-16,-7 11-1 16,-11 12 2-16,-6-6-2 15,-4 1 1-15,-5-12-46 16,-1-13-52-16,0-17-36 15,-7-20-23-15,18-15-8 16,-17-17-6-16,6-7-5 16</inkml:trace>
  <inkml:trace contextRef="#ctx0" brushRef="#br1" timeOffset="98814.87">15108 1297 309 0,'0'0'169'16,"17"17"-14"-16,-8 15-54 0,-1 5-17 15,11 10-24-15,-5 4-11 16,3 1-45-16,2 0-2 15,-2-9-2-15,-3-12-1 16,2-10 0-16,-16-21-5 16,20-16-2-16,-19-18 0 15,1-18 2-15,-5-13-1 16,0-8 3-16,-2 2 1 15,3-2 2-15,1 8 1 16,3 13 6-16,2 13-1 16,4 21 1-16,6 18 0 15,-1 20 0-15,2 17-1 0,0 16-1 16,-1 11 0-16,1 4-3 15,-3-2-1-15,1 1-1 16,2-14-2-16,1-14-2 16,6-19 1-16,-1-18-1 15,6-15-3-15,-2-15 2 16,1-9 1-16,-4-9 4 15,-3-6-2-15,-10-1 5 16,-9-1 0-16,-14 5 4 16,-8 12 0-16,-10 11 2 15,-9 13-2-15,-1 10-2 16,-2 8-2-16,7 9-2 15,11 6-64-15,10-4-45 0,16-16-23 16,16-1-21-16,11-29-14 16,13-5-2-16,4-19 38 15</inkml:trace>
  <inkml:trace contextRef="#ctx0" brushRef="#br1" timeOffset="99331.92">15710 835 453 0,'6'16'163'0,"2"28"-8"15,-1 11-72-15,0 5-49 16,4 15-31-16,1 4-3 15,4 7-1-15,-4-14 4 16,8-6-3-16,-3-19 5 16,-1-14-5-16,-1-28 3 0,0-17-1 15,-5-22 1-15,-6-16 2 16,-4-15-5-1,-4-10 4-15,-2-4-5 16,-3-2 2-16,2 11-2 0,0 5-2 16,9 13 1-16,7 11 0 15,5 20 0-15,7 12 0 16,8 20-1-16,2 10 2 15,2 16-1-15,-3 10 1 16,1 14 0-16,-10-1 1 16,-1 4-2-16,-5-7 2 15,-7-8 0-15,-1-7 2 16,-4-14 0-16,1-15 3 15,-4-13-1-15,0-17 1 16,0-13 0-16,0-13-3 16,-4-12 2-16,4-8-3 15,0-2 1-15,0-3-4 0,5 10 0 16,0 2-4-16,7 19 3 15,7 16 0-15,0 23 0 16,4 15 2-16,8 22-2 16,4 13 2-16,-1 3-3 15,8 2-43-15,3 5-54 16,5-15-29-16,4-19-15 15,6-9-14-15,-7-25-4 16,3-16 12-16</inkml:trace>
  <inkml:trace contextRef="#ctx0" brushRef="#br1" timeOffset="99897.98">16856 804 370 0,'-10'-36'174'0,"-2"22"-13"0,-10 9-40 16,-5 15-32-16,0 25-24 16,-6 16-76-16,-3 17-1 15,0 13-3-15,5 7 5 16,0 2 0-16,8-5 0 15,8-14 5-15,13-14 0 16,13-23 7-16,11-23 0 16,11-20 4-16,3-21-1 15,12-15-2-15,-7-13 2 16,2-12-3-16,-7-11 2 15,-10 1-1-15,-6 6-1 16,-13 10-5-16,-2 6 0 0,-7 16-1 16,-2 14-1-16,4 28 2 15,0 0-1-15,-10 54-1 16,11-1 3-1,6 12 0-15,6 0 2 16,4 1-1-16,6 1 3 0,10-18-1 16,7-17 3-16,7-22-1 15,11-25 1-15,3-14 0 16,2-20 1-16,-1-17 1 15,-2-15-3-15,-11-10 1 16,-7-11-7-16,-14-1 0 16,-7 8-7-16,-14 12 4 15,-4 13-8-15,-7 21 4 0,-3 22-3 16,7 27 8-1,-20 62 5-15,17 15 0 16,-1 22 7-16,8 12-6 16,-1 12 9-16,7 5-6 0,5-4 5 15,3-22-8-15,3-16-3 16,1-21 2-16,-1-21-58 15,-2-23-67-15,-3-13-41 16,-16-28 3-16,-5-11-4 16,-21-20-5-16</inkml:trace>
  <inkml:trace contextRef="#ctx0" brushRef="#br1" timeOffset="100211.01">17079 963 634 0,'0'0'172'0,"26"10"-34"16,12-23-144-16,15-12-1 0,16-7 7 15,8-2 2-15,6-13 4 16,-2-7-3-16,-2 1 2 16,-5-1-5-16,-17 7 3 15,-8 7-12-15,-16 12 4 16,-12 9-3-16,-6 22 0 15,-9 21 1-15,-5 22-1 16,-2 23 4-16,1 14-3 16,1 8 13-16,1 1-6 15,9-1 4-15,3-8-2 16,4-13 7-16,6-26-2 15,9-15-30-15,2-23-96 16,9-10-37-16,-5-21-8 0,2 2-7 16,-2-15-1-16</inkml:trace>
  <inkml:trace contextRef="#ctx0" brushRef="#br1" timeOffset="100616.05">18371 814 596 0,'-8'-28'184'0,"-6"-3"-7"16,-3 2-131-16,-1 11-44 15,0 9-9-15,-3 10-1 16,-1 27-3-16,-3 16-1 16,-7 20-1-16,3 8 8 15,2 4-5-15,5 5 4 0,6 0 0 16,6-9 4-1,10-23 5-15,11-15 5 16,10-26-1-16,8-15-2 16,4-25 1-16,5-17-3 0,-2-19 4 15,-1-16-5-15,-5-14 0 16,-6-14-7-16,-6 0 3 15,-9 5-6-15,-6 16 4 16,-6 15-11-16,0 22 7 16,-3 24-4-16,6 30 6 15,-11 65 1-15,4 9-1 16,9 20 8-16,3 9-4 15,4 12 13-15,8 2-6 16,11-15 5-16,11-23-134 16,3-11-39-16,-6-25-3 15,-8-3-8-15,-26-19-2 16</inkml:trace>
  <inkml:trace contextRef="#ctx0" brushRef="#br1" timeOffset="101487.14">14724 2242 615 0,'-11'9'164'15,"0"9"-22"-15,-3 12-107 16,0 18-42-16,1 19 3 0,-6 14-3 16,-7 16 5-16,-1 7-3 15,-6 15 4-15,0-6-3 16,2-3 3-16,-2-4-2 15,1-14 4-15,5-10-2 16,5-13 3-16,5-12-4 16,2-13 6-16,4-10-3 15,2-11 4-15,9-23 1 16,-11 5-1-16,7-23-1 15,3-13 4-15,0-10 1 16,-1-11-8-16,2-3 1 16,-2-13-5-16,0 8 4 15,-1 0-4-15,3 8 3 0,-1 8-6 16,2 9 2-16,-1 9 3 15,4 5-2-15,-4 21 0 16,5-18 0-16,-5 18 0 16,9 16 0-16,-5 8 0 15,0 9 1-15,3 14-1 16,-3 11 2-16,-2 5 2 15,2 6-2-15,-1-8 4 16,1-1-4-16,-1-13 4 16,1-6-4-16,0-17 6 15,10-16-2-15,-2-12 0 16,7-16 5-16,11-9-8 15,10-10 7-15,10-16-7 0,8-7 3 16,17-9-7-16,4-6-92 16,10-2-56-16,13 6-16 15,-7-7-6-15,4 12-9 16,-9-3 1-16</inkml:trace>
  <inkml:trace contextRef="#ctx0" brushRef="#br1" timeOffset="101915.18">16485 1804 613 0,'-14'-4'167'0,"14"4"-13"15,-4 13-147-15,5 13-16 16,-4 13 2-16,1 16-2 16,-3 7 4-16,-1 22 4 15,-3 11-2-15,-2 2 3 16,-2 12-1-16,-2-4 1 15,2-6-2-15,-1-5 2 16,2-8-2-16,1-14 0 16,0-9 3-16,0-13-2 15,3-8 2-15,0-12-1 16,4-11 0-16,4-19 1 15,-8 21 1-15,8-21 2 0,0 0-4 16,0 0-75-16,-8-18-39 16,2 2-21-16,-1 0-19 15,-2-12-11-15,3-6-3 16</inkml:trace>
  <inkml:trace contextRef="#ctx0" brushRef="#br1" timeOffset="102233.21">16222 2539 363 0,'0'0'167'0,"0"0"-5"15,0 0-58-15,7 24-41 16,-6 4-10-16,10 11-59 16,-3 11-1-16,2 3 2 0,0 9 4 15,-2 3 2-15,5-5-2 16,-5 0 3-16,-4-11-1 15,4-7 2-15,-3-10 2 16,1-11 0-16,-1-4-2 16,-5-17 1-16,14 5-2 15,-3-20 0-15,3-5 0 16,1-12-1-16,9-7-1 15,2-8-1-15,2 0 2 16,7-3-72-16,-3-2-79 16,0 13-16-16,-14 3-11 15,-7 20-6-15,-11 16 8 0</inkml:trace>
  <inkml:trace contextRef="#ctx0" brushRef="#br2" timeOffset="109019.89">10936 8189 279 0,'-19'-13'170'16,"-2"-8"-4"-16,3-7-66 0,7 7-62 15,-3-6-12-15,6 5-3 16,-7-5-13-16,-3-1-13 16,-5 6 1-16,-10-4-1 15,-6 6 1-15,-14-3 5 16,-4 9-4-16,-17 2 5 15,-5 4-3-15,-6 8 1 16,-4 8 0-16,-3 10 2 16,-1 8-2-16,3 15-3 0,2 6 1 15,6 10-1 1,4 11 0-16,11 2 2 15,8 6-3-15,11 5 2 16,12 7 3-16,12-6 0 0,14-1 3 16,12 1-2-16,14-8 2 15,8-6-2-15,13 1 4 16,9-11-4-16,6-3-3 15,8-9 0-15,8-4-3 16,8-7 2-16,2-9-1 16,6-3 1-16,5-8-2 15,3-4 2-15,1-1-1 16,-1-7 1-16</inkml:trace>
  <inkml:trace contextRef="#ctx0" brushRef="#br2" timeOffset="112380.23">11024 8325 531 0,'-27'0'189'15,"-2"-5"-1"-15,3-16-90 16,7-2-104-16,-1-9 2 16,3-5 1-16,-1-4 7 15,-5 1 6-15,-9 2 1 16,-3 7-6-16,-19 5-5 15,-7 20 0-15,-11 12 0 16,-6 17 0-16,-8 14 0 16,-3 15 0-16,6 10 0 0,1 14 0 15,12 7 0-15,9 8 0 16,13 0 0-16,15 1 0 15,17 2 0-15,16-3 0 16,18-1 0-16,13-6 0 16,18-6 0-16,13-18 0 15,17-10 0-15,13-17 0 16,10-22 0-16,6-21 0 15,7-22 0-15,-3-22 0 16,-2-20-4-16,-10-25 6 16,-11-13-5-16,-13-12-1 15,-20-4 2-15,-17-2 2 16,-21 7 7-16,-22 14-3 0,-25 10-4 15,-27 30 0-15,-22 20 0 16,-26 25 0-16,-20 27 0 16,-20 28 0-1,-11 19 0-15,-8 18 0 0,1 18 0 16,7 8 0-16,13 13 0 15,18 4 0-15,26 4 0 16,22-3 0-16,29-8 0 16,26-2 0-16,31-5 0 15,29-16 0-15,26-14 0 16,21-20 0-16,27-19 0 15,15-24 0-15,15-15 0 16,4-28 0-16,3-21 0 0,-7-18 0 16,-11-21 0-1,-11-10-1-15,-21-6-2 16,-23-2-1-16,-23 1 5 15,-23 10 4-15,-25 9-3 0,-24 16-2 16,-21 19 0-16,-22 25 0 16,-21 24 0-16,-15 21 0 15,-17 24 0-15,-4 14 0 16,-6 19 0-16,6 9 0 15,8 12 0-15,15 7 0 16,20-2 0-16,23 1 0 16,26-4 0-16,26-4 0 15,25-4 0-15,25-12 0 16,28-20 0-16,18-12 0 15,19-20 0-15,7-22-1 16,6-22-3-16,-2-20 0 16,-4-19 0-16,-13-21 5 0,-19-9-4 15,-20-15 1-15,-22 3 3 16,-21-1 4-16,-22 9 1 15,-26 12-1-15,-23 15-5 16,-23 26 0-16,-22 27 0 16,-24 29 0-16,-15 33 0 15,-15 24 0-15,-10 19 0 16,2 19 0-16,1 9 0 15,13 4 0-15,17-4 0 16,23-8 0-16,27-16 0 16,25-12 0-16,29-19 0 15,33-17 0-15,26-17 0 16,20-20 0-16,27-20 0 0,16-18-4 15,17-18 1-15,9-20 1 16,3-11-2-16,-3-19 1 16,-14-9 1-1,-11-6 2-15,-22 1 1 0,-19 5 3 16,-28 10 0-16,-26 13-3 15,-30 16 6-15,-26 22-6 16,-27 25-1-16,-27 26 0 16,-19 25 0-16,-17 17 0 15,-8 20 0-15,0 15 0 16,6 8 0-16,15 9 0 15,21 3 0-15,23 1 0 16,24-6 0-16,31-4 0 0,26-6 0 16,27-8 0-1,21-14 0-15,19-17 0 16,23-15 0-16,14-23 0 15,15-20-6-15,1-20-1 0,8-27-1 16,-10-14 2-16,-9-20 1 16,-17-10 3-16,-19-7 1 15,-22 2 4-15,-28 1 1 16,-25 13 0-16,-26 14 4 15,-21 20-3-15,-23 21 1 16,-18 30-1-16,-11 22-5 16,-11 22 0-16,-2 20 0 15,1 16 0-15,12 9 0 16,7 1 0-16,16 6 0 15,22-6 0-15,15-5 0 16,25-13 0-16,18-10 0 0,18-14 0 16,26-13 0-16,14-15 0 15,19-18-3-15,16-16-6 16,10-13-1-16,9-11 5 15,1-10-1-15,1-12 3 16,-10 1 0-16,-11-4 0 16,-19 7 8-16,-20 2 0 15,-22 7 3-15,-25 11-2 16,-25 7 1-16,-27 12-1 15,-27 16-2-15,-24 14-3 16,-20 16-1-16,-18 15 0 16,-9 15 0-16,-5 13 0 15,3 7 0-15,15 7 0 0,16 4 0 16,19 3 0-16,29-4 0 15,32-3 0-15,30-4 0 16,24-10 0-16,37-10 0 16,23-11 0-16,28-21 0 15,18-16-6-15,14-10-1 16,14-25 3-16,0-9-4 15,-4-11 4-15,-11-14-3 16,-14-3 3-16,-22-3-1 16,-25-6 4-16,-26-1 4 15,-25 6-2-15,-30 10 5 16,-23 4-1-16,-25 16 1 15,-20 20-2-15,-20 14 0 0,-17 18-2 16,-7 18-4-16,-8 17 1 16,1 13-1-1,6 4 4-15,15 9-2 16,10-3 2-16,20-1 3 0,19-3-2 15,24-7 2-15,20-5-5 16,22-9 2-16,17-12-6 16,17-6 5-16,11-12-6 15,13-8-1-15,9-14 4 16,3-5-8-16,-2-15 6 15,-5-8-3-15,-8-3 3 16,-10-4-1-16,-10-4 5 16,-18 4 2-16,-18 6-1 15,-14 4 4-15,-21 10 0 16,-18 15 1-16,-18 13-1 15,-16 9-1-15,-10 16-1 16,-8 8-5-16,-3 8 2 0,-4 6 4 16,5 5-2-16,10-4 2 15,14-5-1-15,11 4 2 16,12-8-5-16,14-9 0 15,16-3 0-15,11-6 0 16,16-7-3-16,10-9-3 16,9-7 0-16,13-10 0 15,2-11 2-15,6-7-4 16,2-16 7-16,-1-12-4 15,-2-12 4-15,-10-10-1 16,-14-8 4-16,-17 0 1 16,-14 3-2-16,-21 7 7 15,-23 17-7-15,-21 19 5 0,-17 23 0 16,-21 35-2-16,-8 26 1 15,-6 24-7-15,-7 23 6 16,5 13 0-16,15 11-4 16,16-3 0-16,20-2 0 15,25-11 0-15,30-19 0 16,26-20 0-16,35-23-4 15,20-25-3-15,26-25 0 16,20-25 1-16,9-25 0 16,9-8-41-16,-8-10-113 15,-11-12-27-15,-16 9-5 16,-33-2-5-16,-17 21-1 15</inkml:trace>
  <inkml:trace contextRef="#ctx0" brushRef="#br2" timeOffset="115523.54">15844 7775 465 0,'-16'-49'183'15,"-1"7"2"-15,-15 2-132 16,-18 2-14-16,-9 11-16 0,-23 10-24 16,-18 11-4-1,-11 16 0-15,-15 16 2 16,-2 26-1-16,-2 13 2 15,14 16 1-15,16 14 4 0,27 6-3 16,28 1 2-16,34-1-3 16,33-10 3-16,34-22-1 15,29-15 2-15,20-20-4 16,17-19-1-16,12-23 1 15,0-22 1-15,-6-15 0 16,-11-15-1-16,-17-18 2 16,-19-11 3-16,-28-12-1 15,-27-3-6-15,-28-1 2 16,-35 9-6-16,-25 10 3 15,-30 11-3-15,-24 28 1 16,-16 23-7-16,-2 32 3 16,-1 20 5-16,13 33 0 0,16 16 6 15,29 15 1-15,29 10 4 16,37 4-3-16,35-9 5 15,30-9-3-15,27-10 1 16,24-28-2-16,12-17 0 16,15-27-5-16,-1-19 1 15,0-26 0-15,-13-23-2 16,-13-15 2-16,-22-22-2 15,-24-13 3-15,-25-10-8 16,-31 2 4-16,-31 1-7 16,-32 19 3-16,-28 17-3 15,-28 33 2-15,-20 32-1 16,-12 37-1-16,-5 35 5 0,3 25-1 15,12 24 8-15,20 12 2 16,32 5 4-16,35-5-2 16,31-6 3-1,40-23-1-15,36-13 2 0,29-28-1 16,29-19-2-16,21-19-4 15,7-23-2-15,4-17-1 16,-4-12 1-16,-14-14 0 16,-11-12 0-16,-25-12 1 15,-25-1-3-15,-29-6 1 16,-28 3-6-16,-32 7 2 15,-31 14-4-15,-27 17 1 16,-28 26-4-16,-22 27 2 0,-14 25 2 16,-5 24 0-1,3 20 3-15,16 12 1 16,19 7 7-16,29 2 0 15,30-4 4-15,34-11-1 0,34-11 1 16,38-19-1-16,31-13 3 16,28-18-4-16,22-17-1 15,14-19-3-15,7-14-1 16,-2-14-1-16,-11-7 3 15,-19-14-2-15,-26-4-1 16,-31 0-1-16,-30 2-5 16,-40 11 0-16,-30 11-1 15,-31 19 1-15,-30 20-4 16,-22 26 2-16,-15 21 1 15,-3 16 1-15,2 15 6 16,16 8 1-16,22 0 6 16,26 0-2-16,29-9 3 0,29-7-1 15,34-15 0-15,29-14 1 16,23-17-2-16,19-11-2 15,12-13-3-15,10-17-1 16,1-12 0-16,-11-9 0 16,-11-7 0-16,-25-4 0 15,-21-5 2-15,-33 6-4 16,-28 4-1-16,-28 13-1 15,-28 16-2-15,-22 17 0 16,-20 17-1-16,-9 20 0 16,-6 16-1-16,6 13 4 15,11 2 3-15,19 7 4 0,21-4 4 16,30-3-3-16,30-12 4 15,34-8-2-15,33-12 2 16,29-16-3-16,22-12 0 16,15-10-4-1,11-17-1-15,-1-7 1 0,-5-14-1 16,-24-4 0-16,-25-5 0 15,-32-7 1-15,-32 4-4 16,-33 3 1-16,-32 0 1 16,-26 16-3-16,-25 8-3 15,-19 15 1-15,-11 14-1 16,-5 18 1-16,4 8 1 15,10 11 2-15,21 7 1 0,20 5 5 16,29-2 2-16,24 1 1 16,32-6 0-1,28-2 0-15,28-8 1 16,20-7-2-16,18-13-1 0,11-9-4 15,10-15 1-15,-2-9-1 16,-5-16 0-16,-17-8 2 16,-19-15 1-16,-29-6-1 15,-25-8-3-15,-31-3 2 16,-29 2-5-16,-30 8 1 15,-24 4-3-15,-20 18-1 16,-16 17-4-16,-4 21 4 16,1 20 1-16,10 23-1 15,10 13 5-15,22 16 1 16,24 6 4-16,26 8 1 15,26 1 3-15,24-1-2 16,30-13 2-16,22-5-1 0,22-15 1 16,19-15-4-16,11-14 0 15,9-17-3-15,-1-18 1 16,-9-14-1-16,-11-13-1 15,-24-11 2-15,-18-15 2 16,-30 0-1-16,-27-5-6 16,-29 2 1-16,-25 9-4 15,-28 15 2-15,-23 20-2 16,-18 22 1-16,-15 21-5 15,-1 25 5-15,-2 21 2 16,13 8 4-16,18 11 3 16,23 5 2-16,25-1 3 15,27-9-1-15,31-3 1 0,31-14-1 16,24-12 1-16,29-13-3 15,14-9-1-15,16-27-4 16,4-3 0-16,-2-12-1 16,-9-14 1-16,-19-6 0 15,-19-4-1-15,-30-4 1 16,-28 0-3-16,-28 8 1 15,-25 1-4-15,-24 15 2 16,-13 3-2-16,-18 15 0 16,-6 8-1-16,4 8 0 15,3 10 4-15,11 0 4 16,21 5 3-16,16-4 1 15,23 6 1-15,29-8 0 0,19 0 1 16,28-6-1-16,15-4 0 16,20-6-4-1,14-6-1-15,3-9-1 16,1-4-1-16,-5-8 1 0,-14 2 0 15,-20-7 1-15,-23-3 1 16,-24 0-4-16,-25 3-2 16,-24 5 0-16,-24 10-1 15,-20 6 0-15,-19 8-1 16,-10 14 0-16,-4 7-3 15,0 15 5-15,9 2 3 16,14 4 2-16,21 3 4 16,19-3-1-16,24 2 2 15,29-6-1-15,22-7 2 16,22-6-2-16,17-12 1 15,16-6-4-15,9-8-1 16,4-8-1-16,-6-12 0 0,-10-2 0 16,-15-5 0-16,-23-6 2 15,-19-1 2-15,-25-1-3 16,-20-2 0-16,-22 4-3 15,-17 4-2-15,-13 7-1 16,-13 14 3-16,-3 9-5 16,-2 9-4-16,4 17 5 15,10 4 0-15,15 9 7 16,14 4 4-16,18-2-1 15,20-1-2-15,18-3 5 16,23-11 0-16,17-3-2 16,14-15-1-16,8-6-1 0,8-8-3 15,0-16 0-15,-4-2 0 16,-11-15 0-16,-17-2 3 15,-18-4-1-15,-20-2-4 16,-26 7 0-16,-23 4-2 16,-24 12 0-16,-24 7-1 15,-14 17-1-15,-12 19-5 16,-3 5 5-16,1 11 2 15,13 6 3-15,15 3 4 16,25 0 2-16,25 0-1 16,31-9 0-16,30-9 4 15,26-6-2-15,24-10 1 16,19-11-4-16,14-12-2 0,5-11-1 15,4-13 4-15,-11-5-3 16,-12-7-2-16,-22-8 2 16,-25 2-2-1,-22-1-1-15,-26 3-4 0,-27 11 1 16,-26 11-5-16,-24 19 5 15,-15 9-2-15,-12 16 0 16,-10 15 2-16,6 13 1 16,3 7 5-16,17 1 3 15,16 1 3-15,33-5-37 16,25-9-107-16,31-23-12 15,27-8-7-15,11-24-7 16,12 0-8-16</inkml:trace>
  <inkml:trace contextRef="#ctx0" brushRef="#br2" timeOffset="116607.65">2314 9286 234 0,'0'0'186'15,"0"-18"-23"-15,0 18-30 16,0 0-12-16,1-15-10 15,-1 15-36-15,-6-13-75 16,6 13 0-16,-13-21 0 16,13 21 0-16,-22-21 0 15,5 5 0-15,-8 8 0 16,-4 0 0-16,-6 4 0 15,-4 6 0-15,-14 6 0 16,2 7 0-16,-4 9 0 16,1 12 0-16,-1 6 0 0,3 8 0 15,10 12 0-15,5 5 0 16,13 9 0-16,10-2 0 15,14 3 0-15,8-4 0 16,13-4 0-16,8-8 0 16,9-10 0-16,12-10 0 15,-1-15 0-15,11-7 0 16,1-14 0-16,5-10 0 15,0-11 0-15,-4-3 0 16,-6-7 0-16,-6-2 0 16,-8-6 0-16,-5 5-75 15,-15 1-74-15,-7 2-19 16,-8-1-2-16,-7-6-17 0,4 11-3 15</inkml:trace>
  <inkml:trace contextRef="#ctx0" brushRef="#br2" timeOffset="117015.69">2513 9498 382 0,'0'0'187'16,"0"15"-7"-16,0-15-67 15,15 15-54-15,4-9-11 16,-3 2-5-16,12-1-32 0,-3 2-11 16,3-4 0-1,1 2 0-15,3-7 0 16,-1-7-5-16,-1-4 1 15,-2-4 0-15,-4-11 2 0,-2 0 4 16,-8-6 1-16,-7-4 4 16,-7 1-4-16,-10 2-3 15,-7 5 0-15,-11 6 0 16,-5 12 0-16,-4 8 0 15,-5 11 0-15,-2 10 0 16,0 7 0-16,1 10 0 16,4 7 0-16,4 3 0 15,7 3 0-15,6 9 0 16,8-3 0-16,8 2 0 15,12 3 0-15,10-3 0 16,7-2 0-16,10 2 0 16</inkml:trace>
  <inkml:trace contextRef="#ctx0" brushRef="#br2" timeOffset="117225.71">3033 9429 678 0</inkml:trace>
  <inkml:trace contextRef="#ctx0" brushRef="#br2" timeOffset="119709.96">2456 10022 546 0,'18'-9'183'0,"-5"5"-43"0,2 8-47 16,-15-4-32-16,15 18-61 15,-8-2 0-15,-1-2 0 16,8 4 0-16,3-5 0 15,6-3 0-15,7-4 0 16,8-7 0-16,3-11 0 16,9-7 0-16,0-10 0 15,2-10 0-15,-3-3 0 16,-6-1 0-16,-12 0 0 15,-4 2 0-15,-12 9 0 16,-9 11-11-16,-10 3-122 16,4 18-33-16,-19-12-19 15,5 11-7-15,14 1 3 0,-11-5 43 16</inkml:trace>
  <inkml:trace contextRef="#ctx0" brushRef="#br2" timeOffset="120166.01">3130 9484 545 0,'-7'16'183'0,"14"-1"-29"16,1 14-53-16,3 5-61 15,4 10-40-15,1 11 0 0,3 8 0 16,-5 0 0 0,3 7 0-16,-6-15 0 15,1 1 0-15,-5-13 0 16,-4-10 0-16,0-12 0 0,-3-21 0 15,0 0 0-15,-6-26 0 16,-1-7 0-16,3-10 0 16,0-8 0-16,3-4 0 15,1-8 0-15,3 3 0 16,6-5 0-16,4 8 0 15,6 5 0-15,2 4 0 16,5 7 0-16,2 9 0 16,3 4 0-16,-3 18 0 15,5 12 0-15,-1 6 0 16,-1 20 0-16,-1 10 0 15,-4 14 0-15,-2 17 0 16,-2 0 0-16,-1 9 0 0,-3-2 0 16,2-6 0-16,-8-11 0 15,0-9 0-15</inkml:trace>
  <inkml:trace contextRef="#ctx0" brushRef="#br2" timeOffset="120524.04">3807 8922 510 0,'19'-8'181'0,"-19"8"-5"16,20 36-62 0,-5 4-72-16,0 16-42 0,6 13 0 15,-1 11 0-15,2 8 0 16,3 6 0-16,0 0 0 15,-4-5 0-15,-4-3 0 16,-3-5 0-16,-5-9 0 16,-4-12 0-16,0-8 0 15,-2-14 0-15,-5-18-1 16,-1-5-121-16,3-15-27 0,-24-13-33 15,9-2-1-15,-15-18-4 16,0 1 2 0</inkml:trace>
  <inkml:trace contextRef="#ctx0" brushRef="#br2" timeOffset="120824.07">3640 9617 556 0,'14'-33'185'0,"3"11"-19"15,10 2-93-15,1-9-30 16,14 3-43-16,3-2 0 15,3 2 0-15,4 9 0 16,2 5 0-16,1 7 0 16,-2 10 0-16,-3 11 0 15,-4 14 0-15,-2 12 0 16,-5 7 0-16,-6 4 0 15,-5 6 0-15,-4-1 0 0,-6-6 0 16,1-2 0-16,-8-8 0 16,-2-14 0-16,-5-7 0 15,-4-21 0-15,0 0 0 16,-10-18 0-16,-1-13 0 15,-6-12 0-15,-1-11 0 16</inkml:trace>
  <inkml:trace contextRef="#ctx0" brushRef="#br2" timeOffset="121977.19">4630 9143 425 0,'0'0'154'0,"0"0"-10"0,6 18-46 15,-6-18-31-15,-2 24-32 16,-7 1-27-16,-2 5 0 15,-8 11 1-15,-3 9-3 16,-4 7-1-16,-6 14-7 16,-4 9 2-16,-4-4-3 15,5-1 1-15,-1-9 1 16,7-9 4-16,8-15 4 15,12-12 0-15,9-30 0 0,0 0-2 16,30-31-85 0,-1-2-60-16,2-14-23 15,3 13-13-15,-7-8-2 16,2 11-7-16</inkml:trace>
  <inkml:trace contextRef="#ctx0" brushRef="#br2" timeOffset="122800.27">4973 9455 435 0,'-14'0'181'15,"14"0"-6"-15,-19 16-81 16,2-3-47-16,2 6-5 15,-7 10-5-15,2 9-25 16,-8 7-12-16,-1 7 0 16,0 3 0-16,2 4 0 15,4-4 0-15,3-3 0 16,9-8 0-16,9-9 0 15,5-7 0-15,10-9 0 0,7-6 0 16,8-1 0 0,10-12-3-16,4-8-7 15,9-7 0-15,3-3 3 16,1-9 2-16,-3-6 1 0,-1-4 2 15,-8-7 0-15,-8-3 1 16,-8-3-1-16,-12-1 2 16,-9-4 1-16,-10-2-1 15,-9 5 0-15,-14-1 3 16,-5 11-1-16,-8 6 6 15,-4 10-1-15,-2 15 0 16,-3 12-1-16,0 17 1 16,2 11-2-16,6 9-5 15,10 4-1-15,10 7-5 16,9-2 0-16,15-7-4 15,8-9-73-15,19-15-74 16,10-9-15-16,7-22-4 0,7 0-1 16,-6-19-4-16</inkml:trace>
  <inkml:trace contextRef="#ctx0" brushRef="#br2" timeOffset="125999.59">5478 9406 313 0,'-18'-2'169'16,"18"2"-10"-16,-13 12-53 0,13-12-20 15,-5 32-16 1,4-6-25-16,4 10-44 15,2 14 1-15,-2 8 3 0,0 4-1 16,0 9 2-16,2-2-2 16,-1-3 4-16,1-1-4 15,-2-8 4-15,0-12-4 16,4-6 1-16,-3-8-1 15,2-13 3-15,-6-18-1 16,15 10 0-16,-9-25-5 16,2-9-1-16,-5-14 0 15,3-10 0-15,-5-11 0 16,1-7 0-16,3-6 0 15,-2-1 0-15,3 4 0 16,4 7 0-16,3 5 0 16,7 7 0-16,4 19-3 0,4 12-3 15,3 17 2-15,-1 15-1 16,3 14 3-16,-2 17-1 15,-3 10-2-15,-3 9 3 16,-5 0 0-16,-6 4 3 16,0-5-1-16,-3-6 4 15,-3-12-4-15,-1-8 3 16,0-13 0-16,-7-23 4 15,0 0-1-15,0 0 0 16,6-20-4-16,-10-12-2 16,-1-14 0-16,-1-9 0 15,0-13 0-15,0-3 0 16,0 1 0-16,6 0 0 0,0 3 0 15,2 9 0-15,9 14 0 16,5 13-5-16,5 20 1 16,3 13-1-16,7 17 0 15,-2 12 3-15,5 13-1 16,1 13 2-16,-2 4-1 15,-4 4 2-15,-2-2-2 16,-4-1 3-16,-5-7-1 16,-1-8 2-16,-6-16 1 15,0-8 3-15,-11-23-5 16,14 6-2-16,-14-6-56 15,14-40-58-15,-6 1-33 16,-1-8-16-16,-3-10-13 0,2 2-6 16,-6-7 22-16</inkml:trace>
  <inkml:trace contextRef="#ctx0" brushRef="#br2" timeOffset="126212.61">6342 9503 508 0,'5'15'170'16,"5"9"-34"-16,3-6-66 15,1 0-26-15,5-7-30 16,3-4-13-16,5-9 0 15,2-9-2-15,2-9 1 16,0-4 2-16,5-10-2 16,-11-2 1-16,0-4-3 15,-8-4 2-15,-10 3 1 16,-7 2 2-16,-7 8-3 15,-14 7-1-15,-11 9-2 16,-2 12 2-16</inkml:trace>
  <inkml:trace contextRef="#ctx0" brushRef="#br2" timeOffset="127315.72">6590 9138 590 0,'-25'-6'180'0,"3"6"-27"16,4 6-117-16,0 4-9 15,2 8-18-15,-1 11-10 0,1 11 4 16,3 11 0-16,3 6 2 16,0 12-1-16,4 3 6 15,6 1-6 1,5-2-4-16,1-12 0 0,9-6 0 15,5-12 0-15,10-14 0 16,10-12 0-16,6-12 0 16</inkml:trace>
  <inkml:trace contextRef="#ctx1" brushRef="#br2">7210 9458 0,'-66'0'15,"0"-430"32,33 860-47</inkml:trace>
  <inkml:trace contextRef="#ctx0" brushRef="#br2" timeOffset="127613.75">7141 9235 695 0,'-21'2'190'16,"-5"9"-52"-16,-2 12-138 15,12 13 0-15</inkml:trace>
  <inkml:trace contextRef="#ctx0" brushRef="#br2" timeOffset="128763.86">6967 9438 564 0,'-15'-6'162'0,"15"6"-8"16,0 0-142-16,-2 21-27 15,7-3 2-15,6 14-1 16,0 9 2-16,3 7 0 0,-1 9 9 15,0 11 1-15,0 1 2 16,0-5-2-16,0-2 3 16,-3-15-3-16,1-8 5 15,-4-15 3-15,-7-24 3 16,0 0 1-16,7-14-1 15,-14-25 0-15,-5-10-1 16,-5-16 0-16,-1-8-5 16,-6-8-2-16,2-3-5 15,0 6 0-15,3 3 1 16,5 15 1-16,5 3-2 15,6 15 3-15,4 8-1 16,10 7 1-16,7 1-1 0,6 8 1 16,4-2-2-16,9 6 2 15,2 1-1 1,-1 1-1-16,-3-1 1 15,-6 10 0-15,-3 3-2 0,-9 0-1 16,-17 0-17-16,13 3-65 16,-13-3-33-16,-8 28-18 15,-1-5-8-15,-5 3-1 16,3 11-1-16</inkml:trace>
  <inkml:trace contextRef="#ctx0" brushRef="#br2" timeOffset="129180.9">7148 9545 464 0,'14'-4'166'0,"8"4"-6"16,0-4-84-16,5 3-82 16,5-1 2-16,-3-3 1 0,5 2 3 15,-4-7 2-15,1 0 2 16,-5-1 1-16,-5-7 0 15,-2-3 2-15,-5-8-2 16,-3-2-2-16,-5-1-3 16,-6-4-1-16,0 2-4 15,-6 3-1-15,-3 8-2 16,-1 1 1-16,-4 10 0 15,0 11 2-15,-3 9 1 16,-2 18 0-16,-1 9 3 16,-2 11 1-16,1 7 1 15,5 11 0-15,7 9 2 0,1 0-3 16,5-2 2-16,9-9 1 15,8-4 1-15,8-9 1 16,10-10 2-16,11-16 0 16,4-14 0-16,8-12 0 15,13-13-42-15,-1-7-85 16,1 0-22-16,0-9-8 15,-8 9-1-15,-2-1-9 16</inkml:trace>
  <inkml:trace contextRef="#ctx1" brushRef="#br2" timeOffset="1">8434 9227 0,'-331'264'62</inkml:trace>
  <inkml:trace contextRef="#ctx0" brushRef="#br2" timeOffset="129553.94">8119 9505 581 0,'0'0'158'0</inkml:trace>
  <inkml:trace contextRef="#ctx0" brushRef="#br2" timeOffset="130031.99">8577 8956 373 0,'-23'-4'132'0,"7"-3"-21"16,4-1-23-16,12 8-60 15,0 0-91-15,-10-23-72 16,10 23-2-16,8-14-8 15,-8 14-3-15</inkml:trace>
  <inkml:trace contextRef="#ctx0" brushRef="#br2" timeOffset="130884.07">7935 9526 298 0,'-33'8'195'0,"1"-6"1"16,8-2-73-16,5 6-25 15,5-9-24-15,14 3-35 16,0 0-39-16,0 0 0 16,1-18 0-16,12 3 0 15,7 1 0-15,6-9 0 16,9-3-3-16,8-6 1 15,9-7 1-15,8-2-1 16,13-1 4-16,5-2-2 0,8-1 1 16,8-1-2-1,-1 3 3-15,1 5-2 16,-2 3 0-16,-3 0-1 15,-7 3-1-15,-7 11-1 0,-6-2 1 16,-10 5-1-16,-7-3 0 16,-9 5-1-16,-8 3 1 15,-9-3-2-15,-2 3 3 16,-9 5 1-16,-15 8 4 15,16-17 1-15,-16 17 1 16,0 0 0-16,0 0-1 16,-16-4-1-16,5 10-38 15,-4-6-58-15,2 3-44 16,-2-3-19-16,-5-5-11 15,1 5 2-15,-1-8-6 16</inkml:trace>
  <inkml:trace contextRef="#ctx0" brushRef="#br2" timeOffset="131416.12">8617 8598 442 0,'-25'11'168'0,"-4"-1"0"16,0-4-97-16,16 9-26 15,13-15-20-15,-10 29-8 16,15-13 0-16,5 2-11 0,5-3 8 15,5 3-6-15,7-7 5 16,6 2-6-16,5 0 3 16,3-6-8-1,9-3-1-15,1 1-1 0,10-2-1 16,5 1-1-16,3 1 0 15,0-2-1-15,5-2 1 16,-1 1 0-16,-5 1-1 16,-1-6-1-16,-9 3 1 15,-7-2 1-15,-10 1 3 16,-8-2-1-16,-9 1 1 15,-10 2-1-15,-14 0-1 16,0 0 0-16,4 15 0 0,-19 1-1 16,-6 8-2-1,-4 7 3-15,-11 16 0 16,-3 8 5-16,-8 10 1 15,-5 8 3-15,-6 3-3 0,2 1 3 16,0-6-15-16,2-11-110 16,9-14-45-16,12-11-24 15,5-20-6-15,16-1-7 16,12-14 52-16</inkml:trace>
  <inkml:trace contextRef="#ctx0" brushRef="#br3" timeOffset="152961.28">9608 4199 397 0,'0'0'171'0,"0"0"-54"15,0 0-35-15,0 0-12 0,0 0-25 16,0 0-36-1,0 0-3-15,-14-4-2 16,-5 4-1-16,-10 5-1 16,-13 2 0-16,-11 11 5 15,-14 4-12-15,-14 8 13 0,-8 0-12 16,2 3 10-16,6 1-14 15,7-6 13-15,17-7-11 16,20-4 5-16,24-10 2 16,28-9-3-16,24-6 2 15,24-8 0-15,15 0 4 16,11-7-1-16,11 4 4 15,3-6-5-15,-2 11 4 16,-8-3-5-16,-17 6 5 16,-17 5-6-16,-19 2 4 15,-23 8-6-15,-17-4-4 16,-35 22 4-16,-13-6-4 0,-21 6 5 15,-15 4-4-15,-11 8 5 16,-3-4-7-16,3 1 5 16,11-2 1-16,18-4 0 15,21-6 2-15,26-9 0 16,19-10 0-16,44-11 1 15,15-4 1-15,19-9 1 16,11-7-1-16,11-5 1 16,-2 1 4-16,-4-1-5 15,-14 2 3-15,-15 3-12 16,-20 8 10-16,-20-1-13 15,-25 11 12-15,-25 3-12 16,-17 9 5-16,-22 7 0 0,-14 2-6 16,-14 5 14-16,2 8-9 15,6-5 10-15,9 6-10 16,16-8 12-1,20-6-10-15,24-3 6 0,15-5 0 16,39-11 0-16,11-1 3 16,9-9-9-16,10 2 11 15,3-6-12-15,-2 1 10 16,-9 1-13-16,-10 2 11 15,-17 3-12-15,-15 4 5 16,-19 14 0-16,-16-7 0 16,-23 17-1-16,-18 8 1 15,-12 8 7-15,-15 6-12 0,-8 9 12 16,-1 4-10-1,8-2 10-15,7-3-10 16,19-4 13-16,19-7-11 16,25-8 7-16,15-21 0 0,43 8 2 15,7-19 0-15,15-13 3 16,7-1 5-16,3-9-4 15,1-3 2-15,-9-7-12 16,-9 2 11-16,-18 3-15 16,-13 2 5-16,-20 7-13 15,-19 11 6-15,-20 11-9 16,-17 9 8-16,-11 14 5 15,-12 16-11-15,-6 6 14 16,-2 7-5-16,8 1 11 16,10 1-12-16,16-2 14 15,20-7-10-15,23-9 6 16,25-11 1-16,22-15 3 0,18-12 0 15,16-12 1-15,7-8 6 16,2-10-15-16,-2-4 11 16,-13-6-12-16,-14-1 11 15,-20 1-15-15,-16 3-1 16,-26 5-6-16,-18 4-3 15,-14 9 8-15,-14 15-6 16,-10 7 6-16,-6 12-7 16,-3 13 7-16,1 11 12 15,4 5-1-15,9 4 2 16,7-1-4-16,10 0-96 15,13-9-53-15,17-9-5 16,8-19-8-16,13-5-10 0,1-27-4 16</inkml:trace>
  <inkml:trace contextRef="#ctx0" brushRef="#br3" timeOffset="154693.45">9602 4293 1 0,'-1'-23'64'15,"1"7"43"-15,-7 3-14 16,-1-3-12-16,8 16 13 15,-24-18 12-15,10 15 12 16,-3-4-5-16,0 4-13 16,1-9-32-16,5-1-57 15,4-1-5-15,1-2-14 16,6 16 9-16,-16-23-8 15,4 20 7-15,-5 6-3 0,-6 7-3 16,-4 12 2-16,-1 3 7 16,-3 7 1-16,2-3 4 15,4 1-6-15,4-4 4 16,7-9-10-16,10 0 15 15,4-17-13-15,15 4 6 16,1-13 7-16,10-9-14 16,-1 0 14-16,4-6-11 15,0-10 9-15,-9 0-12 16,-1-10 2-16,-16-2-6 15,-6-1-5-15,-19 3 6 16,-10 2-7-16,-7 7 7 16,-11 7-7-16,-3 15 8 0,-4 5 0 15,1 22 2-15,2 9 3 16,4 18 0-1,6 7 9-15,8 8-3 16,7 0-4-16,11 3 2 0,10 2-3 16,11-12 5-16,14-5-1 15,11-10 4-15,10-14-11 16,12-7 6-16,10-13 0 15,0-15 2-15,7-3 6 16,1-14-13-16,-8-9 9 16,-5-6-10-16,-7 0 3 15,-13-7-4-15,-8-1 2 16,-14 2-6-16,-9 7-5 15,-10 2 8-15,-10 10-9 16,-7 16 6-16,-6 9 1 16,-7 15 0-16,-3 6 2 15,3 7 0-15,-6 7 3 0,7 6 0 16,2 1 0-16,6-4 0 15,7-3 8-15,4-5-9 16,8 5 10-16,8-11-6 16,0-15 8-16,27 16-7 15,-2-16 8-15,8-11-7 16,6-1-6-16,2-4 7 15,0-8-8-15,1 1 7 16,-6-5-9-16,-5 1 9 16,-9 2-11-16,-14 0 7 15,-9 0-4-15,-11 2 1 16,-14 7-3-16,-8 5 1 15,-11 4 0-15,-6 12-2 0,-9 10 3 16,0 6 2-16,1 10 1 16,8 6 0-16,4 7 8 15,11 1 0-15,13 1 1 16,8-2-1-16,17-1-4 15,13-4 5-15,11-1-3 16,8-11 5-16,10-9-11 16,1-10 5-16,5-6-4 15,2-10-1-15,0-10 13 16,-5-11-12-16,-8-9 10 15,-9-4-11-15,-7-10 3 16,-8-3-6-16,-9 0 1 0,-11 5 0 16,-12 1-11-16,-6 8 8 15,-5 9-9-15,-6 17 7 16,-1 12 0-1,-1 14 1-15,0 9 1 0,5 9 3 16,4 8 2-16,9 6-1 16,3 0 10-16,11-2-9 15,5 0 10-15,9-11-7 16,7-4 10-16,8-8-9 15,4-6 10-15,4-12-8 16,4-10 0-16,-1-10 3 16,0-1-10-16,-3-8 8 15,-5 0-9-15,-5 0 7 0,-5-1-9 16,-6 1 6-1,-6 8-9-15,-7 2 3 16,1 19-1-16,-17-18 0 16,-4 15-1-16,-3 6 1 0,-5 0 0 15,-3 8-1-15,-2 4 1 16,2 1 4-16,3 2 1 15,3-5-1-15,13-2-27 16,13-11-57-16,0 0-43 16,31 4-32-16,10-8-6 15,8-9-1-15,20 7-4 16</inkml:trace>
  <inkml:trace contextRef="#ctx0" brushRef="#br3" timeOffset="155678.55">9093 4324 366 0,'-36'17'154'0,"0"1"-29"16,8-5-19-16,6-1-31 15,5-7-26-15,17-5-23 16,-13 3-17-16,13-3-2 16,3-21 0-16,7-4 5 15,1-4-15-15,1-7 12 0,4-4-13 16,2-7 1-1,3 1-5-15,1 3 3 16,-4 0-5-16,3 9 0 16,0 5 8-16,-2 5-9 0,3 6 8 15,0 10-1-15,3 0 2 16,0 4-2-16,3 6 1 15,3 6 0-15,2 5 1 16,-1 8 0-16,1 5-1 16,-5 7 8-16,-3 4-8 15,-3 4 10-15,-7 2-2 16,-5 1-3-16,-7 0 3 15,0 0-3-15,-6-7 3 16,2-6-10-16,-5-7 11 16,2-3-11-16,4-21 3 15,-3 17 4-15,3-17 2 16,0 0 0-16,0-25 1 0,0 1 2 15,-3-7-10-15,-2-9 8 16,-3-6-11-16,-7-4 0 16,-7-7-4-16,-6-1 2 15,-8 4-2-15,-11 5 0 16,-7 7 7-16,-2 8-5 15,-3 16 8-15,2 0 0 16,6 14-1-16,7 5 1 16,10 9-1-16,12 8-3 15,16 3-4-15,12 5 1 16,18 5-1-16,13-4 7 15,13 4-8-15,6 1 10 0,14-7-9 16,2-1 12-16,4-11-5 16,-6-1 9-16,-4-8-9 15,-7-2-1-15,-9-5-1 16,-14-4-94-1,-12-9-44-15,-4 5-28 0,-22-23 5 16,-2 4-13-16,-10-25 119 16</inkml:trace>
  <inkml:trace contextRef="#ctx0" brushRef="#br3" timeOffset="157689.75">9207 4223 127 0,'-19'-19'106'0,"8"-3"-26"16,0 3-11-16,5 0 9 16,4 2-4-16,-3 1 11 15,5 16-6-15,-1-26 4 16,1 26-23-16,-1-18-22 15,1 18-32-15,4-27-3 0,3 10 0 16,0-4-1-16,4 3-1 16,1-4 1-16,6 4-1 15,1-3 0-15,1 8 0 16,4 3 0-16,-2 8 0 15,0 4 1-15,-3 5 1 16,1 1-3-16,-3 5 1 16,-3 3 0-16,5-1 0 15,-6 4-2-15,2-1 2 16,-1 5-2-16,3-2 0 15,2 6 0-15,0 1 8 16,1 3-8-16,-2 3 8 16,3 0 1-16,-8-3-5 0,2 1 5 15,-3-1-4-15,-5-7 4 16,0-4-11-1,-3-4 11-15,-4-16-12 16,4 21 4-16,-4-21 0 0,0 0-1 16,0 0 6-16,5-19-11 15,-5 1 11-15,-5-10-10 16,0-3 11-16,-5-8-12 15,2-6 5-15,-8-5-2 16,-3 3-4-16,-3 0 11 16,-2 1-9-16,-4 2 7 15,-1 10-7-15,-3 5 7 16,-2 5-2-16,0 6 2 15,-1 0-1-15,-2 13-2 16,-1 2 1-16,3 3 0 16,3 3 0-16,1 0 0 15,5 4 1-15,4-2-1 0,4 0-2 16,4 1 0-16,14-6-1 15,-11 5 1-15,11-5-1 16,0 0 0-16,0 0-1 16,18-7 2-16,-18 7 0 15,17-6 1-15,-17 6 0 16,22-5 1-16,-11 2-1 15,1 1 1-15,2 2 0 16,0 3 0-16,4 2-1 16,-1 3 1-16,1 4 0 15,3-6 0-15,1 7-1 16,5 2 1-16,2-2 1 0,0 0-1 15,2 3 1-15,-1-3-1 16,1 3 0-16,-2 0 1 16,-2-1 0-16,-5 3 1 15,-8-3 1-15,-3-2-1 16,-2 3 0-16,-4 0 1 15,-5 0 7-15,0 4-7 16,-7-1 6-16,0 1-8 16,3-3 6-16,-3 3-8 15,4-4 7-15,3-16-8 16,-8 16 0-16,8-16-1 15,0 0 1-15,0 0 0 16,0 0 0-16,0 0 1 0,0 0 0 16,0 0 1-16,11-27 0 15,-13 1 1 1,-2-5-8-16,-3-3 9 15,-3-5-8-15,-3 0 8 0,-2-2-7 16,-6 9 8-16,1 1-8 16,-6 12 7-16,2-1 0 15,-1 11 0-15,1 5-1 16,1 1 0-16,2 5-2 15,0-1 0-15,9 1 0 16,12-2-1-16,-16 10 0 16,16-10 0-16,0 0 0 15,0 0 0-15,6 17 0 16,-6-17-1-16,18 10 1 15,-3-5 1-15,6 2 1 16,2 1-1-16,4 6 1 16,2-1 0-16,4 7 0 0,4-1-2 15,-2 6 3-15,-1 2-2 16,-1 6 8-16,-1-3-8 15,1 0 8-15,-7-6-7 16,-2-1 7-16,-2-5-6 16,-5-9 7-16,-6-2-8 15,-11-7 1-15,12-5 0 16,-12 5 0-16,-16-15 0 15,1 1 0-15,-12-7 1 16,-5-4-8-16,-11 4 8 16,-3-10-8-16,-12 7 7 15,1-5-7-15,-3-2 7 16,3 5-9-16,-3 0 8 0,9-3-1 15,3 8 0-15,7-4-1 16,7 9 1-16,4-5-1 16,11 8-1-16,4-3 0 15,15 16 1-15,-4-24-1 16,4 24 2-16,21-22 0 15,-1 13 0-15,4 5 0 16,8 9 2-16,3 8 0 16,4 7-1-16,2 6 2 15,0 8-3-15,6 3 2 16,-5 12-2-16,5-4 9 15,-2 1-9-15,0-4 9 16,-4-5-9-16,1-6 9 0,-8-5-7 16,-3-10 5-16,-5-8-30 15,-13-17-82 1,-11-9-32-16,-10-5-20 15,-18-8 4-15,-14 5-13 0,-20-5 5 16</inkml:trace>
  <inkml:trace contextRef="#ctx0" brushRef="#br3" timeOffset="158997.88">9323 4093 115 0,'-21'-6'56'0,"21"6"-4"16,-14-21 2-16,16 1 27 15,0 6-7-15,7-8 5 16,3 6-11-16,3 2 2 15,2-1-3-15,2 5-9 16,4 7-17-16,-1 1-34 16,4 4-10-16,1 5 0 15,-2 1 0-15,7 8 0 16,-3-2 2-16,4 9-2 15,2-2 8-15,4 8-7 0,2-1 8 16,-2-2-8-16,-2 8 8 16,1-3 0-16,-9 1-4 15,-1 1 4 1,-6 3-11-16,-6-1 10 0,-6-1-9 15,-6 2 9-15,1-8-9 16,-7-1 4-16,-1-9 2 16,3-18 4-16,-6 18-1 15,6-18 2-15,-13-21-1 16,6-5 0-16,-3-5 3 15,-6-6-12-15,-1-4 10 16,-8-6-14-16,-7-5 10 16,-6-1-8-16,-7 2 1 0,-8 9-2 15,-6-2-1 1,-4 10 6-16,1 5-7 15,-3 3 7-15,5 8-9 16,8 5 7-16,5 5-1 0,8 5-2 16,9-4 1-16,10 7 0 15,4 2 0-15,16-2-1 16,-3 13 1-16,3-13 0 15,23 29 1-15,1-14 2 16,2 4 1-16,9-1 0 16,2 2 1-16,2-1 0 15,3-3 8-15,-2 2-8 16,0-3 8-16,-2 1-8 15,-3-1 7-15,-3-2-8 16,-4 0 8-16,-6-4-7 16,-2 1 1-16,-2-4 0 15,-7 3 3-15,-11-9 3 0,13 0 0 16,-13 0 0-16,0 0-2 15,-2-30 1-15,-9 9-7 16,-2 0 6-16,-3-10-9 16,-5-3 3-16,-4 0-7 15,1-1 9-15,-3 5-6 16,0-1 6-16,5 4 0 15,5 11 0-15,3 1-1 16,0 4-4-16,14 11-1 16,-11-12-1-16,11 12 0 15,0 0 0-15,0 0-2 16,17 26 1-16,-6-13 1 15,5 5 2-15,0 5 4 0,2 1-2 16,-1 4 2-16,3 4-2 16,-2-4 9-16,-3-1-8 15,-2-1 8 1,0-3-8-16,-5 0 7 0,-2-10-5 15,-6-13 9-15,5 19-3 16,-5-19-5-16,0 0-29 16,-5-26-63-16,0-3-33 15,9-10-25-15,-4-19-4 16,9 6-13-16,-5-23 55 15</inkml:trace>
  <inkml:trace contextRef="#ctx2" brushRef="#br3">16116 3559 0,'-106'25'0,"68"-12"0,38-13 0,0 0 0,0 0 0,0 0 0,0 0 0,0 0 0,0 0 0,0 0 0,0 0 0,0 0 0,0 0 0,0 0 0,-19 0 0,19 0 0,0 0 0,0 0 0,0 0 0,0 0 0,0 0 0,0 0 0,0 0 0,0 0 0,0 0 0,0 0 0,-10 0 0,10 0 0,0 0 0,0 0 0,0 0 0,0 0 0,0 0 0,0 0 0,0 0 0,0 0 0,0 0 0,0 0 0,0 0 0,0 0 0,0 0 0,0 0 0,0 0 0,0 0 0,0 0 0,0 0 0,0 0 0,0 0 0,0 0 0,0 0 0,0 0 0,0 0 0,0 0 0,0 0 0,0 0 0,0 0 0,10 26 0,-10-26 0,0 0 0,0 0 0,0 0 0,0 0 0,0 0 0,0 0 0,9 13 0,-9-13 0,0 0 0,0 0 0,68-13 0,-68 13 0,0 0 0,0 0 0,0 0 0,0 0 0,115-39 0,-115 39 0,0 0 0,0 0 0,0 0 0,106-25 0,-106 25 0,0 0 0,0 0 0,86-13 0,-86 13 0,0 0 0,77-13 0,-77 13 0,49-25 0,-30 12 16,-19 13-1,0 0-15,0 0 16,-19-13-16,-49 13 15,-47 38-15,-10 52 16,57-52-16,1-12 16,9 0-16,20-14 15</inkml:trace>
  <inkml:trace contextRef="#ctx2" brushRef="#br3" timeOffset="1609.16">16010 3060 0,'-38'12'0,"-39"14"0,77-26 0,0 0 0,0 0 0,0 0 0,0 0 0,-67 26 0,67-26 0,0 0 0,0 0 0,0 0 0,-58 25 0,58-25 0,0 0 0,0 0 0,-39 26 0,39-26 0,0 0 0,-29 13 0,29-13 0,-9 12 0,-1 1 0,10-13 16,0 13-16,10 13 15,28 25 1,10-26-16,58-12 15,0-13-15,-19-13 16,-20-12-16,-9-1 16,-20 13-16,-18 1 15,-1-1 1,-19 13-16,0 0 15,0 0-15,0 0 16,0 0-16,-39-13 16,-28-13-16,19 14 15,-20 24 1,20 1-16,19 0 15,10 0-15,10-13 16,9 0-16,0 0 16,0 0-16,0 0 15,48 0-15,29 13 16,9-26-1,1 0-15,-20-13 16,-9 1-16,-20 12 16,-18 0-16,-1 13 15,-19 0-15,0 0 16,0 0-1,0 0-15,-58 13 16,-57 13-16,9-1 16,-38 65-16,86-39 15,10 0-15,29-25 16,-1-1-1,11-12-15,9-13 16,0 0-16,0 26 16,29-1-16,57-25 15,1-38-15,-1-26 16,1 13-1,-20 0-15,-9-1 16,-10 1-16,-19 26 16,-19 12-16,-1 0 15,-9 13-15,0 0 16,0 0-1,0 0-15,-19-13 16,-10 13-16,0 0 16,0 13-16,10 0 15,0 0-15,0-1 16,19-12-1,0 0-15,0 0 16,0 0-16,0 0 16,0 0-16,9 13 15,1-13-15,9 0 16,20 0-1,18-25-15,1-1 16,-29 13-16,-10 0 16,-9 1-16,-10 12 15,0 0-15,-29-26 16,-29 13-1,-28 13-15,-39 26 16,28-13-16,11 25 16,18 0-16,30 1 15,19-14-15,-1-12 16,20-13-1,0 0-15,0 0 16,0 0-16,0 0 16,0 0-16,20-13 15,8 1-15,1-1 16,10 0-1,-1-13-15,-18 14 16,-1-1-16,-19 13 16,0 0-16,0 0 15,0 0-15,-10-13 16,-9 0-16,9 0 15,-28 13 1,-1 0-16,10 0 16,10 0-16,19 0 15,0 0-15,0 0 16,0 0-16,0 0 15,0 0 1,19 13-16,20 0 16,9 0-16,0 0 15,-9-13-15,-10-13 16,-10 0-16,0 13 15,-9 0 1,-10 0-16,0 0 16,0 0-16,0 0 15,-20 13-15,-47 12 16,-58 103-16,67-38 15,29-39-15,20-25 16,9-26 0</inkml:trace>
  <inkml:trace contextRef="#ctx0" brushRef="#br3" timeOffset="176073.58">14327 3858 117 0,'0'0'83'16,"-11"13"-39"-16</inkml:trace>
  <inkml:trace contextRef="#ctx0" brushRef="#br3" timeOffset="179611.94">14240 3887 88 0,'10'-10'95'0,"-3"-6"-32"15,-7 16-34-15,15-24 12 16,-15 24 15-16,15-13 9 0,-15 13 8 16,0 0 13-16,0 0-8 15,0 0-7 1,-11-3-8-16,11 3-15 15,-21 6-16-15,3 2-10 0,-6 2-8 16,-6 8-16-16,-4-2 0 16,-10 10 0-16,-3 2 0 15</inkml:trace>
  <inkml:trace contextRef="#ctx0" brushRef="#br3" timeOffset="182463.22">13781 3980 266 0,'-2'14'133'15,"2"-14"14"-15,-16 7-94 16,16-7-31-16,0 0 24 16,0 0 17-16,0 0-1 15,11 1-3-15,-11-1-19 16,0 0-17-16,0 0-13 15,7-18-11-15,-7 18 1 16,0 0 3-16,-13-8 0 0,-3 13 1 16,-6 7 3-1,-5 2 5-15,-5 11 2 16,1 2 5-16,-2-3-15 15,5 2 0-15,6-6-6 16,8-2 14-16,14-18-5 0,0 0 6 16,17-13-13-16,9-10 0 15,9-9 0-15,6-4 0 16,5-3 0-16,3-2 0 15,-3 1 0-15,-1 6 0 16,-5 11 0-16,-9 2-3 16,-8 11-5-16,-3 5 0 15,-20 5 1-15,0 0 2 16,0 30 0-16,-13-11 1 15,-9 7 3-15,-4 5 5 16,-7 1-1-16,-1 6 5 16,-4 1-10-16,1-4 5 0,9-4-7 15,8-5 9-15,9-7-3 16,11-19 8-16,13 13-6 15,16-19 1-15,10-12-2 16,11-6-3-16,7-4 0 16,1-3 0-16,3-4 0 15,-4-1 0-15,-9 2 0 16,-5 6 0-16,-13 9 0 15,-8 4 0-15,-22 15 0 16,0 0 0-16,-17 2 0 16,-13 12 0-16,-14 9 0 15,-9 0 0-15,-7 8 0 16,-8 0 0-16,2-2 0 0,6-3 0 15,10-4-2-15,8-4 4 16,10-8-2-16,15-7 0 16,17-3 0-1,13-21 0-15,19-3 0 0,11-5 0 16,9-7 0-16,8-9 0 15,8-1 0-15,1-3 0 16,-3 2 0-16,-7 4 0 16,-10 2 0-16,-12 5 0 15,-13 10 0-15,-14 2 0 16,-10 24 0-16,-28-18 0 15,-3 25 0-15,-16 2 0 16,-9 16 0-16,-11 1 0 0,-7 9 0 16,-3 6 0-1,3 1 0-15,7-1 0 16,9-4 0-16,6-6-6 15,17-10 3-15,14-3 3 0,21-18 1 16,0 0 0-16,23-7 0 16,15-9 2-16,12-13 0 15,7 3-3-15,10-10 0 16,2-3 0-16,0 0 0 15,-2-1 0-15,-8 4 0 16,-13 5 0-16,-8 10 0 16,-12 0 0-16,-13 16 0 15,-13 5 0-15,-14 5 0 16,-11 14-1-16,-8 3-2 15,-7 7 1-15,-4 6-1 16,-8 1 8-16,5-2-6 16,7-3-2-16,6-2-4 0,8-4 2 15,9-9 4-15,17-16 3 16,0 0 2-16,0 0-1 15,32-12 0-15,-3-13 4 16,6-6-5-16,5-7-2 16,3-7 0-16,1-4 0 15,-3 4 0-15,-10 1 0 16,-6 8 0-16,-11 9 0 15,-12 6 0-15,-2 21 0 16,-34 0 0-16,-4 19 0 16,-10 7 0-16,-6 8 0 15,-7 5 0-15,3 2 0 16,3 2-7-16,6-7 2 0,9-7-1 15,13-6 6-15,13-7-1 16,14-16 2-16,18 10 2 16,11-20 1-1,15-8 3-15,11-11-3 0,5 0-4 16,8-8 0-16,0-5 0 15,-2-1 0-15,-10 3 0 16,-11 6 0-16,-12 3 0 16,-14 8 0-16,-13 7 0 15,-22 9 0-15,-12 11 0 16,-14 7 0-16,-11 12 0 15,-10 3 0-15,-5 6 0 0,-3 5 0 16,2-1 0-16,8-2 0 16,8-3-7-1,10-7 3-15,14-9 4 16,10-7 1-16,19-8 2 15,0 0 1-15,9-29-1 0,12 3-3 16,7-6 0-16,5-6 0 16,5-4 0-16,2-2 0 15,-3 0 0-15,1 9 0 16,-10 1 0-16,-3 11 0 15,-5 7 0-15,-9 9 0 16,-11 7 0-16,0 0 0 16,0 0 0-16,-24 23 0 15,3-5-3-15,-5 0 3 16,-1 6 2-16,2-3-2 15,-1 2-7-15,5-5 2 16,7 3 0-16,6-8 4 0,8-13 3 16,0 0 1-16,26 8-1 15,-3-26-82-15,10-6-66 16,3-6-7-16,-5-10-10 15,2 1-7-15,-12-10-10 16</inkml:trace>
  <inkml:trace contextRef="#ctx0" brushRef="#br3" timeOffset="184590.43">14581 13232 205 0,'-8'-29'130'0,"16"9"-39"16,-1 3-21-16,0 2-14 16,8 9 14-16,-15 6 8 15,22-7 1-15,-22 7-15 0,0 0-4 16,0 0-17-16,-4 21-32 15,-14-14-5-15,-9 2-2 16,-11 4-4-16,-8-1 0 16,-9-1 7-1,-7 5-6-15,-4-1 8 0,0-1-4 16,7 4 2-16,8-5-5 15,10 0-1-15,10 2-6 16,12-9-5-16,19-6 3 16,0 0-3-16,15-4-3 15,17-8-1-15,9-2 0 16,5 2 4-16,4-4 7 15,4 1-1-15,-6 1 5 0,-5-1-2 16,-7 7 12-16,-14 0 0 16,-13 8 2-1,-9 0-3-15,-9-2 0 16,-13 4-1-16,-4 6-1 0,-7 0 2 15,-6 5-11-15,-5 0 6 16,1 3-5-16,-3 2 4 16,7-2-4-16,0 4 4 15,5-7-8-15,10-5-5 16,6-3 2-16,18-5-4 15,0 0-2-15,22-15 2 16,7-7-4-16,13 0 1 16,8-7 7-16,11-2 2 15,6-3 4-15,0-3-4 16,-1 0 7-16,-11-1-5 15,-9 3 7-15,-10 5 7 16,-14 9-1-16,-21 5-2 0,-12 8-2 16,-21 10 3-16,-12 9-2 15,-9 5 1-15,-15 12-2 16,-6-2-9-16,1 3 0 15,-2 2 4-15,9-5 1 16,9 1 0-16,12-9 0 16,12 0-3-16,12-8-3 15,21-10-1-15,0 18-1 16,21-13-1-16,12-7-2 15,7-5 1-15,15-2-1 16,9-4 2-16,6-4 4 16,6-4 3-16,-1 5 1 15,-8-3 5-15,-6 7 3 0,-19 3-1 16,-11 9 0-16,-31 0 0 15,5 14 0-15,-32 1-2 16,-11 11 0-16,-11 0-2 16,-1 0-6-16,-7 3 6 15,-3-3-3-15,8-3 6 16,4 3-4-16,9-10 2 15,10-3-9-15,9-4 0 16,20-9-3-16,0 0-1 16,15 0-1-16,16-8-2 15,10-5-2-15,10 4 4 16,8-9 3-16,3 8 5 15,-2 0 4-15,-9 4 7 0,-10 4-1 16,-10 4-1-16,-19 11 3 16,-22 11-2-1,-12 5 3-15,-20 7-4 16,-11 8 1-16,-8 0-7 0,3 3 3 15,-3 0-2-15,7-5 1 16,12-8-6-16,9-5-2 16,16-4-5-16,11-9-2 15,17-6-1-15,11-10 0 16,10-4 0-16,9-7 1 15,12-10 3-15,5-2 2 16,6-9 4-16,1-2 1 16,-12 4 1-16,-3 1-1 15,-11 3 5-15,-8 10 3 16,-15 1 3-16,-16 15-1 15,0 0 2-15,-18 0-1 16,-3 5 1-16,-1 3-1 0,0-3-4 16,-3 5-3-16,5-2-2 15,1 0-2-15,2-3-1 16,4 0-1-16,2 0-1 15,11-5-3-15,-17 1-4 16,17-1-1-16,0 0 1 16,0 0 1-16,0-26 0 15,12 9 1-15,10-9 3 16,5-7-1-16,3-1 6 15,6-5-2-15,-6 2 1 16,0 0 10-16,-10 6 2 16,-5 11 3-16,-15 20-2 0,-26-6 3 15,-12 15-1-15,-12 11 2 16,-12 4 0-16,-10 6-9 15,-6 0-3-15,-5 4-3 16,7-6-3-16,12-9-4 16,9 1-3-16,16-12 0 15,24-6-2-15,15-2 0 16,26-25-4-16,16-2-100 15,16-9-52-15,13-3 3 16,3-5-3-16,9 4-5 16,-2-2 20-16</inkml:trace>
  <inkml:trace contextRef="#ctx0" brushRef="#br3" timeOffset="185838.56">16796 13250 300 0,'21'-11'119'16,"-21"11"1"-16,11-7 5 15,-22 10-13-15,-9 10-18 16,-10-1-28-16,-9 9-62 16,-10 0-4-16,-6 6-3 15,-6-1 2-15,-2 4-3 16,-1-1 3-16,5-2 0 15,6-2 4-15,6-4 1 16,11-3-2-16,8-2-1 16,8-6-3-16,9-5-1 0,11-5 0 15,14-18-3-15,10 0-1 16,7-8 0-16,11-3 1 15,6-9 2-15,7-2 4 16,0-4 2-16,-6 5-1 16,-6 2 7-16,-8 6-1 15,-13 7 2-15,-11 4-5 16,-11 20 3-16,-25-10-3 15,0 18-1-15,-17 7 1 16,-9 3-7-16,-7 6 1 16,-5 2-1-16,-7 5 4 15,3 0-2-15,0-5 5 16,6-2-5-16,10-8 0 0,9-3 0 15,17-6-2-15,25-7-1 16,0 0 0-16,20-21-2 16,18 8-1-1,14-12 0-15,6 0 4 0,10-5 4 16,6-1-1-16,-1-4 2 15,-3 4-3-15,-8-2 4 16,-9 8 3-16,-13 5 2 16,-20 5-5-16,-20 15-1 15,0 0 0-15,-20 7 1 16,-17 9 0-16,-12 7 0 15,-5 6-5-15,-9 5-2 16,2 2 4-16,1-2-1 0,5-6 2 16,6-1-2-1,10-4 3-15,8-5-6 16,12-10 0-16,19-8 1 15,0 0-1-15,17-8-1 0,15-2 1 16,12-10-2-16,10 1 0 16,9-2 8-16,9 0-2 15,-1 0 5-15,-4 6 0 16,-7 4 3-16,-15 8-4 15,-14 11 0-15,-20 3-1 16,-20 17-3-16,-18-1 4 16,-9 12-2-16,-17 5-1 15,-1 6 0-15,-9 2 4 16,7-3-1-16,4-5-3 15,10-5-1-15,14-9-4 16,11-7-1-16,14-7-4 0,14-11 1 16,14-6-2-16,6-6 1 15,13-4 3-15,0-4 1 16,9-3 2-16,-3-1 0 15,-4-1 1-15,-2-1 0 16,-10 3 0-16,-6 1 4 16,-9 5 4-16,-19 12 3 15,0 0 0-15,0 0 0 16,-19 5 1-16,-1 6-4 15,-5 6-121-15,3-4-39 16,-6-7-13-16,9 7-7 16,-5-6-5-16</inkml:trace>
  <inkml:trace contextRef="#ctx0" brushRef="#br3" timeOffset="187162.69">11662 13000 500 0,'-17'-11'169'0,"-1"-1"2"15,0 4-94-15,-2 15-77 16,1 7 2-16,-2 9 4 0,-7 1-2 16,-1 9-1-16,-3 1-5 15,-1-5 2-15,4 0-1 16,2-3 5-16,5-9-3 15,6-8-1-15,16-9 2 16,0 0-1-16,27-6 1 16,2-4 0-16,6-1-2 15,6-6-5-15,4 4 3 16,0-1 0-16,0 3 1 15,-3-1 0-15,-11 2 1 16,-4 1 1-16,-7 1 0 16,-10 3-3-16,-10 5-1 15,0 0 0-15,-30 0 1 0,3 5 1 16,-12 8-2-16,-2 1 1 15,-7 1 0-15,-2 3 2 16,3-2 2-16,5 0 2 16,12-3 0-16,4-6 0 15,13-4-3-15,13-3 0 16,9-12-1-16,17-4 1 15,12-3-1-15,8-6-2 16,12 1-1-16,1-2 0 16,10 5 4-16,-10 2 0 15,-5 9-2-15,-9 10-1 16,-15 6 0-16,-19 14 0 15,-17 6 5-15,-20 13 0 0,-14 8 0 16,-13 6-2-16,-8-1 6 16,-2 0 0-1,-1-3 2-15,7-5 1 16,7-12-4-16,14-1-2 0,8-18-3 15,10-7 0-15,18-6-1 16,0 0-1-16,0 0-2 16,24-21-1-16,-2 2-1 15,6-1 1-15,11-11 2 16,2-1-3-16,3-5 0 15,2 3-1-15,-1 0 2 16,-6 1 3-16,-6 10-3 0,-11 9 1 16,-22 14 3-1,1 18 4-15,-19 9 0 16,-14 12 1-16,-7 11-1 15,-3 7-2-15,-5 0 7 16,7-3-1-16,2-7-7 0,15-7 1 16,10-9-2-16,10-15-1 15,14-16 2-15,11-13-4 16,9-9 0-16,3-11-2 15,5-7 4-15,-1-12-5 16,-7-7 3-16,0 2-2 16,-12 6 6-16,-8 5-2 15,-12 7-2-15,-12 12 1 16,-14 12-1-16,-5 12 5 15,-9 8 5-15,-3 8-2 16,-1 4-1-16,3 1-2 16,5-6 2-16,11-3-4 0,10-5 0 15,16-4-2-15,5-17-89 16,12 3-69-16,3-12-5 15,5 11-3-15,-9-4 1 16,-16 19-5-16</inkml:trace>
  <inkml:trace contextRef="#ctx0" brushRef="#br3" timeOffset="188133.79">9534 13245 603 0,'0'0'167'15,"-20"28"-7"-15,1-15-161 16,-13 3-3-16,-5 3 3 0,-4-4 2 16,-13 1 3-1,2-4 0-15,-7-4-2 16,3-2 1-16,5 1 1 15,2-4 2-15,12 0 0 0,12 0-3 16,12 1-1-16,13-4-1 16,36-7-1-16,10-1 1 15,16-3-2-15,15-1-2 16,9-9-2-16,13 7 3 15,-4-6 1-15,-5 4 3 16,-11 5-1-16,-16 1-1 16,-14 5-2-16,-24 13 1 15,-25-8 0-15,-11 20 0 16,-28-4-1-16,-15 5-1 15,-14-5 0-15,-9 4 1 16,-8-6 2-16,1-1 0 16,-2-1 0-16,12-6 3 0,9-3 1 15,15-1-2-15,15-2 0 16,14-2 0-16,21 2-1 15,17-8 0-15,19 5 1 16,16 0-3-16,6 1-1 16,13 2 3-16,6 0 0 15,-1 5 2-15,-9 3-1 16,-9 2-3-16,-14 1-2 15,-16 7 0-15,-17 0 1 16,-18 5-1-16,-19-4 1 16,-10 7-1-16,-14-5 2 15,-8 2 4-15,0-4 2 16,-2 1 0-16,9-9 0 0,6-4-2 15,8-4-2-15,11-5-1 16,9-3-1-16,17 5-1 16,-7-16-2-1,7 16 1-15,17-23-1 0,-2 15 3 16,3 2 1-16,4 1 0 15,4 3 0-15,3 4 0 16,3 4 0-16,-3-1 0 16,3 5 1-16,-8 1 2 15,2 1-1-15,-13-1 2 16,2-1 0-16,-15-10-2 15,-11 19 2-15,-6-14-1 0,-4 0 0 16,-2-2-3-16,-4-3-5 16,2-3-129-1,6 0-27-15,-2-10-8 16,21 13-6-16,-10-25-4 15</inkml:trace>
  <inkml:trace contextRef="#ctx0" brushRef="#br3" timeOffset="189480.92">17214 12984 485 0,'0'0'182'16,"30"5"-7"-16,1-12-137 15,5-11-40-15,17 1 2 16,10-16-1-16,15-6-2 15,16-5 4-15,9-1-3 16,10-5 2-16,4 1 0 16,4-3 0-16,4 7-3 15,-4 2 2-15,-4 9-1 16,-4-1 2-16,-11-1-3 15,-6 2 1-15,-8 3 5 16,-14 2-2-16,-8 1 3 0,-14 4-4 16,-16 3 0-16,-8 0-49 15,-14 3-55-15,-9 0-38 16,-5 18-21-16,-20-28 1 15,-6 20-6-15,-9-5 87 16</inkml:trace>
  <inkml:trace contextRef="#ctx0" brushRef="#br3" timeOffset="189914.97">17821 12150 439 0,'-26'14'166'0,"0"14"-41"0,-3 8-79 15,-4 3-10-15,-4 9-2 16,-9 4-17-16,-8 8-13 15,-7 7-2-15,-6 6-2 16,-5-5-3-16,2 2 4 16,3 0-4-16,6-12 3 15,11-6-1-15,13-5 5 16,12-13-2-16,16-5 2 0,13-8-1 15,17-8 1-15,18-6 1 16,14-4-2 0,12-1 0-16,17-7-3 15,7 2 3-15,5-9-3 16,-4 1 1-16,-6 1-2 0,-10 4-1 15,-16-6-77-15,-13-2-65 16,-14 9-16-16,-14-10-2 16,-1 9-7-16,-12-22 0 15</inkml:trace>
  <inkml:trace contextRef="#ctx0" brushRef="#br3" timeOffset="190849.06">19824 11311 387 0,'-18'5'176'15,"1"6"-40"-15,6 15-64 16,11 20-22-16,4 18-26 15,11 14-23-15,6 25-3 16,1 7 3-16,5 13 0 16,-3 4 0-16,0-7-2 15,-4-8 0-15,-6-16 2 16,-1-15 1-16,-9-21 4 15,4-18-7-15,-5-26 0 16,-3-16-44-16,0-40-67 16,-4-4-31-16,-9-16-10 0,-2-10-26 15,-14-19-2-15</inkml:trace>
  <inkml:trace contextRef="#ctx0" brushRef="#br3" timeOffset="191279.1">19524 11876 555 0,'27'24'179'0,"7"-18"-64"16,20-4-112-16,10-2 1 16,18-8 4-16,1-7-3 15,3-9-1-15,-5-2 1 0,-11-2-1 16,-6-6-1-16,-14-3 1 15,-11-5-3-15,-15-4 1 16,-9 4-7 0,-8-5 3-16,-11 5-7 15,-3 5 3-15,-8 11 0 0,-5 14 3 16,-11 17 0-16,-4 20-1 15,-3 13 6-15,-2 18-4 16,-1 13 5-16,6 11-1 16,6 4 1-16,8 2-4 15,12-5 5-15,15-8-1 16,13-4 3-16,15-17-2 15,11-10 2-15,19-20-2 0,9-10 1 16,6-19-5 0,5-15-4-16,1-14-4 15,-7-18-38-15,-6-6-57 16,-13-18-34-16,-16-8-17 0,-11-8-31 15,-19-18 7-15,-4 0 101 16</inkml:trace>
  <inkml:trace contextRef="#ctx0" brushRef="#br3" timeOffset="191511.13">20679 10762 417 0,'-6'39'178'16,"9"26"-2"-16,0 15-116 15,5 17-60-15,6 17 4 16,5 14-3-16,6 5 4 15,-1-2-3-15,5-1 3 16,-9-11-1-16,1-15 4 0,-6-20-7 16,0-18 5-16,-4-23-6 15,0-26-44-15,0-18-64 16,5-23-39-16,-5-30-25 15,7-6-5-15,-3-24-1 16</inkml:trace>
  <inkml:trace contextRef="#ctx0" brushRef="#br3" timeOffset="191851.16">21022 11348 523 0,'-4'46'178'15,"-3"1"-30"-15,8 8-147 0,6 8 5 16,8-1-1-16,1-1 5 15,3-12-5-15,4-10 1 16,8-13-1 0,-1-16 0-16,6-20 0 0,-2-19-2 15,3-13 3-15,-2-20-10 16,-4-6 1-16,-8-12-5 15,-9-2 2-15,-12 2-1 16,-16 14 3-16,-16 14-2 16,-13 18 1-16,-12 21 3 15,-12 21-1-15,-3 24 7 16,-2 15-1-16,8 12-1 15,11 4-66-15,13-6-56 0,13-15-35 16,27-6-15 0,0-36-9-16,44 9 1 15</inkml:trace>
  <inkml:trace contextRef="#ctx0" brushRef="#br3" timeOffset="193359.31">21531 10816 526 0,'2'37'191'15,"-2"7"-3"-15,5 18-190 16,8 12 3-16,2 21 1 15,2 5 5-15,-2-1-3 16,-3 0 3-16,-3-18-3 0,-6-11 4 16,-3-10-1-16,-1-18 0 15,-4-24-7-15,5-18 0 16,-6-15 1-16,4-22-6 15,-1-16 1-15,1-17-5 16,2-15 4-16,0-15-3 16,2-7 5-16,2 5-3 15,2 3 3-15,1 11 2 16,4 15 2-16,7 14 0 15,1 24 1-15,5 25-2 16,1 21-1-16,4 22 2 16,-1 22-3-16,4 16 4 15,-3 12-4-15,2 8 6 0,-1 10-1 16,-1-4 5-16,-2-11-4 15,-2-13 3-15,-3-16-2 16,-3-18 1 0,-7-20-2-16,1-22-6 0,-9-18-2 15,-5-21-1-15,-4-20 2 16,-6-13-3-16,-5-15 5 15,-1-9-4-15,-3-4 5 16,-2 3-3-16,3 10 6 16,-1 13-4-16,7 15 2 15,5 15-2-15,8 21 1 16,0 26 0-16,19 6-1 0,3 27 1 15,11 4-1-15,8 9 1 16,6 6-2 0,7-2 2-16,6 2-1 15,-3-12 2-15,4-10-2 0,-6-11 1 16,-4-17 0-16,-4-12 0 15,-7-14 2-15,-6-17 0 16,-7-9 1-16,-8-10-2 16,-8-9 3-16,-3-4 2 15,-13 0-7-15,-5 7 4 16,-6 6-6-16,-11 13 4 15,-4 14-5-15,-6 17 4 16,-3 19-1-16,1 20-6 16,5 11 10-16,-2 10-6 15,11 10 7-15,7 2-5 16,14 8 4-16,8-1-3 15,14-8-1-15,7-3 2 0,12-5-2 16,4-10 2-16,12-11-2 16,4-9 0-16,4-14 1 15,0-21-1-15,-1-10 2 16,-4-14 0-16,-8-16 2 15,-4-9 3-15,-11-9-7 16,-8-5 4-16,-13 0-3 16,-5 3 4-16,-11 10-4 15,0 6 3-15,-7 15-5 16,-2 14-1-16,-2 21 3 15,4 15 0-15,0 18-2 16,6 18-1-16,4 16 6 16,7 8-5-16,5 14 7 0,6 2-5 15,9 2 4-15,2-5-4 16,5-9 5-16,-1-7-2 15,2-16-3-15,-5-12 2 16,-1-14-2-16,-2-18 1 16,-8-19 1-16,-4-15-2 15,-6-23 2-15,-3-16 3 16,-7-16-6-16,-6-7 2 15,1-3-4-15,-4-2 5 16,0 7-4-16,-2 13 2 16,2 13-4-16,1 14 0 15,2 19 4-15,8 10-1 16,4 7 2-16,10 5-2 0,8 5 2 15,6-3 0-15,11-5 0 16,11-2 0 0,3-11 1-16,8 4 0 15,-1-10 1-15,0 2-2 0,-10-3 1 16,-5 7-2-16,-14 6 2 15,-12 4-2-15,-19 19 1 16,0 0-1-16,-35 7 0 16,-4 17-1-16,-9 10-2 15,-2 6 2-15,-1 8-2 16,1 8 2-16,6 6-3 15,10-2 4-15,14 3-1 16,14-4 3-16,17-2-2 16,15-4 3-16,15-6 3 15,14-6-2-15,14-12-3 16,11-10 3-16,9-9-4 15,-2-15 1-15,2-9 0 0,-7-19-4 16,-4-12-62-16,-15-27-52 16,-4-15-33-16,-9-12-14 15,-9-21-2-15,0-7-8 16,-10-4 34-16</inkml:trace>
  <inkml:trace contextRef="#ctx0" brushRef="#br3" timeOffset="193757.35">24337 8955 522 0,'0'0'158'16,"0"0"-3"-16,-17 24-104 0,0 4-55 15,-8 14 1-15,-10 5 0 16,-4 8 2-16,-3 0 2 15,2-3 4-15,1-8-2 16,6-3 1-16,13-11 0 16,13-7 0-16,14-5-3 15,17-7-1-15,12-1-1 16,13 3 0-16,12-2 0 15,6 4 1-15,4 6 6 16,3 7-5-16,-2 4 5 16,-8 9 0-16,-10 4 1 15,-15 9-1-15,-21 1 2 0,-17-2-2 16,-25 3-4-16,-19-3 4 15,-20-12-4-15,-12-12-2 16,-9-8-1 0,0-15-2-16,9-12-100 0,13-12-55 15,12-9-8-15,22-3-6 16,12 8-4-16,16 22 6 15</inkml:trace>
  <inkml:trace contextRef="#ctx0" brushRef="#br4" timeOffset="-160891.9">8850 16133 597 0,'-13'-4'172'0,"-2"-3"-46"0,15 7-149 16,0 0 5-16,15-2 1 15,-3 14 4-15,4 17 3 16,-3 17 5-16,4 17 0 15,3 18 4-15,-7 10 7 16,8 19-1-16,-1 7-5 16,-1 5-1-16,1-4 0 15,-4-8 0-15,-2-12 1 16,-3-17-2-16,-3-21-1 0,-2-18-3 15,-6-24 4 1,0-18 1-16,-9-39 0 16,1-14-3-16,-2-17 1 15,-1-16 2-15,3-7 0 0,5-11 0 16,3 7-2-16,7 5 2 15,15 9-2-15,6 10 4 16,11 21-4-16,6 15 2 16,10 20 1-16,1 24 2 15,-2 19 0-15,5 21 2 16,-12 18-2-16,1 9 2 15,-8 9-1-15,-6 2-3 16,-6-3 0-16,-3-12-4 16,-10-8 4-16,-1-17-5 15,-4-11 4-15,-4-11-3 16,-6-23 2-16,0 0-1 15,0 0-7-15,0 0-44 0,-17-36-34 16,7 10-19-16,-1-11-14 16,5-2-9-16,-2-11-9 15,8-1 15-15</inkml:trace>
  <inkml:trace contextRef="#ctx0" brushRef="#br4" timeOffset="-160510.86">9683 16469 308 0,'14'-21'142'15,"-14"21"-19"-15,21-1-29 16,-9 22-29-16,2 8-41 15,0 15-19-15,3 8-4 16,2 4 0-16,0 6 3 16,6 0-4-16,-2-5 4 0,5-10-4 15,7-12 3-15,2-9-3 16,7-19 5-16,4-10-2 15,-1-19-2 1,7-3 4-16,-7-18-6 0,3-12 3 16,-8-7-2-16,-9-7 2 15,-11-1-4-15,-15-5-2 16,-17 1 1-16,-14 4-4 15,-17 8 4-15,-16 14 0 16,-5 12 0-16,-10 18 1 16,-4 16 1-16,2 17 2 15,4 9 0-15,8 15 3 16,10 10-3-16,13-2 2 0,14-2-3 15,15-6-30 1,23-13-66-16,15 0-30 16,18-19-19-16,13 3-8 15,2-17-2-15</inkml:trace>
  <inkml:trace contextRef="#ctx0" brushRef="#br4" timeOffset="-159847.8">10524 16267 440 0,'0'0'162'0,"8"14"-2"16,-7 22-106-16,7 17-60 15,4 20 3-15,6 17-1 16,-3 5 0-16,2 4 4 0,-4-6-2 15,-4-10 4-15,-2-12-2 16,-4-24 11-16,0-18-4 16,-3-29 4-16,0 0 0 15,4-47-1-15,-2-6 0 16,-2-15-4-16,5-12-2 15,-5-9-10-15,0-5 0 16,2 6-3-16,0 9 2 16,7 12-2-16,0 10 1 15,6 17 0-15,7 17 1 16,4 20 2-16,3 16-1 15,10 22 0-15,-1 12 3 16,6 20-1-16,-3 8 1 0,-4 14 1 16,-3 5-1-16,-1-6 3 15,-9-7-2-15,-4-12 3 16,-2-12 0-16,-6-16 4 15,-3-15 0-15,-9-26 4 16,0 0-1-16,0 0 1 16,-2-42 1-16,-7-5-4 15,-2-12 1-15,-2-16-7 16,2-9-1-16,0-2-7 15,7-3 1-15,6 8-2 16,3 4-1-16,14 21 0 16,5 13-1-16,6 26 3 15,8 25 0-15,3 19 3 0,-1 22 2 16,6 18-2-16,-5 10 3 15,-4 9 0 1,2 2-1-16,-7-7 1 16,-1-9-1-16,-7-16 3 0,1-15-63 15,-8-23-56-15,2-13-23 16,-8-23-5-16,1-16-4 15,-4-17 35-15</inkml:trace>
  <inkml:trace contextRef="#ctx0" brushRef="#br4" timeOffset="-159503.76">11693 16398 450 0,'-2'39'160'0,"-5"-5"-4"15,4 10-155-15,6 6 1 16,8 2 1-16,6-2 2 0,12 1-4 15,6-6 1-15,4-4-1 16,9-11-1-16,5-2 3 16,5-12-4-16,4-9 4 15,1-15 0-15,-6-9 2 16,-3-13-1-16,-12-13-1 15,-8-7 1-15,-18-10-4 16,-15-6 0-16,-15 1-4 16,-22 9-3-16,-14 8 0 15,-13 15-2-15,-15 22 0 16,-9 13 0-16,0 17-53 15,3 18-56-15,7 1-28 16,17 12-6-16,13-13-3 0,31 1 29 16</inkml:trace>
  <inkml:trace contextRef="#ctx0" brushRef="#br4" timeOffset="-159042.71">12430 15351 361 0,'21'44'151'16,"-4"5"-3"-16,3 24-145 15,4 18-4-15,4 24 6 16,5 8-2-16,-1 9 2 0,-2 2-2 15,-2-4 3 1,2-10-2-16,-4-9 1 16,-1-21-4-16,-3-13 1 15,-5-19 4-15,-1-16-4 0,-6-11 2 16,-4-15-32-16,-6-16-76 15,0 0-33-15,-11 5-15 16,-5-19 1-16,5 6 16 16</inkml:trace>
  <inkml:trace contextRef="#ctx0" brushRef="#br4" timeOffset="-158534.66">13341 16096 198 0,'-28'5'93'16,"-5"2"-5"-16,7 4 1 16,4 8-1-16,3 6-9 15,5 9-23-15,6 11-38 16,15 15-22-16,4 0-2 15,8 15 3-15,12 0 0 16,1-2 3-16,12-4-3 16,3-4 6-16,1-11-1 0,1-14 0 15,-1-15 2-15,0-14 3 16,-2-16-1-16,-3-11 1 15,-5-15 1 1,-1-14-4-16,-14-14 0 0,-5-9-1 16,-9-3-5-16,-13-6-4 15,-12 1-1-15,-11 2-3 16,-9 12 1-16,-12 8 0 15,-7 19 2-15,-5 14 1 16,-3 14 0-16,-1 18 0 16,9 11-44-16,9 12-51 15,11-4-30-15,22 14-12 16,12-11-4-16,22 2 48 0</inkml:trace>
  <inkml:trace contextRef="#ctx0" brushRef="#br4" timeOffset="-157858.6">14787 15911 372 0,'-38'-19'144'15,"-4"-1"-48"-15,-2 12-31 0,8 10-21 16,2 14-27-16,2 10-20 16,5 14 1-16,10 17-7 15,6 7 2-15,11 10-4 16,8-2 0-16,9-1 1 15,6-3 3-15,6-18 5 16,9-12 0-16,2-19 3 16,1-19 0-16,0-18 2 15,-5-16-1-15,-4-11-1 16,-5-10 0-16,-7-9-3 15,-10 1 1-15,-5 5-5 16,-12 6 2-16,-1 8 3 16,-4 13-2-16,-4 13 5 0,5 18-5 15,3 15 0-15,7 19-1 16,9 21 3-1,6 20-2-15,12 14-1 16,9 21 0-16,6 14-1 0,4 4 0 16,1 8 4-16,-2 5-2 15,-5 2 2-15,-8-6-2 16,-14-8 1-16,-12-10 6 15,-16-12-5-15,-14-13 8 16,-11-21-2-16,-13-21 5 16,-11-23-2-16,-5-19 2 15,-7-17-2-15,-2-10-7 0,3-6 4 16,4-13-3-1,7-1 3-15,11-2-55 16,11-3-49-16,18-4-33 16,20 2-14-16,14-16-2 15,22 4 34-15</inkml:trace>
  <inkml:trace contextRef="#ctx0" brushRef="#br4" timeOffset="-157458.56">15290 16166 447 0,'-5'49'150'0,"-2"3"-56"15,7 11-101-15,6 10 1 16,6 3 1-16,9-3 4 0,0-5 1 15,10-4 3-15,6-16 0 16,0-10 3-16,4-24 3 16,2-11 2-16,-2-16-1 15,3-16-2-15,-7-18 0 16,-5-13-3-16,-13-15-3 15,-10-6-7-15,-11-5-3 16,-17-1-6-16,-14 9 3 16,-10 10-3-16,-14 19 3 15,-3 17-2-15,-8 17 5 16,1 18 3-16,8 15 0 15,5 8 4-15,18 6-2 16,6 4-36-16,24-7-44 0,20-4-25 16,10-11-21-16,19 3-9 15,3-21-2-15</inkml:trace>
  <inkml:trace contextRef="#ctx0" brushRef="#br4" timeOffset="-157098.52">15796 16046 414 0,'11'6'152'16,"-2"19"-4"-16,0 14-149 16,3 9-3-16,5 12 2 15,-1 5-2-15,0 3 3 0,2 2 0 16,-2-10 2-1,3-6 0-15,-2-12 3 16,5-11 0-16,3-12 2 16,-1-19 0-16,8-11 2 0,-4-15-1 15,1-11-2-15,-2-12-1 16,-5-9-5-16,-5-6 0 15,-10-1-4-15,-8 4 1 16,-6-4-2-16,-13 14-1 16,-2 3-3-16,-4 9 2 15,-2 3 5-15,3 15-40 16,7-2-43-16,7 9-45 15,11 14-8-15,14-20-8 16,15 19 6-16,10-6 127 16</inkml:trace>
  <inkml:trace contextRef="#ctx0" brushRef="#br4" timeOffset="-156730.48">16828 15799 377 0,'0'-29'154'0,"-11"11"-15"0,-16-1-86 16,-11 11-50-16,-6 3-3 15,-7 8 0-15,-3 3 1 16,3 9-2-16,3 3 3 16,9-4-1-16,12 9-1 15,15-7 0-15,18 4 1 16,19-4 0-16,14 2 2 15,17 8-2-15,6 5-4 16,13 8 4-16,-5 9-6 0,2 8 5 16,-8 13-3-16,-14 11 1 15,-11 4-2-15,-22 2 3 16,-16-1 5-1,-15-9-3-15,-12-13 5 0,-9-14-1 16,-8-15 3-16,-5-21-1 16,-7-21-3-16,5-15-6 15,4-11-108-15,3-11-39 16,12 1-9-16,5-11-6 15,15 14-5-15</inkml:trace>
  <inkml:trace contextRef="#ctx0" brushRef="#br4" timeOffset="-155815.39">18571 15890 450 0,'-39'-21'151'0,"0"8"-42"16,-5 10-82-16,2 11-27 16,2 16 1-16,-3 17-4 15,8 12-4-15,2 20 3 16,7 7-4-16,8 6 3 15,9 1-1-15,14-1 7 0,11-11-2 16,10-15 4-16,14-18 2 16,10-25 0-16,9-19 1 15,11-19 0-15,5-25-3 16,3-18-3-16,0-19-8 15,0-8-29-15,-9-13-11 16,-10-3-4-16,-10 1 0 16,-15 9 14-16,-13 6 30 15,-9 12 0-15,-8 15 7 16,-10 9 31-16,-5 26 9 15,-2 16 4-15,2 23 1 16,4 21-13-16,5 22-27 16,8 20-4-16,8 20-1 0,1 9 1 15,9 15 0-15,1 0 1 16,0-2-1-1,0-10 1-15,-3-14 0 16,-5-19 6-16,-3-17 4 0,-6-21 0 16,-8-34 0-16,0 0-2 15,10-42-2-15,-12-14-1 16,2-5-4-16,-2-9-3 15,6 0-5-15,3-1-2 16,4 4-1-16,10 19 3 16,7 12-1-16,8 16-1 15,1 17 2-15,5 11-1 16,-1 15 2-16,0 8-1 15,-2 13 5-15,-6 8-2 16,-3 0 3-16,-3-5-70 16,1-5-50-16,-6-13-15 15,4-8-4-15,-5-19-5 0,-1-4 88 16</inkml:trace>
  <inkml:trace contextRef="#ctx0" brushRef="#br4" timeOffset="-155286.34">19785 16069 435 0,'6'26'156'0,"-1"-2"-6"16,0 16-152-16,4 12 0 15,2 10-1-15,0 0 4 16,-5 3-3-16,2-9 2 15,-8-2 2-15,0-18 7 0,-3-14 1 16,3-22 1-16,-5-13-2 16,5-19-2-16,7-20 1 15,-1-11-3-15,10-7-2 16,1-8-7-16,11-1-3 15,5 6 2-15,7 14-3 16,2 12 3-16,2 24-4 16,-3 18 0-16,-6 20 2 15,-10 22 0-15,-7 17 2 16,-8 14-1-16,-6 8 5 15,-3 2 1-15,-1-10 5 16,5-1 3-16,5-14-1 16,8-12 3-16,13-12 0 0,8-17-1 15,3-14 0-15,12-9-3 16,-1-19 2-1,1-4-3-15,-3-11 0 16,-11-5-3-16,-11-12-2 0,-17-1-5 16,-10-1 1-16,-18 1-5 15,-11 6-1-15,-13 7 0 16,-12 14-4-16,-5 5 4 15,2 17-59-15,4 6-46 16,1 8-33-16,14 14 3 16,7-9-5-16,24 10 32 15</inkml:trace>
  <inkml:trace contextRef="#ctx0" brushRef="#br4" timeOffset="-154230.23">20631 15859 428 0,'25'38'148'0,"1"17"-9"0,-1 11-147 15,-2 12-1-15,-1 5 3 16,-5 0 3-16,-8-7-1 16,-7-13 3-16,-4-12 6 15,-8-17 2-15,-1-21 2 16,-5-22-1-16,1-21-1 15,1-19-1-15,0-18-1 16,3-15 1-16,5-8-5 16,4-2-4-16,7 3 0 15,9 8-1-15,11 14 1 16,4 12-1-16,10 22 0 15,7 20-1-15,2 23 1 16,3 18 2-16,-1 19-1 0,-3 16 1 16,-8 13 0-16,-10 10 3 15,-5 2 0-15,-3-5 3 16,-3-4-1-1,-7-19 2-15,-4-11 3 0,0-13 0 16,0-17 0-16,-7-19-1 16,6-19-1-16,-8-15-1 15,-3-13-4-15,-1-12 0 16,-1-12-5-16,0-6 0 15,3 0-2-15,4 7 0 16,0 3 3-16,9 15-2 16,7 9 3-16,7 15-3 15,5 15 3-15,7 15-1 0,4 9 1 16,2 18-1-1,1 7-1-15,-1 6 1 16,-4 8-1-16,-7 2 3 16,-2 3-2-16,-8-3 4 0,-1-1 1 15,-4-14 2-15,0-6 2 16,3-8 0-16,-1-12-1 15,8-11 3-15,-2-10 0 16,4-6-1-16,2-12-3 16,-1-6 0-16,1 2-3 15,-1-7 0-15,-4-2 1 16,-4 6-4-16,-5 1-3 15,-3 4-2-15,-6 11 2 16,-6 19-1-16,0 0 1 16,11 19 1-16,-7 15 1 15,3 9 3-15,7 5 4 16,6 7 3-16,8-1-2 0,10-10 2 15,7-12 3-15,7-16-3 16,6-9 0-16,-2-17-1 16,-1-17-2-16,-6-16-1 15,-11-12-3-15,-12-8 0 16,-15-7-4-16,-17-3-3 15,-20 8-2-15,-17 7-1 16,-13 14 1-16,-11 25-2 16,-6 15 4-16,-4 22-2 15,4 18-12-15,10 11-77 16,14 13-35-16,15-3-6 15,22 1-1-15,8-14-5 16</inkml:trace>
  <inkml:trace contextRef="#ctx0" brushRef="#br4" timeOffset="-153767.19">22873 15262 488 0,'-49'29'162'16,"1"-6"-7"-1,4 9-158-15,5 7-1 16,15 7 1-16,9-2 2 0,15-1-1 16,15-5 1-16,17-4-2 15,16-8 2-15,15 6 0 16,9 4 1-16,6 5-3 15,-3 2 0-15,-7 11-3 16,-9 6 1-16,-20 3 1 16,-16 7 0-16,-23-3 2 15,-21-4 0-15,-15-13 3 16,-14-11 1-16,-11-15 3 15,-10-15 0-15,0-16 1 16,4-14-1-16,3-7 1 16,11-7-50-16,12-4-56 15,17 3-35-15,18-5-15 0,18 9-3 16,15-5-1-16</inkml:trace>
  <inkml:trace contextRef="#ctx0" brushRef="#br4" timeOffset="-153436.15">23621 15603 474 0,'0'50'149'0,"-14"5"-16"15,-1 13-137-15,1 10 2 16,3 4 5-16,7-6 0 15,4-11 1-15,11-4 3 0,7-18 0 16,7-11 0-16,9-26 1 16,6-10 1-16,2-19-2 15,-1-14-3-15,-4-12-2 16,-4-16-1-16,-11-5-1 15,-11-13-5-15,-15 1-1 16,-13-1-3-16,-11 8-1 16,-11 14 1-16,-10 14 0 15,-4 13-1-15,0 17-4 16,4 17-63-16,4 13-41 15,15 8-19-15,12 2-6 16,22 0-2-16,12-9 26 16</inkml:trace>
  <inkml:trace contextRef="#ctx0" brushRef="#br4" timeOffset="-152599.07">24023 15627 498 0,'10'39'148'15,"2"10"-52"-15,0 14-99 16,0 9 1-16,2 4 2 16,-4-10 1-16,1-1 0 15,-4-13-1-15,-3-11 6 16,-2-14 4-16,-2-27 0 15,0 0 0-15,5-27-1 16,-3-15-1-16,3-15-1 16,0-15 0-16,0-9-6 15,6-3-6-15,2 8-2 0,4 7 2 16,4 9-1-16,9 21 0 15,2 15 0-15,8 21 1 16,2 21 2-16,-1 19 0 16,4 7 3-16,-3 16-3 15,-5 6 0-15,-4 7 0 16,-5-3 1-16,-7-5 0 15,-4-11 1-15,-7-14 3 16,-3-4 3-16,-7-36 4 16,0 0 2-16,0 0 0 15,1-52 0-15,-6-5-2 16,2-11-1-16,-6-15-5 15,4-9-4-15,2-1-4 0,-1 11-2 16,8 10 0-16,-3 12-3 16,7 21 1-16,3 25-1 15,8 28 2-15,-2 23 2 16,7 22 0-16,4 6 5 15,6 14-1-15,5 6 4 16,5-4 3-16,8-7 2 16,6-15-2-16,8-17 2 15,-2-16 0-15,4-16-3 16,-1-17 4-16,-3-17 1 15,-7-13-3-15,-8-10-1 16,-8-12-1-16,-8-14-1 0,-7-6-1 16,-13-1-6-16,-9 7-6 15,-13 2-4-15,-8 12 1 16,-10 15-1-1,-7 18 3-15,-5 25 0 16,-5 20 1-16,4 22 8 0,6 14 5 16,7 7 5-16,14 9-1 15,13 2 3-15,14-8-2 16,22 0 3-16,14-11-1 15,17-11-2-15,11-13-1 16,12-11-5-16,4-11 1 16,6-10-1-16,-2-9-65 15,-5-7-56-15,-15-19-15 0,-5-7-10 16,-13-21-4-1,-5 2 0-15</inkml:trace>
  <inkml:trace contextRef="#ctx0" brushRef="#br4" timeOffset="-152187.03">26548 14592 497 0,'-41'0'177'16,"-9"16"-7"-16,-15 10-171 15,-6 15-3-15,-1 11 1 16,3 4 2-16,0-5-4 16,13-1-1-16,11-5-1 15,16-1-1-15,14-5-2 16,22-1 2-16,14-6-1 0,17-1 0 15,13 1 4-15,10 2 2 16,6 4 0-16,12-4 1 16,-3 6 3-16,0 4-2 15,-6 0 0-15,-12 5-2 16,-10-2 2-16,-14 5-2 15,-12 0 2-15,-16 3 0 16,-16-3 2-16,-15-4-2 16,-11-4 2-16,-12-7 0 15,-9-6 1-15,-1-13-2 16,-2-2-89-16,-5-17-50 15,15 1-10-15,1-20 0 16,18 17-8-16,-7-10 87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7:06.10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6038 1562 456 0,'-37'-7'190'0,"-6"7"-9"15,-4 7-166-15,4 14-7 16,2 8-1-16,-7 13 0 16,0 15 10-16,-5 11-3 15,-2 12-24-15,3 9 1 16,0 15 4-16,5 1-5 15,6 9-3-15,12-5 1 16,12-9 4-16,9-4 2 16,16-10 6-16,12-11 2 15,14-22 0-15,12-17 6 16,13-26 6-16,7-18-3 15,11-18-4-15,6-20-37 0,-2-14-72 16,6-6-38-16,-4-12-18 16,-1 5-14-16,-10-8-5 15,2 7 91-15</inkml:trace>
  <inkml:trace contextRef="#ctx0" brushRef="#br0" timeOffset="539">6495 1080 482 0,'-4'40'168'15,"8"27"-2"-15,-4 16-184 16,7 29-6-16,6 19 0 15,3 22 21 1,4 9 2-16,-6 2 5 0,0 1-4 16,-3-9 0-16,0-8 3 15,-8-15 0-15,0-18 2 16,-1-19 4-16,-2-22 2 15,0-17 3-15,5-19 2 16,-1-24 1-16,-4-14-3 16,13-39 2-16,-4-14-6 15,-3-24 3-15,2-9-5 16,2-16-9-16,2-8 2 0,4-2-4 15,3 6 2 1,3 12-4-16,8 15 2 16,4 14-5-16,4 16-1 15,4 18 0-15,2 18-2 0,4 17 0 16,-1 13 0-16,2 16-1 15,-5 9 3-15,2 17-2 16,-3 5 3-16,-4 13 3 16,-9 1-2-16,-4 4 4 15,-7 1-2-15,-5-5 6 16,-6-5-2-16,-2-11 6 15,-6-15 3-15,3-12-44 16,-1-18-63-16,-2-17-36 16,6-34-2-16,-2-12-8 15,1-1-1-15</inkml:trace>
  <inkml:trace contextRef="#ctx0" brushRef="#br0" timeOffset="1260">7588 1984 507 0,'1'52'163'0,"-8"3"-2"15,0 10-176-15,3 16-6 16,10 13 5-16,-1 7-2 15,-1-6 13-15,3-7 3 16,-1-5 4-16,-2-10-4 0,-4-20 1 16,0-12 5-16,-3-17 9 15,3-24 2-15,-17-6 1 16,5-20-2-16,-5-18 1 15,-1-11-1-15,-2-18-2 16,1-8-1-16,5-7-12 16,6-1 1-16,2-1-3 15,10 9 2-15,9 12-3 16,9 7 2-16,13 13-2 15,4 17-3-15,4 11 3 16,4 9-2-16,5 12 0 16,-2 2 0-16,-4 6-1 15,2 7-1-15,-10 7 0 0,-9-1 1 16,-2 9-2-16,-8 7 2 15,-5 8 2 1,-7 9-2-16,-6 9 5 16,-1 2-1-16,-1 10 5 0,1-1-2 15,1 3 7-15,5-9-2 16,8-6 3-16,6-12 2 15,7-10 1-15,8-9 1 16,8-19-1-16,10-12-1 16,3-15 0-16,3-14-5 15,0-13 2-15,-1-10-4 16,-3-13-4-16,-9-5 3 15,-10-10-3-15,-14-1 3 16,-14 2-5-16,-13 1 1 16,-9 11-13-16,-13 11 2 15,-11 15 0-15,-7 13-1 16,-2 24 0-16,-8 20 0 0,4 13 1 15,-4 21 2-15,5 9 9 16,9 14-3-16,2 0-63 16,11 3-41-16,6-16-24 15,19-8-3-15,6-23 0 16,19-14-4-16</inkml:trace>
  <inkml:trace contextRef="#ctx0" brushRef="#br0" timeOffset="1999">8996 2060 496 0,'1'84'150'0,"-5"4"-8"16,5 13-155-16,2 14-4 16,4 8 5-16,-5-3 10 15,-2-11 4-15,-4-13-1 16,-4-20 1-16,-4-18 8 15,-3-20 7-15,-3-22-1 16,-3-24 1-16,4-26-1 16,0-23-1-16,6-19-1 15,4-17-4-15,4-16-4 0,7-3-9 16,8-6 3-16,7 8-2 15,1 11 0 1,10 16-4-16,3 15 1 16,8 22-2-16,1 24-2 0,5 15-3 15,-4 18 1-15,7 19-2 16,2 5 5-16,-5 21 3 15,-1 7-2-15,-7 10 5 16,0 0-1-16,-11 0 4 16,2 6-2-16,-16-6 3 15,-3-3-4-15,-5-15 1 16,-6-6 3-16,0-13 2 0,0-7 7 15,-1-16 2 1,1-13-1-16,0 0 1 16,1-42-2-16,4-7 2 15,5-9 0-15,4-22-8 16,5-9-2-16,8-8-5 0,7 1 1 15,5 3-3-15,5 9 2 16,7 17-6-16,-1 19 0 16,5 20 1-16,-3 20-4 15,-4 24 1-15,-5 17 0 16,-4 19 4-16,-3 14-2 15,-6 17 4-15,-7 6 0 16,-7 9 2-16,-5 2 2 16,-2-7 1-16,-1-9 0 15,2-11-26-15,0-19-57 16,7-25-38-16,8-15-18 15,7-22-1-15,12-14-4 0,3-17 2 16</inkml:trace>
  <inkml:trace contextRef="#ctx0" brushRef="#br0" timeOffset="2800">10925 2159 585 0,'-30'-39'158'0,"-9"11"-9"15,0 6-153-15,0 20-3 16,-1 18 2-16,-1 17-1 16,-4 19 0-16,-4 13 6 0,4 9-4 15,1 11 3-15,5 2-3 16,10 6 3-16,7-4-4 15,9-9 4 1,13-9 1-16,15-11 0 0,8-5 3 16,8-16 1-16,8-13 5 15,2-11-1-15,7-19 1 16,-1-10 0-16,4-17-3 15,-8-10 0-15,-1-15-3 16,-3-6 1-16,-5-8-6 16,-6-8 1-16,-3-1 3 15,-5-1-4-15,-4 14 5 16,-4 6-6-16,-1 14 0 15,-3 12-8-15,-7 11 4 16,-1 23-3-16,0 0 2 16,1 36 1-16,-2-3-6 15,1 12 6-15,2 5 0 0,6 6 8 16,2 7-2-16,8-6 6 15,6-4-4-15,9-4 5 16,8-9 2-16,6-10-1 16,7-16-1-16,7-14 2 15,6-16-3-15,4-23 0 16,0-11 1-16,1-27-7 15,-3-9 3-15,-3-16-2 16,-6-15 2-16,-8-8-4 16,-6-3 5-16,-14 0-8 15,-5 3 3-15,-8 12 2 16,-10 15-2-16,-4 15-4 15,-5 19 1-15,-6 21-5 0,4 16 4 16,2 27 0-16,-14 16 0 16,11 29 1-16,-2 24-1 15,2 21 4-15,3 16 3 16,3 20 3-16,4 19-5 15,0-4 5-15,4 10-4 16,3-11 0-16,2-7-2 16,0-15 4-16,1-16-4 15,1-13 1-15,-3-20 3 16,-2-17 2-16,-2-18 0 15,-11-34-38-15,13 1-50 16,-15-30-35-16,2-13-16 16,-12-21-4-16,1-9-3 0,-11-11-6 15</inkml:trace>
  <inkml:trace contextRef="#ctx0" brushRef="#br0" timeOffset="3212">11343 2109 607 0,'0'0'155'16,"1"-13"-1"-16,22-4-158 16,26 1-5-16,23 2-2 15,13-9 0-15,23 0 6 0,2-6 4 16,4-7 4-1,-1 2-3-15,-10 3 1 16,-10 2-1-16,-16 0 0 16,-17 11-4-16,-15 4-2 15,-14 4 1-15,-7 11-1 0,-11 9 1 16,-3 14-1-16,-5 11 2 15,-4 15-1-15,-2 13 5 16,-1 17 2-16,2 14-5 16,-4 10 3-16,1 11-3 15,-4 0 2-15,1-3-2 16,0-3 3-16,2-15-3 15,-1-15 2-15,0-17 6 16,3-15 0-16,1-21 0 16,1-26-61-16,0 0-52 15,-4-49-29-15,5 2-4 16,-2-24-4-16,1-4-7 0</inkml:trace>
  <inkml:trace contextRef="#ctx0" brushRef="#br0" timeOffset="3733">12730 2036 606 0,'7'35'164'0,"0"12"-9"15,-3 17-163-15,2 18-2 16,5 16 1-16,-4 12 6 0,-3-4 0 16,0-1 3-16,-1-9-3 15,-4-15-1-15,-1-13 8 16,-4-21 3-1,0-22 1-15,6-25-1 0,-8-20-1 16,8-24 2-16,1-21-2 16,6-17 3-16,-1-21-3 15,5-17-8-15,4-6 4 16,6-4-1-16,4 5 3 15,3 10-4-15,7 16 1 16,5 21-4-16,4 29-1 16,5 28 2-16,3 26-3 15,3 32-2-15,-5 20 1 0,-4 23 1 16,-4 9-1-1,-5 10 2-15,-7 8 0 16,-8-3 3-16,-5-2-2 16,-6-11 5-16,-4-12-3 0,-2-15 1 15,0-12 4-15,0-15-1 16,-2-13-3-16,-3-24-41 15,7-32-62-15,-3-14-36 16,-6-22-7-16,-6-26-6 16,-4-18-4-16,-12-32-5 15</inkml:trace>
  <inkml:trace contextRef="#ctx0" brushRef="#br0" timeOffset="3904">12730 1033 554 0,'-19'3'144'15,"19"-3"-6"-15,-17 7-148 16,22 4-76-16,3 12-42 16,4-7-14-16,9 13 2 15,0-11-1-15,14 11-6 16</inkml:trace>
  <inkml:trace contextRef="#ctx0" brushRef="#br0" timeOffset="4519.99">18700 1813 568 0,'-21'-8'158'0,"-14"-5"-7"16,0 10-152-16,-3 19 0 16,1 20-2-16,-3 14-2 15,-5 17-3-15,0 11-3 16,1 13 0-16,5 6-4 15,7 5 0-15,3-1 1 16,10-6 3-16,9-7 3 16,20-7 5-16,16-8 4 15,13-16 3-15,17-10 6 0,19-18 2 16,12-22 2-16,13-22 1 15,13-24-7-15,4-21-77 16,1-13-38-16,-3-23-20 16,-4-4-18-16,-18-19 3 15,-4 4-4-15</inkml:trace>
  <inkml:trace contextRef="#ctx0" brushRef="#br0" timeOffset="4983.99">19572 1341 511 0,'0'0'139'0,"-16"8"-8"15,6 25-114-15,0 15-26 0,-1 22-4 16,4 21 2-16,-3 16 0 16,2 20 6-16,3 12 0 15,4-1 3-15,2 2 2 16,5-2-1-16,4-18 1 15,1-13 3-15,2-18-1 16,8-16 4-16,-5-23 5 16,2-14 3-16,3-25 1 15,-7-20-1-15,11-25-1 16,-6-20-1-16,4-19 0 15,2-13-4-15,3-10-7 16,-2-1-8-16,9 4-1 16,-3 14-2-16,3 17 0 0,5 22-1 15,1 17-3-15,-1 28 2 16,-1 18 3-1,4 17 2-15,-3 15-2 16,-2 14 3-16,-4 4 1 0,-3 8 0 16,-11 0 1-16,2-2 2 15,-5-2 1-15,-1-13 3 16,-1-12 2-16,-2-9-10 15,3-19-81-15,0-27-43 16,6-17 0-16,-5-25-9 16,6-7-3-16,-7-23 39 15</inkml:trace>
  <inkml:trace contextRef="#ctx0" brushRef="#br0" timeOffset="5631.99">20713 2091 593 0,'11'66'156'16,"-5"7"-52"-16,1 20-111 15,-3 16 1-15,3 1 1 16,-6-1 1-16,-2-12 0 15,-2-14 0-15,1-15 3 16,-1-18 3-16,0-14 8 16,3-36 1-16,0 0 0 15,0-37 3-15,11-15-3 16,6-23 1-16,7-17 1 15,5-17-5-15,10-2-9 0,6-4-3 16,5 7 1-16,4 9-4 16,3 17-1-16,2 26 0 15,-6 15-5-15,0 25 2 16,-12 19 0-16,-4 20 0 15,-13 11 2-15,-9 15 1 16,-12 4 0-16,-8 12 3 16,-8-2 1-16,-2 7 1 15,-4 0 0-15,5 1 1 16,1 2 0-16,11-1 1 15,6-4 5-15,9-3-1 16,10-8 5-16,8-9-2 16,8-10 3-16,5-19 3 0,8-16-2 15,-2-24-1-15,2-18-3 16,-5-18 0-1,0-12-7-15,-12-16-3 16,-9-10-2-16,-18 0-6 0,-10 0 1 16,-15 14 0-16,-14 11 1 15,-13 23-1-15,-8 16 4 16,-7 24 1-16,-1 20 3 15,-1 18 1-15,9 13-3 16,9 5 0-16,8-1-45 16,21 1-35-16,14-7-29 15,14-16-17-15,17 0-9 0,7-19 1 16,12-6 28-1</inkml:trace>
  <inkml:trace contextRef="#ctx0" brushRef="#br0" timeOffset="6317.99">22053 2238 481 0,'21'9'145'0,"3"18"-6"15,-7 14-137-15,-1 24-10 16,1 11-1-16,-6 18 2 15,-3 5 3-15,-2 2 0 16,-6-7 0-16,-3-11 2 16,0-17 2-16,-4-21 6 15,1-17 5-15,6-28 0 16,-3-36 1-16,6-14 0 0,6-23-4 15,2-18 3-15,8-19-4 16,3-4-9-16,4-3-5 16,9 5-1-16,-4 17-2 15,3 14 0-15,1 24 3 16,0 23-3-16,-1 22 3 15,0 27 2-15,-1 21-1 16,-5 17 3-16,-4 17 1 16,1 18 1-16,-10 6-1 15,-1 6 1-15,-7-1-2 16,-2-5 2-16,-3-14 1 15,-4-10-2-15,0-15 2 16,-1-18 2-16,3-16 8 0,0-21 2 16,0 0 1-16,7-37-1 15,2-8-2-15,4-14 1 16,4-17-4-1,2-13-3-15,4-14-8 0,5-4-4 16,2 0-1-16,0 10 0 16,3 6 0-16,0 11-1 15,-2 19 2-15,-2 17 2 16,-1 18-2-16,1 21 4 15,-4 20 1-15,-3 22-1 16,-2 21 1-16,-2 20 3 16,-4 16-2-16,5 10 1 15,-5 12 0-15,1-6 0 0,-2 0 0 16,7-19 3-1,-1-16 2-15,8-22-51 16,2-20-41-16,8-30-29 16,3-18-16-16,-1-30-3 0,9-13-3 15</inkml:trace>
  <inkml:trace contextRef="#ctx0" brushRef="#br0" timeOffset="6767.99">23779 1969 471 0,'-17'41'150'0,"-5"1"-3"15,-3 20-149-15,8 20-3 16,1 21 3-16,6 2-1 0,3 5 2 15,9-6 1-15,10 0 4 16,7-8 0-16,7-20 4 16,9-14 3-16,8-23 1 15,10-10 1-15,4-26 0 16,10-8-3-16,-2-26-2 15,2-16-2-15,-7-8-3 16,-3-18-7-16,-12-10-1 16,-12-7-4-16,-13-6-8 15,-17 2 3-15,-15 4-1 16,-18 14 3-16,-14 18-2 15,-17 11 6-15,-10 22-1 16,-15 19 6-16,-4 19 4 0,-1 14 2 16,-1 11 0-16,5 7-5 15,11-4 2-15,13 1-1 16,19-6-55-1,16-9-51-15,28-27-28 0,0 0-6 16,31-13-3-16,21-8 3 16</inkml:trace>
  <inkml:trace contextRef="#ctx0" brushRef="#br0" timeOffset="7203.99">25196 1687 379 0,'-22'13'156'16,"-12"13"-3"-16,-16-2-69 0,-6 7-89 15,3 9 0-15,-1 6-2 16,3-4 2-16,7-3-1 15,11-8-2-15,13-7-2 16,10-1 2-16,13 3-1 16,8 0 0-16,11 6 2 15,13 7 2-15,11 5 5 16,2 14 1-16,5 4 4 15,0 10-3-15,-6 4 2 16,-5 3 0-16,-14 2 3 16,-11 2-6-16,-18-7 0 15,-15-4 0-15,-10-12-1 0,-12-13 1 16,-7-11-1-16,-7-17 0 15,2-20 0-15,0-16 1 16,7-5 3-16,6-14-1 16,8 0-35-16,11-6-51 15,8 0-35-15,16 4-16 16,5-5-3-16,14 7-2 15,6-9 60-15</inkml:trace>
  <inkml:trace contextRef="#ctx0" brushRef="#br0" timeOffset="8479.99">25696 2174 472 0,'-14'86'155'16,"-16"4"-17"-16,-4 11-137 15,3 13-3-15,-4 1 2 16,6-8-2-16,6-15-1 16,13-15 5-16,11-17 0 15,12-15 5-15,11-19 2 16,9-14 5-16,6-17 2 15,6-16 1-15,3-18-4 16,2-17-3-16,-5-15-7 16,-6-13-10-16,-7-6-8 0,-10-10-2 15,-11-7-6-15,-8 6 1 16,-16 9 1-1,-5 12 2-15,-8 14 4 16,0 14 7-16,1 13 5 0,3 14-3 16,3 16 3-16,19 9-1 15,0 0 1-15,-1 29 0 16,24-8 0-16,10 8 2 15,13 8 1-15,8 9 4 16,9 4 3-16,4 15-1 16,0 5 2-16,-4 11-2 15,-4 10 1-15,-14 8-3 16,-11-3 1-16,-8-4-3 15,-14-3-2-15,-9-9 6 16,-6-14-7-16,0-15 8 16,-5-16 4-16,8-35 6 15,0 0-3-15,-6-37-1 0,11-26-1 16,6-15-6-16,0-24 3 15,6-17-9-15,5-11-9 16,-1 5-5-16,7 13 1 16,2 7-1-16,1 25 0 15,2 24 3-15,3 23-2 16,1 28 5-16,2 28 6 15,0 16-1-15,0 19 2 16,-1 11 1-16,1 13 1 16,-5 9 1-16,-3 5 1 15,-3 0-2-15,-9-7-4 16,-3-6 4-16,-4-12-3 15,-3-16 3-15,-4-14 1 0,0-12 7 16,-5-29 1-16,0 0-1 16,10-36 1-16,-2-11-3 15,3-24 2-15,5-18-2 16,2-17-5-16,1-9-7 15,7-5 0-15,0 8 0 16,0 13-2-16,1 15-1 16,-2 22-3-16,-3 21 1 15,-2 27 3-15,-6 20 0 16,-5 27 2-16,-5 17-2 15,-4 13 5-15,-4 5 1 16,4 9 4-16,4-3-1 0,0 1 3 16,9-9 0-16,5-9-1 15,10-13 3-15,10-8-1 16,6-12 0-1,5-1 0-15,6-13 0 16,2-7-1-16,3-6-2 0,2-15 0 16,0-7-2-16,0-12 0 15,-3-8 2-15,-3-7 1 16,-6-12 0-16,-7-2-3 15,-4-5-1-15,-8 4-7 16,-12 4 0-16,-8 8 2 16,-9 4-1-16,-5 11-1 15,-8 14-1-15,-7 9 2 0,-3 14 2 16,-9 13 6-1,-2 9 0-15,-5 17 1 16,2 10-5-16,-1 9 2 16,1 6-1-16,5 4 1 0,7 7 1 15,7-3 0-15,9 0 0 16,14 0-1-16,9-2 3 15,6-7-1-15,11 0 2 16,9-5 0-16,6-9 1 16,10-12-1-16,5-12 2 15,7-17-2-15,6-16-1 16,2-15-35-16,3-15-52 15,-2-17-38-15,4-2-14 16,-8-11-5-16,-3-1-2 16,-7-3 26-16</inkml:trace>
  <inkml:trace contextRef="#ctx0" brushRef="#br0" timeOffset="8999.99">29390 1547 557 0,'-51'-18'154'0,"-7"10"-29"15,-3 16-133-15,3 20-4 16,-5 3 0-16,6 11 3 15,3-3 8-15,9-3-3 16,11-7-2-16,7 2-5 0,11-7-1 16,9-3 0-16,8-3 1 15,13 5-2-15,5 1 2 16,12 2 0-1,0 8 4-15,12 7 3 0,3 2 2 16,9 8-1-16,1-1 2 16,1 2 1-16,-2 2-1 15,3-3 0-15,-7 0 1 16,-2-4 1-16,-4 3-1 15,-8-3 5-15,-9 3-2 16,-4 2 1-16,-10 0 1 16,-13 12 1-16,-12-6 3 15,-8 5-1-15,-14-4 2 0,-8-2-4 16,-7-9 2-1,-10-7-2-15,-2-14 1 16,1-9-2-16,0-11-1 16,3-17-3-16,-2-11 0 0,10-5-44 15,0-5-85-15,-1-8-15 16,-1 7-6-16,-10-7-5 15,-1 24-1-15</inkml:trace>
  <inkml:trace contextRef="#ctx0" brushRef="#br0" timeOffset="51120.99">8709 5309 675 0,'-179'-104'203'0,"-27"18"-58"16,-21 52-145-16,-25 61 0 15,-16 75 0-15,-15 58 0 16,-14 57 0-16,-6 34 0 15,-1 29 0-15,16 15 0 16,25-10 0-16,36-15 0 16,39-43 0-16,49-26 0 0,46-39 0 15,49-28 0 1,50-35 0-16,48-28 0 15,38-29 0-15,32-22 0 16,25-29 0-16,16-21 0 0,15-30 0 16,12-28 0-16,5-24 0 15,3-21 0-15,7-18 0 16,9-13 0-16,8-6 0 15,1-4 0-15,14 12 0 16,2 11 0-16,8 23 0 16,3 27 0-16,-8 31 0 15,-10 36 0-15,-9 38 0 16,-18 28 0-16,-18 31 0 15,-28 18 0-15,-31 23 0 16,-34 16 0-16,-42 23-2 16,-39 19-8-16,-45 14-2 15,-40 7 1-15,-34 2 8 0,-34 8 3 16,-27-10 5-16,-25-10 1 15,-14-32-3-15,-5-34 4 16,-1-36 1-16,9-34 1 16,4-32-9-16,13-21 0 15,11-16 0-15,8-6 0 16,5 14 0-16,0 32 0 15,-2 49 0-15,-7 50 0 16,-6 60 0-16,2 46 0 16,9 51 0-16,16 35 0 15,26 14 0-15,40 7 0 16,43-22 0-16,50-22 0 15,60-37 0-15,53-37 0 0,53-46 0 16,41-45 0-16,40-40 0 16,23-43 0-16,22-41 0 15,-1-41 0-15,1-40 0 16,-11-39 0-16,-19-33-6 15,-18-32 7-15,-24-37 3 16,-20-28-3-16,-22-42-1 16,-15-21 0-16,-23-13 0 15,-14 13 0-15,-18 27 0 16,-16 36 0-16,-14 36-1 15,-2 52-8-15,1 56 3 16,4 61 1-16,11 50-3 16,15 26-2-16,26 37 8 0,21 24 1 15,19 30 4-15,12 35-4 16,1 48 8-16,-6 51-8 15,-14 67 2 1,-20 57 3-16,-26 60-2 0,-31 50 2 16,-33 40-1-16,-30 16 9 15,-37-9-4-15,-30-24-8 16,-37-59 0-16,-29-43 0 15,-43-71 0-15,-35-64 0 16,-39-78 0-16,-36-63 0 16,-32-73 0-16,-29-66 0 15,-17-70 0-15,-9-63 0 0,1-54 0 16,17-31 0-16,30-12 0 15,38 0 0 1,50 15 0-16,52 20 0 16,61 24 0-16,59 24 0 15,56 27 0-15,51 21 0 0,38 13 0 16,35 6 0-16,30 9 0 15,17 14 0-15,15 7 0 16,8-1-6-16,5-7-5 16,1-12-1-16,2-20 0 15,-2-41-4-15,-2-31 1 16,-5-46 2-16,-9-40 4 15,-11-28 4-15,-21-12 0 16,-22-4 7-16,-34 9 19 16,-40 23 1-16,-49 30-3 15,-48 36 0-15,-62 42-3 16,-56 44-11-16,-65 36-5 0,-54 40 0 15,-48 33 0-15,-41 29 0 16,-30 31 0-16,-18 29 0 16,-1 23 0-16,5 12 0 15,19 16 0-15,26 7 0 16,34 7 0-16,42 5 0 15,37 16 0-15,52 13 0 16,45 32 0-16,56 37 0 16,60 36 0-16,46 41 0 15,49 34 0-15,34 28 0 16,21 21 0-16,11 0 0 15,-12-7 0-15,-19-21 0 16,-39-34 0-16,-43-34 0 0,-55-48 0 16,-55-42 0-16,-55-46 0 15,-48-47 0-15,-48-65 0 16,-37-56 0-1,-25-57 0-15,-16-48 0 0,6-54 0 16,8-45 0-16,27-38 0 16,25-32 0-16,44-14 0 15,32-5 0-15,43-4 0 16,33 0 0-16,30 5 0 15,25 4 0-15,23 11 0 16,21 5 0-16,20 5 0 16,29-13 0-16,17-7 0 15,23-8 0-15,29 1 0 0,19 22 0 16,23 32 0-16,17 46 0 15,18 52 0 1,8 70 0-16,12 75 0 16,8 74 0-16,7 64 0 0,6 39 0 15,12 33 0-15,9 12 0 16,12 0-13-16,12-14-1 15,10-22 1-15,15-37 3 16,12-37-4-16,5-33 4 16,7-37 3-16,3-27 3 15,1-35 3-15,-3-25-1 16,-8-24 2-16,-16-19 7 15,-20-26 4-15,-19-17-4 16,-30-21-2-16,-35-22-7 16,-36-25 0-16,-40-25 9 15,-48-29 7-15,-45-33-9 16,-52-26-1-16,-46-28 8 0,-50-20 8 15,-47 6-20-15,-50-10 0 16,-35 27 0-16,-38 25 0 16,-24 46 0-16,-24 42 0 15,-12 49 0-15,-5 45 0 16,1 37 0-16,4 45 0 15,14 26 0-15,13 31 0 16,9 21 0-16,20 29 0 16,17 10 0-16,14 21 0 15,29 7 0-15,27 11 0 16,39 5 0-16,42 8 0 15,58 11 0-15,63 7 0 16,71 9 0-16,69 4 0 0,63 10-4 16,57 17-10-16,41 8 5 15,34 16 3-15,14 13-1 16,-3 17 6-16,-9 15-3 15,-31 27 11-15,-28 18 3 16,-42 22-5-16,-41 25 4 16,-50 22-5-16,-44 20 5 15,-50 10-8-15,-44 4-1 16,-52 0 0-16,-42-9 0 15,-45-21 0-15,-38-28 0 16,-40-43 0-16,-29-38 0 16,-29-52 0-16,-28-53 0 0,-18-57 0 15,-17-62 0-15,-16-58 0 16,-9-57 0-16,-5-53 0 15,-6-54 0 1,5-41 0-16,7-38 0 16,7-27 0-16,19-12 0 0,14-12 0 15,20-3 0-15,21-2 0 16,23 2 0-16,23 17 0 15,29 10 0-15,28 15 0 16,30 17 0-16,38 17 0 16,41 24 0-16,43 17 0 15,43 16 0-15,56 25 0 16,39 7 0-16,56 22 0 15,35-1 0-15,45 7 0 16,32 2-6-16,33 4-7 16,24 6 0-16,7 14 6 15,8 8-2-15,3 15 4 0,-10 25-2 16,-9 21 1-16,-16 23 1 15,-27 28-1-15,-18 23 4 16,-28 26-4-16,-21 11 5 16,-31 11-5-16,-22-2 6 15,-35 5-1-15,-18-9-1 16,-30-14 1-16,-23-12 0 15,-23-16 3-15,-15-17 6 16,-20-17 2-16,-13-18 8 16,-25-29-3-16,-10-24 6 15,-24-33-1-15,-13-18-17 16,-27-34-3-16,-22-19 0 15,-34-30 0-15,-28-3 0 0,-37 2 0 16,-32 8 0-16,-33 29 0 16,-29 22 0-16,-23 42 0 15,-22 28 0-15,-4 46 0 16,-11 29 0-16,6 31 0 15,13 32 0-15,20 14 0 16,20 14 0-16,21 9 0 16,23 11 0-16,22-2 0 15,21 9 0-15,21 14 0 16,12 4 0-16,8 22 0 15,8 20 0-15,5 27 0 16,1 19 0-16,0 29 0 16,4 22 0-16,-8 14 0 0,3 14 0 15,-3 2 0-15,6-8 0 16,0-14 0-16,11-14 0 15,13-32 0 1,15-29 0-16,21-29 0 0,26-25 0 16,32-18 0-16,35-12 0 15,41-7 0-15,39-13 0 16,47 0 0-16,40-5 0 15,42-3 0-15,31-10 0 16,33-13 0-16,19-11 0 16,12-7 0-16,7 0 0 15,-2-1 0-15,0 1 0 16,-6-1 0-16,-9-2-1 0,-4-8-4 15,0-12-2 1,-5-25 8-16,2-21 5 16,6-38-5-16,-3-37-2 15,6-44 0-15,4-34 1 0,4-35-4 16,2-28-1-16,-2-16-4 15,-8-19-2-15,-14-10 2 16,-20-1 0-16,-17 3-2 16,-32 2-2-16,-35 4 6 15,-35-4 5-15,-43-8 5 16,-39-5 2-16,-45-5 5 15,-35 2 5-15,-39 0 2 16,-35 7 3-16,-36 17-3 16,-29 21-17-16,-31 22 0 15,-17 40 0-15,-22 25 0 16,-12 37 0-16,-7 27 0 15,-2 30 0-15,4 20 0 0,21 24 0 16,25 17 0-16,30-2 0 16,46 17 0-16,38 9 0 15,55 20 0-15,51 20 0 16,67 28 0-16,43 20-17 15,57 43-15-15,39 36 22 16,40 43 11-16,27 32-7 16,21 36 4-16,-1 25-1 15,-15 33 9-15,-17 28 4 16,-38 18 7-16,-37 19 19 15,-57 2-36-15,-45 8 0 16,-69-8 0-16,-48-7 0 16,-63-16 0-16,-57-21 0 0,-51-24 0 15,-51-36 0-15,-36-31 0 16,-44-43 0-16,-20-43 0 15,-22-50 0 1,-9-67 0-16,7-78-12 0,11-93-131 16,25-97-47-16,21-122 0 15,47-97-9-15,34-95-3 16</inkml:trace>
  <inkml:trace contextRef="#ctx0" brushRef="#br0" timeOffset="58138.99">23353 8562 92 0,'0'0'133'16,"0"0"-40"-16,0 0-1 15,0 0 9-15,-5-24-5 16,5 24-7-16,11-31-11 15,-2 13-12-15,-6-10-14 16,7-1-11-16,-3-6-16 16,3-4-14-16,1-7-5 15,0-1-3-15,-2-3 0 0,0 0-2 16,1-2 2-1,-3-2 1-15,-2-3-4 16,1 0 4-16,-2-1-4 16,1-7-1-16,-3 3 1 15,2-2-1-15,0-1 1 0,1 1-4 16,-2-1 5-16,2 2-6 15,-2-5 6-15,-1 10-1 16,1-9 3-16,1 5-3 16,-2-2 0-16,0-1 5 15,-1-5-6-15,0 5 4 16,-1-3-5-16,2-5 4 15,0 5-4-15,-2-7 2 16,0-1 1-16,-4-2-5 16,-2 2 4-16,-1-2-4 15,-4 5 0-15,-6-4 0 16,1-2 0-16,0 3 2 0,-4-1-2 15,0 3-1-15,-1-7 2 16,5 1 1-16,-1 1 3 16,4-3-4-16,-2 6 3 15,2 3-4-15,-1 7 4 16,1-4-1-16,1 13-3 15,-7 3 0-15,1 1 1 16,0 6 2-16,-4 1-1 16,-1 4 2-16,-5 0-2 15,-4 5 0-15,-2 3 4 16,-3 1 0-16,-7 6 1 15,-2 2-2-15,-6 11 2 16,-1 4-1-16,-2 7 1 0,4 6-1 16,-1 5-2-16,6 11 0 15,2 6-2-15,7 6-4 16,9 4-7-1,3 4 1-15,5 10 2 0,7 0-2 16,-1 1 2-16,6 0-1 16,2 7 3-16,-2-3 2 15,5 1 7-15,-1 3-1 16,0 1-2-16,3-3 1 15,-4 8-2-15,3-1 3 16,2 5-3-16,0 0 3 16,1-1 0-16,3 4 0 15,-1-1 1-15,6-3-1 0,1-1 0 16,3-4 0-1,2 6 1-15,-1-6-2 16,5-1 0-16,-5 1 0 16,3 1-1-16,-1-3 3 0,-4 2-3 15,4-4 2-15,-1 1-2 16,2 6 4-16,-1-9 0 15,2 8-4-15,5-8 5 16,3 8-6-16,0-6 6 16,2 4-4-16,2-1 4 15,0-5-6-15,-1 4 2 16,0-7 2-16,-3-1-2 15,-3 2 2-15,4-4-1 16,-4-5 0-16,1 1 0 16,2-1 2-16,-4 2-2 15,-1 5 0-15,0 0 0 16,-3 3-1-16,-4 1 2 0,1 0-2 15,-1 0 1-15,-2-1-1 16,-5-3 0-16,3 0 2 16,0-2-1-16,-2 2 1 15,-2 1-3-15,-1 4 4 16,-4 2-3-16,2 1 4 15,-7 6-9-15,-2 2-1 16,-4-1 1-16,-2 3-1 16,-1-6 2-16,-4 1-4 15,2-9 4-15,-3 5-6 16,2-7 9-16,1 1 1 15,0 3-1-15,2-1 2 16,-3 6-2-16,3 1 4 0,-2 12-2 16,0 2 2-16,2 0-1 15,1 0-1-15,1 3 1 16,0 0 0-1,5 0 0-15,0 0-1 0,2-3-2 16,4 5 3-16,-1 0 1 16,2 3-2-16,-1 1 2 15,0 6-3-15,0-2 4 16,-1 6-3-16,0-3 5 15,1-5-3-15,2-3-2 16,0-3 4-16,6-3-2 16,4-9 2-16,-1-5 0 0,6 3 3 15,4-13-3-15,6 4 2 16,-1-4-2-1,6 2 3-15,4-3-4 16,0 4 3-16,2-6-4 16,1 2 1-16,-2-1-2 0,2-4 3 15,-7-3-3-15,-4-3 2 16,5-8 0-16,-5-1 1 15,0-9-1-15,-1-9 1 16,-1-9 1-16,2-8-1 16,4-8 2-16,0-5-1 15,0-8 1-15,2-4-3 16,0-4 2-16,4-7-1 15,-2-1 1-15,0-7-1 16,-1-6 1-16,-2-2-2 16,3-10 4-16,-5-3-2 15,0-8 1-15,-6-9-3 0,5 2 2 16,-7-7-4-16,-3 1 2 15,-6-4-3-15,-2-4 1 16,-7 7-2-16,-6-4 3 16,-5 1 0-16,-4 1-6 15,-7 2 2-15,0-1-3 16,-5-8 2-16,1 5-5 15,-1-11 2-15,3 5-2 16,-3-1-2-16,2-2 7 16,3 9-4-16,-1 3-1 15,1 9 1-15,-3 4 3 16,0 10 0-16,-5 4-1 15,-1 0 3-15,-6 5-2 0,-5-3 2 16,-3 1 5-16,-4-5-4 16,-3 1 3-16,5-3-3 15,0 8 3-15,3-3-4 16,4 5 4-16,7 8 8 15,6 2-7-15,4 7 5 16,7 2-8-16,3-1-30 16,6 13-74-16,2 3-42 15,2 1-9-15,-2 20-12 16,12-29 3-16,-12 29 19 15</inkml:trace>
  <inkml:trace contextRef="#ctx0" brushRef="#br0" timeOffset="61014.99">23464 8715 108 0,'0'0'71'16,"-20"6"30"-16,20-6 4 15,0 0-4-15,0 0-9 16,0 0-9-16,0 0-8 15,0 0-16-15,0 0-22 16,20-5-32-16,-9 4-2 16,1-4-2-16,4 0 1 15,-3 0-1-15,2 0 3 16,0-1-4-16,-2-1 1 0,2 1-2 15,3 2 4-15,-6 0-5 16,4-1 5-16,1 1-4 16,-2 1 1-16,5-3-2 15,-1-6 6-15,1 4-5 16,-3-3 4-16,3 1-3 15,0-8 2-15,6 4-2 16,-1-9 1-16,11 2-1 16,-1-5 1-16,10-2-1 15,3-6 1-15,5-5-1 16,2-5 2-16,5-6-1 15,2-8 3-15,-1-4-3 16,2-4 2-16,-1 1 4 0,-6-7-3 16,3-4 2-16,-7 1-2 15,1 7 1-15,-8-6-1 16,-1-3 1-1,-5-1-1-15,0-4-5 0,-4-8 4 16,1 1-5-16,-3-7 1 16,2-6 6-16,-1 0-6 15,-1 0 5-15,-1-5-5 16,1 6 6-16,-3 0-6 15,-4 4 8-15,0 1-3 16,-3-1-8-16,-5 0 4 16,4 1 0-16,-6-6 0 15,0-2-1-15,0-2 1 0,0 1-2 16,-4-2 1-1,-1 8 2-15,-1 6-2 16,-10 6-4-16,0 7-1 16,-11 12-1-16,-4 13 0 0,-6 8-1 15,-2 9 0-15,-10 8-1 16,0 8 3-16,-2 6 0 15,-1 10 2-15,-2 6 0 16,4 5 1-16,-5 6-1 16,0 13 2-16,0 14 3 15,-2 9-3-15,-3 8 4 16,1 16-4-16,-7 10 5 15,2 15-5-15,-2 15 5 16,-1 2-3-16,5-1 1 16,-2 7 0-16,6-8 1 15,3-2-2-15,0 3 2 16,4-10-1-16,7-1 2 0,7-4-3 15,-3 4 2-15,5 1-1 16,4-4-5-16,-1 4 6 16,3-2-6-16,1-1 5 15,1 0-5-15,-3-8 4 16,6-2-4-16,1-3 4 15,-2-1 2-15,2-4-4 16,-1-2 2-16,0-2-1 16,1-6 0-16,-7 4 1 15,-3-1-1-15,-1-2 1 16,-4-6-1-16,-6 3 2 15,0-13 2-15,-1-2-2 16,-8-5 3-16,4-12-2 0,0-8 2 16,-1-1-2-16,3-12 1 15,1-2-1-15,2-5 1 16,1-3-2-1,1-4-1-15,1 3 0 0,3-1-1 16,-1 5-1-16,-1 2 0 16,4-1 0-16,0 1 0 15,3 5 1-15,6-1 2 16,11-15 1-16,-7 23 2 15,7-23 0-15,27 24 1 16,-2-16-1-16,9 5-1 16,8-3 0-16,6 3 0 0,6 3-5 15,0 7-7-15,4-1 5 16,-2 6-4-1,-4 6 2-15,-1 7-1 16,-2-1 1-16,-4 4-3 16,-1 3 7-16,-1 3 3 0,-6 2-3 15,0 0 3-15,-2 0-2 16,-1 0 3-16,-1 5-3 15,-5-2 2-15,2 0 2 16,-4 5-3-16,-2 4 4 16,-2 5 0-16,-2 1-1 15,-1 5 0-15,-6 3 0 16,0 1 1-16,-7 4-7 15,2 0 7-15,-5-4-6 16,0-1 3-16,0 2 3 16,-3-3-4-16,3-4 4 15,-1 2-4-15,2-2 4 0,-2-3-2 16,6 1 2-16,-5-3-3 15,6-1-2-15,-1 1 3 16,3-3-1-16,8 3 3 16,-1-8-2-16,6 3 1 15,8-2 3-15,3 2 0 16,5-8 0-16,1 2 1 15,3-7-2-15,-1 0 2 16,3-4-3-16,-4-2 3 16,-2-4-6-16,-1-7 5 15,-1-9-3-15,1-5-3 16,-3-12-4-16,3-15-2 15,2-25 3-15,0-14-4 0,3-21 2 16,-2-16-4-16,0-15 4 16,-3-13 0-16,-3 0 7 15,-12-5-2-15,-7 2 3 16,-12 5 0-16,-10 6-4 15,-12 6 4-15,-11 4-3 16,-10 2 3-16,-8 2-3 16,-9 3 4-16,-5-1-5 15,0 1 0-15,-4-1 6 16,-2-3-8-16,-3-3 1 15,-3 8-1-15,-1 0 2 16,-2 6 1-16,0 3-1 16,-7 2 0-16,2 0 0 0,0 4 3 15,-1 3 2-15,3 0-3 16,-1 1 0-1,3 5-3-15,1 4 3 16,4-2 7-16,5 5-5 0,2 4 3 16,5 6-3-16,4 6 4 15,9 3-4-15,3 2 3 16,4 8-2-16,7 8-5 15,4 2 1-15,7-3-4 16,7 4-20-16,3-6-76 16,8-5-55-16,13 3-7 15,2-6-13-15,13 10-8 16,2-14 29-16</inkml:trace>
  <inkml:trace contextRef="#ctx0" brushRef="#br0" timeOffset="63504.99">24805 6962 486 0,'-2'24'167'15,"-18"24"-6"-15,-13 29-130 16,-3 30-35-16,-14 25 1 16,-12 19 5-16,-13 11-1 0,-3 2 3 15,-3-11-2-15,8-19 6 16,9-28 0-16,11-20-2 15,18-38-1-15,18-35 0 16,21-31 0-16,17-29-2 16,15-16 1-16,8-21-1 15,10-15-4-15,7-13 3 16,7-13 2-16,0-7-2 15,-1-1 2-15,-1 2-2 16,-6 11 0-16,-5 13-11 16,-14 19 3-16,-11 20-3 15,-13 34 1-15,-17 34 0 16,-17 44 0-16,-19 30 2 0,-20 42-2 15,-15 18 7-15,-13 25 0 16,-10 8 3-16,-4 7-1 16,3-17 4-16,8-25 2 15,14-23-1-15,16-36-3 16,18-25 1-16,18-36-1 15,21-35-1-15,21-27-1 16,12-25 4-16,13-21-8 16,16-27 1-16,17-28 5 15,7-29-1-15,12-23 3 16,6-18 3-16,-3-6-2 15,-2-2-3-15,-10 12-3 16,-11 16 5-16,-16 30-10 0,-15 30 4 16,-18 41-8-16,-16 30 1 15,-13 37-4 1,-14 35 3-16,-16 40 4 15,-17 36-1-15,-13 42 3 0,-16 29 0 16,-12 43 4-16,-12 29-3 16,-3 19 7-16,-6 3-4 15,11-14 2-15,10-20 0 16,16-35 7-16,17-30-6 15,21-45-3-15,22-45-3 16,12-54 1-16,42-29 2 16,15-56-2-16,13-43-4 15,19-39-1-15,14-46 8 16,15-46 4-16,4-27 3 15,1-24 0-15,-3 7 0 16,-17 14-2-16,-11 29 1 16,-20 32-5-16,-18 39-7 0,-25 53-2 15,-15 47 1-15,-23 51-1 16,-18 40-2-16,-16 45-1 15,-14 46 6-15,-10 51 0 16,-14 39 4-16,-6 38-1 16,0 27 1-16,-3 22-1 15,6-1 1-15,12-17 4 16,16-27 1-16,11-42-2 15,18-41-6-15,18-45 0 16,12-40-4-16,16-57 2 16,16-46-3-16,13-46-1 15,10-41 1-15,10-42 1 16,8-41 4-16,4-33 6 0,2-12 9 15,-5 3-1-15,-10 16 0 16,-14 25-4-16,-13 35-7 16,-14 41 1-16,-17 53 1 15,-20 40-5-15,-20 43-6 16,-16 47-2-16,-20 42 4 15,-15 53 1-15,-13 49 6 16,-9 46-1-16,-7 31 0 16,3 23 3-16,6 0 2 15,16-22 3-15,19-25-5 16,23-53-3-16,25-43-6 15,23-59 2-15,17-50-1 16,25-50-1-16,12-44-4 0,14-36 2 16,4-37 4-16,10-34 1 15,-3-28 5 1,-3-30-3-16,-5-20 9 15,-13 2 1-15,-7 7 4 0,-16 22-9 16,-17 26-3-16,-18 40 2 16,-8 38-1-16,-18 53 1 15,-16 57-6-15,-9 62-6 16,-13 50 1-16,-6 58 3 15,-6 39 7-15,0 41-1 16,1 20-2-16,10 7 6 16,9-16 1-16,14-30 1 0,13-40-9 15,19-53-1 1,12-53-6-16,21-64 5 15,14-57-3-15,17-52-2 16,12-51 1-16,13-46-1 0,1-41 5 16,3-27 3-16,-2-16 7 15,-14-1 5-15,-13 29 1 16,-19 26-7-16,-19 42-3 15,-20 49 1-15,-21 63 3 16,-23 62-4-16,-17 61-2 16,-12 68-8-16,-15 47 4 15,-5 40 5-15,2 30-1 16,2 19 4-16,7-5 1 15,15-22 3-15,19-32-9 16,20-43-1-16,17-45-5 16,20-51 1-16,21-44 0 15,20-51-2-15,19-37-5 0,14-38 2 16,12-29 8-16,5-35 2 15,2-20 0-15,-3-24 1 16,-10-6 7-16,-12 7 1 16,-21 18 8-16,-19 20-8 15,-16 30-4-15,-18 32 1 16,-16 44 2-16,-15 49-4 15,-11 49-2-15,-15 53-4 16,-11 45-3-16,-8 52 3 16,-6 35 1-16,-3 24 5 15,0 12 1-15,9-12 3 16,12-21-8-16,13-36-1 15,20-46-6-15,21-44 2 0,18-50 0 16,26-45-4-16,15-50-2 16,20-30 0-16,6-30 9 15,10-33-1 1,1-31 6-16,-11-19 0 0,-7-13 2 15,-20 5 7-15,-15 14 2 16,-23 30-9-16,-20 30 1 16,-19 51-1-16,-22 58-1 15,-14 75 0-15,-12 60 3 16,-4 55-11-16,-8 29 1 15,8 23 6-15,5-3-37 16,12-10-68-16,11-21-42 16,11-52 4-16,11-39-12 0,-6-49 0 15,1-19 19 1</inkml:trace>
  <inkml:trace contextRef="#ctx0" brushRef="#br0" timeOffset="65628.99">22646 6446 533 0,'0'0'173'0,"8"36"-8"16,20 24-170-16,13 29 0 15,9 26 2-15,3 30 5 0,2 14 0 16,-2 19 2-16,-5 10 0 15,-5 7 3-15,-4-2-2 16,-9-17-4-16,6-17-1 16,-8-25-6-16,-3-25-4 15,1-26-4-15,-5-28 1 16,-2-41-2-16,-3-38 1 15,-5-36 2-15,-6-36 4 16,-8-32 2-16,-4-31 1 16,-10-34 9-16,-10-28 0 15,-7-6 0-15,-1-3 4 16,-9 19 5-16,1 23-3 15,-1 24 2-15,9 34-2 0,2 37-5 16,11 48-2-16,3 47-1 16,13 46 1-16,6 40-2 15,9 43-1 1,8 32 3-16,9 20 2 0,7 25 1 15,3 9 0-15,3-1 0 16,4-13-5-16,0-26-5 16,-8-26-1-16,2-35-7 15,-13-25-1-15,-6-32 2 16,-7-35 0-16,-2-47-1 15,-7-40 5-15,-3-49-2 16,-4-36 0-16,-2-45 9 0,-4-40 0 16,0-29-2-16,-1-10 4 15,-5-3 1 1,-3 21 3-16,1 25 6 15,-3 33-1-15,-3 43-6 0,2 44 0 16,4 38-1-16,-3 43-3 16,8 48 3-16,7 41-5 15,7 51-1-15,12 44 4 16,8 34 6-16,5 29-1 15,11 15 2-15,5 9 0 16,5-16-6-16,2-22-5 16,1-32-1-16,-8-36-4 15,0-38-6-15,-10-36-1 16,-5-24 2-16,-8-29-2 15,-8-39 6-15,-3-35 1 16,-5-43 0-16,-7-42 6 16,-3-38-2-16,-1-43 1 0,-5-27-1 15,-5-17 5-15,-1-3 2 16,-7 12 6-16,-8 20 3 15,0 31-3-15,-7 31 3 16,-3 41-2-16,-4 32-5 16,3 35-1-16,0 30-7 15,3 30-4-15,5 46-2 16,10 47 2-16,9 52 3 15,10 42 5-15,15 42 5 16,11 31-2-16,12 20 2 16,10 7-2-16,7-15-2 15,3-30-1-15,-2-36-4 16,-5-36-2-16,-5-39-3 0,-10-28-4 15,-5-36 1-15,-15-26 3 16,-7-26 1-16,-1-47-2 16,-5-36 2-16,-9-39 0 15,-6-38-1-15,7-37 5 16,-12-36-5-16,5-16 4 15,-2-5 1-15,-2 17 3 16,-5 18 6-16,5 37 2 16,-8 28 4-16,0 45-6 15,-4 33 4-15,2 34-5 16,-3 32 1-16,4 33-2 15,7 50-6-15,7 40-1 16,11 54 4-16,12 31 5 0,12 39-5 16,9 15 0-16,15 6-3 15,8-13-3 1,2-33 1-16,-2-32-4 0,0-51-4 15,-8-34-1-15,-8-43 5 16,-6-35 3-16,-11-34 0 16,-5-35 1-16,-8-34-2 15,-8-37 4-15,-7-31-2 16,-3-38-2-16,-8-25-4 15,-8-20 2-15,1-6 1 16,-8 4 6-16,1 18 9 16,0 28 3-16,-2 28-3 15,5 38 0-15,5 36 4 16,2 41-4-16,9 35-1 15,6 45-3-15,6 59-7 16,11 51-6-16,7 56 10 16,10 39 3-16,7 38 2 0,1 11-2 15,9-2-4-15,-3-24-3 16,3-42-3-16,-6-51 0 15,-2-61-4-15,-8-66-2 16,-3-63-1-16,-7-54 5 16,-9-43-2-16,-4-43 4 15,-12-38-1-15,-3-33 1 16,-7-17 2-16,-8 0 5 15,-6 15 8-15,-5 27 1 16,-5 32-1-16,-1 46-2 16,1 44 4-16,-2 55-1 15,2 55-4-15,7 55-2 16,6 46-8-16,10 37 1 0,11 23 4 15,11 14 4-15,13 5-6 16,9-11 2-16,14-20-3 16,8-28-3-16,6-37-4 15,1-37-2-15,2-34-3 16,-3-26 2-16,0-34 3 15,-9-22-1-15,-5-30 2 16,-14-31 2-16,-9-21-1 16,-11-24-1-16,-12-26 6 15,-11-8-3-15,-15-7 8 16,-4 12 4-16,-14 7 4 15,-2 24-1-15,-3 29 0 0,-1 37-1 16,2 37-2-16,3 39-3 16,8 41 0-16,5 37-4 15,12 44-4-15,12 24 5 16,14 20 4-1,11 11 0-15,13-1-4 0,12-12 0 16,14-21-9-16,3-27-2 16,12-43 0-16,0-39-3 15,4-37-1-15,-2-39-2 16,-6-32 6-16,-7-31 0 15,-6-28 6-15,-16-15 3 16,-14-12 0-16,-11 3 5 16,-18 8 8-16,-11 23-2 0,-12 25-2 15,-7 38 1-15,-7 46 0 16,-3 46-7-1,1 61 5-15,5 41-3 16,10 40-5-16,13 24 6 0,13 18-5 16,13 1-96-16,23-9-49 15,15-13 7-15,8-43-11 16,14-20-7-16,-3-35-1 15</inkml:trace>
  <inkml:trace contextRef="#ctx0" brushRef="#br0" timeOffset="67686.99">23617 9455 402 0,'-25'43'167'0,"-4"19"-16"16,8 39-108-16,14 25-3 16,4 33-29-16,8 21-4 15,7 18-1-15,2 2-5 16,1-5-3-16,-1-23-2 15,-2-31-3-15,-1-29-2 0,-2-34-3 16,-5-44 5-16,-4-34 1 16,0-70 2-16,-5-27 4 15,-1-41-1-15,-2-34 0 16,-5-33-2-16,-1-24-2 15,-5-4 3-15,-2 2 2 16,-5 24 6-16,2 28 1 16,-4 33-3-16,2 44 4 15,3 42-3-15,1 55 4 16,8 52-2-16,5 58 2 15,10 50-2-15,7 43-3 16,12 38 0-16,8 31-4 16,9 15 2-16,2-6-2 0,4-17 0 15,1-36-8-15,-5-43-1 16,-5-42-2-16,-6-44 8 15,-2-52 1 1,-9-58 1-16,-3-51-1 0,-6-53-2 16,-7-45-2-16,-3-43 1 15,-9-37 1-15,-7-24-4 16,-8-10 2-16,-9 14 5 15,-10 25 8-15,-5 42 0 16,-8 41 3-16,-3 59-5 16,-4 67 5-16,0 67 0 15,4 74 0-15,9 64-5 16,14 53-9-16,12 36-1 0,15 29 4 15,14-1 0 1,14-11-7-16,11-30 2 16,11-52-2-16,2-40 4 15,2-56 0-15,1-49 6 0,1-53-2 16,-1-45-1-16,1-49 3 15,-6-44-3-15,-4-34 3 16,-6-41-4-16,-7-33-3 16,-9-14-3-16,-15-4 1 15,-12 10 3-15,-16 19 5 16,-9 26 5-16,-11 34 1 15,-6 40-2-15,-5 41 2 16,1 42 0-16,-1 45 2 16,7 40-2-16,8 58-1 15,11 50-1-15,15 58-4 16,11 48-2-16,19 44 1 0,9 20 0 15,16 10-4-15,9-12 2 16,4-32-8-16,7-48 4 16,1-49-4-16,-3-61 10 15,-1-63-2-15,-4-69 3 16,-6-55 0-16,-6-57-4 15,-10-52 6-15,-9-43-5 16,-12-38-2-16,-13-31-5 16,-14-10 1-16,-12 4 0 15,-11 21 9-15,-9 27 2 16,-5 34 4-16,-5 45-4 15,2 53 3-15,2 50 1 16,8 63 2-16,8 62 0 0,10 71-2 16,13 56-4-16,16 56-6 15,17 40 1-15,16 28 0 16,10 12 2-16,12-18-4 15,6-19 0-15,9-51-6 16,-2-51 7-16,0-56-1 16,-7-50 7-16,-3-65-1 15,-6-49 0-15,-4-52 1 16,-10-45-3-16,-7-44 3 15,-13-34-4-15,-12-34-4 16,-12-9-3-16,-11 2 2 16,-17 10 1-16,-9 28 4 15,-7 36 9-15,-9 38-3 0,-2 46 1 16,-3 60 6-16,3 47 1 15,2 49-3 1,9 48 0-16,5 49-5 16,12 37-13-16,11 38 2 0,9 9-3 15,10 6-2-15,12-12 1 16,11-25 0-16,5-29 1 15,10-45 2-15,3-50 10 16,8-51-5-16,4-50 4 16,13-52-1-16,0-38 0 15,1-47 3-15,-2-33-4 16,-5-34-2-16,-12-30-3 15,-11-10 1-15,-23 3-2 16,-16 12 2-16,-16 20-1 16,-15 25 5-16,-8 37 6 15,-8 40 5-15,-1 47 1 16,1 50-1-16,11 41 5 0,7 60-5 15,15 53-2-15,10 48-6 16,13 30-11-16,17 26-2 16,14 12-1-16,12-4-1 15,5-22 0-15,12-39 5 16,0-40 3-16,-5-49 3 15,-2-51 2-15,-6-58 2 16,-6-54 1-16,-5-55-1 16,-9-45-1-16,-10-40-1 15,-7-31-6-15,-7-16-1 16,-9 2 0-16,-11 14 2 15,-7 27 2-15,-10 35 12 16,-4 43-1-16,-3 48 1 0,2 49 2 16,-3 52 2-16,5 44-1 15,10 50-3-15,13 33-5 16,13 36-13-16,17 16-1 15,18 16 2-15,10-4-3 16,13-9 2-16,4-15-3 16,5-31 2-16,-2-21 3 15,-10-25 3-15,-5-24 1 16,-14-25 1-16,-7-32 3 15,-10-38 0-15,-6-45 1 16,-7-50-3-16,-2-48-1 16,-2-37-5-16,0-18 3 15,-1-9 0-15,-1 16 11 0,-6 35-2 16,-4 58 1-16,-5 86 4 15,-6 92-4 1,-7 85 2-16,-1 64-5 16,-1 49-2-16,6 29-11 0,4-2 1 15,9-30 3-15,13-49-12 16,11-80-79-16,17-79-37 15,14-64-1-15,-1-73-3 16,8-43-6-16,-4-43 7 16</inkml:trace>
  <inkml:trace contextRef="#ctx0" brushRef="#br0" timeOffset="70562.99">24555 9476 330 0,'-39'-57'159'0,"0"16"-5"16,17 40-84-16,12 27-58 0,19 30-5 15,14 29-2 1,19 27-4-16,11 24 2 16,16 25 1-16,5 12-2 15,5 9 1-15,0 3-4 0,-10-10 0 16,-8-21-1-16,-14-25 5 15,-13-26 1-15,-17-36-3 16,-14-43 2-16,-11-43 1 16,-10-44-2-16,-7-41-4 15,-10-39 3-15,-8-32-2 16,-6-23-7-16,-7-13-2 15,-4 5 2-15,-3 11 0 16,-4 21 6-16,1 25 4 16,4 42 0-16,2 34 2 15,6 36 3-15,11 37 0 16,8 37 2-16,13 44-3 15,18 38-2-15,10 35 0 0,14 27-6 16,18 24 1-16,7 22-1 16,10 4 1-16,-1-8-3 15,-3-23 1-15,-6-23 3 16,-10-39-1-16,-3-33 9 15,-11-40-4-15,-10-55-1 16,-11-55 2-16,-8-48-1 16,-1-50-6-16,-13-40 0 15,-10-39-4-15,-8-33-5 16,-9-13 2-16,-6 2 1 15,-2 19 2-15,-4 28 1 16,0 23 7-16,3 40-3 16,5 33 6-16,9 37-1 0,7 22 3 15,10 26 0-15,11 28 0 16,13 24-1-16,17 43-3 15,14 31 0 1,17 42-1-16,10 30 3 0,17 38-7 16,11 29 0-16,4 17-1 15,1-7 0-15,-3 1 0 16,-7-24 0-16,-8-27-2 15,-14-33 0-15,-12-37 8 16,-13-34-1-16,-15-47-1 16,-16-36 2-16,1-74 2 15,-20-41-2-15,-10-49-4 0,-16-38 1 16,-12-29-10-16,-14-24 2 15,-15-4 4 1,-6 10-1-16,-15 27 3 16,1 31 1-16,-2 38 7 15,3 40-1-15,8 35 8 0,13 34-4 16,8 26-1-16,20 34-4 15,22 25-4-15,21 29-1 16,21 32-2-16,20 21-2 16,30 30-2-16,12 27 3 15,18 19 2-15,7 6-2 16,6-6 2-16,-5-15 0 15,-2-17-1-15,-14-23 2 16,-17-35 2-16,-13-31 0 16,-15-33 0-16,-12-25 0 15,-12-43 3-15,-11-27 0 16,-11-35-5-16,-8-36 3 0,-13-27-3 15,-9-24-6-15,-9-21-3 16,-7-10 4-16,-7 5-1 16,-5 12 0-16,0 9 6 15,5 24-3-15,3 19 5 16,6 20 10-16,9 23-2 15,12 21 6-15,3 22-1 16,13 22 5-16,18 26-9 16,-4 27-1-16,24 46-4 15,13 34-8-15,13 36 3 16,12 29-7-16,12 31-4 15,10 13-3-15,3 21 8 16,3-9 0-16,-4-12 3 0,-7-13-1 16,-8-23 1-16,-9-24-1 15,-13-31 4-15,-9-29 1 16,-8-36 0-16,-13-34 2 15,-8-44 1-15,-14-47-1 16,-8-36-5-16,-17-46 3 16,-14-37-3-16,-18-27-4 15,-14-16-3-15,-13-5 2 16,-7 16 1-16,-1 20 3 15,-5 32 4-15,8 33 0 16,9 38 4-16,15 36 0 16,15 25 2-16,22 30-1 15,16 33-4-15,24 23-2 0,23 27 1 16,27 21-1-16,21 33-4 15,17 22 4 1,16 27 0-16,9 7 0 16,6 9 1-16,1-4 1 0,-8-5-2 15,-15-6 0-15,-15-17 1 16,-16-27 0-16,-14-33 1 15,-18-26 2-15,-18-34-3 16,-21-48 3-16,5-39-1 16,-21-47-1-16,-12-45-4 15,-11-40 1-15,-15-30-5 16,-11-24-3-16,-7-9-1 15,-7 2 0-15,-4 23 2 16,-1 30 5-16,7 30 7 16,10 48-3-16,11 56 1 15,14 48 5-15,18 67 0 16,23 50 0-16,18 45-3 0,22 32-5 15,17 30-3-15,15 7 0 16,17 6 3-16,7-20-1 16,-3-25 3-16,1-36 3 15,-9-34-1-15,-8-29 5 16,-11-43 0-16,-15-33-1 15,-16-40-1-15,-13-35-2 16,-16-42 1-16,-11-33-4 16,-14-27-4-16,-8-28-2 15,-6-8 0-15,-10 1 0 16,1 19-1-16,-3 22 1 15,3 32 0-15,0 35 3 16,3 35 4-16,6 41-1 0,7 42-2 16,7 29 1-16,13 38 3 15,8 16-5-15,14 26 0 16,16 12-3-16,6 9 2 15,12-6-1-15,9-9 5 16,1-23 0-16,2-18-1 16,-2-24 6-16,-4-19-3 15,-4-23 4-15,-7-19-1 16,-7-17 0-16,-7-24-1 15,-8-21-2-15,-8-27 0 16,-11-30-4-16,-6-17 6 16,-16-29-6-16,-6-20-3 0,-12-18 1 15,-9 0-2-15,-3 13 1 16,-7 16-1-16,-4 31 3 15,6 21-3 1,4 37 4-16,6 36 2 16,14 46-2-16,10 35-1 0,15 24 1 15,18 24 3-15,12 13-5 16,15 9 1-16,18 5-1 15,9-3 2-15,10-15 0 16,6-20 5-16,0-17-2 16,-3-23-1-16,-5-17 4 15,-13-20 1-15,-13-21-2 16,-14-22 2-16,-18-22-1 0,-20-17-7 15,-17-24 2 1,-16-14-1-16,-18-18-1 16,-7-12-1-16,-14 7 0 15,-3 4-3-15,-1 11 2 0,0 25 4 16,3 18 0-16,9 33 0 15,9 29-2-15,12 32-1 16,9 22 1-16,11 19-2 16,12 17 4-16,13 14-5 15,12 1 2-15,13 1-83 16,11-9-37-16,2-24-5 15,6-18-10-15,-11-32-3 16,9-6 13-16</inkml:trace>
  <inkml:trace contextRef="#ctx0" brushRef="#br1" timeOffset="74653.99">23950 8689 348 0,'-11'-49'185'15,"-4"10"-39"-15,-8 16-87 16,-10 14-10 0,-6 13-2-16,-14 13-3 0,-5 13-14 15,-8 8-31-15,6 2-9 16,2 6-2-16,14-6-3 15,18-1 2-15,19-6-4 16,26-14 9-16,17-7 0 16,23-11 2-16,10-6 2 15,11-9 2-15,2-7 12 16,-4-5-8-16,-3-8 8 15,-16-5-5-15,-8-2 4 0,-21 2-3 16,-19 0 6 0,-20 0-2-16,-16 12-8 15,-22 1 7-15,-16 19-5 16,-19 9 1-16,-4 11 0 0,-10 21-7 15,0 6-5-15,8 11 1 16,10 6-3-16,10 1 0 16,21-3-4-16,20-1 2 15,19-10-3-15,21-12 7 16,17-11 2-16,22-14 0 15,10-14 1-15,15-14 4 16,7-10 9-16,1-14-5 16,-5-14 8-16,-5-1-6 15,-17-5 4-15,-16 2-1 16,-25 1 4-16,-22 10-2 15,-21 12-6-15,-24 9 3 16,-14 18-3-16,-22 16 1 0,-5 20 0 16,-6 18-9-16,1 14-5 15,5 8-1-15,14 10-3 16,19 2 1-16,18-2-3 15,20-8 1-15,20-7-2 16,23-16 9-16,16-19 2 16,20-13 2-16,13-17 0 15,7-15 2-15,5-13 0 16,1-12 2-16,-7-16 8 15,-11-3-4-15,-11-6 2 16,-20-2 1-16,-19 9 3 16,-22 5-1-16,-17 16 3 15,-19 16-3-15,-20 23-7 0,-13 25 1 16,-8 19-8-16,-7 14-1 15,-4 17-6-15,10 5 0 16,5 1-2 0,17 2 0-16,17-8-3 0,20-15 3 15,20-16 6-15,22-7 0 16,19-22 3-16,19-13-1 15,11-17 2-15,15-12 3 16,0-10-1-16,0-14 3 16,-4 0 8-16,-12-4-4 15,-15 1 3-15,-23 6 0 16,-13 2 2-16,-23 11-2 15,-16 9 3-15,-20 16-5 0,-10 9-4 16,-7 16-1 0,-1 6 2-16,1 11-8 15,5 6-7-15,12 3 2 16,10 4-4-16,15-1 3 0,18 0-4 15,21-5 4-15,15-3-6 16,18-13 11-16,15 1 2 16,8-14 0-16,8-7 2 15,-2-7 0-15,-4-9 1 16,-11-6 0-16,-13-4 11 15,-23-5-6-15,-12 1 5 16,-27 8-5-16,-15 1 6 16,-15 12-9-16,-4 7 0 15,-7 14-100-15,6 14-61 16,4 1-6-16,19 12-12 15,7-8-4-15,31 14 84 0</inkml:trace>
  <inkml:trace contextRef="#ctx0" brushRef="#br0" timeOffset="78959.99">3472 14212 591 0,'-13'31'174'16,"-20"-10"-5"-16,-12 12-173 15,-5 10 1-15,-4 9 1 16,-6 4-4-16,1-6 3 16,2-5 2-16,10-6 0 15,8-10 3-15,14-6 0 16,25-23-2-16,5 16 1 15,22-14 2-15,15 1-4 0,11 4 1 16,8 11-2 0,-1 11 1-16,1 13-3 15,-8 13 4-15,-8 17-5 16,-12 7-1-16,-15 5 5 15,-13-4-2-15,-14-14 2 0,-9-9-1 16,-10-21 2-16,-2-12-4 16,-7-27 3-16,3-23 1 15,6-13-63-15,4-13-45 16,7-13-32-16,16-3-19 15,-1-13-8-15,15 6-2 16,2-4 85-16</inkml:trace>
  <inkml:trace contextRef="#ctx0" brushRef="#br0" timeOffset="79387.99">3693 14813 452 0,'49'115'163'16,"-8"2"-2"-16,1 1-71 15,-3 7-92-15,-3-6-1 16,0-14 2-16,-9-22 4 15,-5-22 1-15,-13-28 6 16,-9-33 0-16,-14-24 1 16,-5-27 0-16,-6-17 1 15,-4-18-6-15,-8-11 0 16,0-6-3-16,0-5-1 15,2 10 2-15,5 6-2 16,9 8-3-16,13 7-1 16,10 12 1-16,15 17-2 15,14 15-5-15,13 14 1 0,10 12-2 16,9 19 0-16,2 17 2 15,2 15 0-15,-6 9 3 16,-12 12-2 0,-13 3 6-16,-19 10-3 0,-17-2 0 15,-19-6 2-15,-15-8-3 16,-17-10 6-16,-8-13-1 15,-8-10 1-15,2-11-2 16,4-13-63-16,7-13-61 16,4-14-26-16,20-5-9 15,5-12-11-15,22 5 0 16</inkml:trace>
  <inkml:trace contextRef="#ctx0" brushRef="#br0" timeOffset="80061.99">4591 14704 564 0,'19'65'168'16,"-7"0"-1"-16,2 9-171 15,8 11-5-15,1 1 5 16,1-10-1-16,-2-9 2 0,-5-17 1 16,-4-16 5-16,-9-10-1 15,-4-24 4-15,-1-19-1 16,-9-17 3-16,-1-11 0 15,-1-10-1-15,1-8 0 16,-2-1-4-16,1-2-1 16,4 6-3-16,6 7 3 15,7 13-4-15,6 8-1 16,11 11 1-16,9 7-1 15,11 4 1-15,7 7 0 16,8 2 1-16,2 3 0 16,2-3 0-16,0-2 3 15,-4-5-1-15,-6-9 0 0,-7-9 2 16,-7-4-2-16,-9-7 0 15,-6-3-2-15,-13-2-1 16,-8 5-3 0,-13 2 1-16,-10 11 0 0,-8 17-1 15,-9 18 1-15,-4 18-1 16,2 20 4-16,1 25 0 15,8 6 3-15,10 9-1 16,9 1 3-16,13-1-1 16,13-5 0-16,14-11 2 15,11-13-2-15,8-20 1 16,9-17-4-16,8-12-96 15,5-9-47-15,1-22-11 0,3-1-14 16,-2-16-3 0,3 2-1-16</inkml:trace>
  <inkml:trace contextRef="#ctx0" brushRef="#br0" timeOffset="80567.99">6127 14371 352 0,'-50'10'169'0,"-2"-5"-4"16,5-2-59-16,5 8-54 15,6 1-18-15,4-1-31 0,1 9-1 16,6 6-2-16,2 13-1 16,4 6 0-16,5 12-2 15,6 8 3-15,8 6-1 16,6-4 4-16,10 1-3 15,8-13 4-15,9-10-2 16,5-12 1-16,2-20 1 16,4-15-1-16,-3-12 1 15,1-17-3-15,-7-13 2 16,0-8-4-16,-10-8 3 15,-3-5-3-15,-8 5 1 16,-8 2-3-16,-3 14-1 16,-8 8-1-16,1 20 1 0,4 16 0 15,-8 14 0-15,8 17 2 16,8 13-1-16,6 2 5 15,9 2 1-15,7 3 1 16,10-11-7-16,8-12-82 16,9-17-46-16,8-9-23 15,-2-15-3-15,7 1-14 16,-8-17-5-16</inkml:trace>
  <inkml:trace contextRef="#ctx0" brushRef="#br0" timeOffset="81962.99">6828 13390 596 0,'21'24'173'16,"-12"2"-59"-16,8 14-92 16,7 19-25-16,10 14 0 15,5 16 4-15,6 12-4 16,5 16-2-16,-1-1 1 15,-3-2 0-15,-7 3 1 16,-7-13 1-16,-6-12 0 0,-12-11-1 16,-8-19 5-16,2-12 4 15,-13-17-1-15,1-14 2 16,-7-17-2-16,-2-14-1 15,-8-14 0-15,-1-11-1 16,-8-5-1-16,-6-3-3 16,-7-7 0-16,-7 3-3 15,-2 7 3-15,-1 1-1 16,0 14 0-16,0 10 0 15,1 14 2-15,4 16 2 16,8 16-1-16,3 20 3 16,13 9-3-16,8 9 3 15,15 3-2-15,14 1 2 0,13-3-4 16,15-14 1-16,13-15-1 15,13-25 0 1,8-20-1-16,4-25-18 16,8-18-114-16,-3-9-39 0,-13-18-8 15,-3-2-4-15,-19-15 3 16</inkml:trace>
  <inkml:trace contextRef="#ctx0" brushRef="#br0" timeOffset="82749.99">8347 14657 570 0,'-36'3'180'15,"4"-1"-18"-15,2 6-164 16,8 8-1-16,6 15-1 16,6 5-1-16,6 4-1 15,5 7 3-15,9-1-2 0,9 1 3 16,11-5-1-16,9-8 2 15,11-15-1 1,4-6 2-16,4-13 0 16,5-11-1-16,-6-7 1 0,-1-14-1 15,-6-6 0-15,-7-7 0 16,-11-5 1-16,-12 1-2 15,-9-5 1-15,-14 4-1 16,-18 5 1-16,-8 12 0 16,-18 14 1-16,-1 14 0 15,-11 15-1-15,-3 12 2 16,1 11 0-16,5 3 1 0,6 4-2 15,7-3 1-15,13-4-2 16,10-10-8 0,14-6-57-16,6-17-46 15,13-6-31-15,10-10-28 16,4-15 0-16,9 3-4 0</inkml:trace>
  <inkml:trace contextRef="#ctx0" brushRef="#br0" timeOffset="83098.99">8974 14548 514 0,'12'39'178'15,"-5"-6"-6"-15,-3 4-177 16,7 5 2-16,2 3 0 15,2-4 4-15,6-5 0 0,1-7 0 16,2-8 0-16,6-14 0 16,5-11 0-16,5-17 0 15,5-11-3-15,5-10 0 16,3-14 1-16,-7-4-1 15,-3-8 1-15,-12 0-1 16,-6 1 1-16,-12 3-1 16,-15 7 5-16,-9 10-4 15,-14 1 1-15,-3 9 3 16,3 6-52-16,-3 7-61 15,3-1-29-15,14 12-22 16,4-11-6-16,14 10-4 16</inkml:trace>
  <inkml:trace contextRef="#ctx0" brushRef="#br0" timeOffset="83389.99">9797 13635 527 0,'21'53'172'16,"-7"9"-23"-16,0 22-152 15,9 12 0-15,6 17 2 16,1-1 1-16,5 2 0 16,-3-2 1-16,0-11-2 15,-4-7 0-15,-2-20 3 16,-4-7 2-16,-8-18-4 0,0-9 2 15,-8-7-2-15,-1-17 0 16,-5-16-2-16,0 0-1 16,-15-10-1-16,0-14-45 15,-2-4-56-15,-5-6-33 16,-2-11-12-16,-1 2-18 15,-12-10-2-15</inkml:trace>
  <inkml:trace contextRef="#ctx0" brushRef="#br0" timeOffset="83602.99">9541 14349 483 0,'0'0'173'0,"0"0"1"16,25-25-139-16,12 6-39 15,18-2 0 1,12-9 4-16,13-5 4 15,11-3-2-15,1-1 0 0,4 4-98 16,1 6-61-16,-22-9-15 16,-3 14-5-16,-31 3-5 15,-8 18 102-15</inkml:trace>
  <inkml:trace contextRef="#ctx0" brushRef="#br0" timeOffset="89724.99">3064 15923 669 0,'-39'-12'188'0,"10"6"-69"15,11 14-96-15,7 15-26 16,10 9-12-16,8 13 4 16,5 11-2-16,9 15 1 15,5 7 3-15,-1 8 5 16,4-2-1-16,1-3 0 15,-6-14 7-15,-2-5-6 16,-6-17 5-16,-6-14-1 16,-7-15 0-16,-3-16-1 15,-18-6-1-15,-2-17 3 16,-11-5-4-16,-9-7 5 0,-8-3-5 15,-4 3 1-15,-7 2-1 16,-2 17 2-16,3 9 1 16,4 17-2-16,10 11 0 15,5 17-1-15,16 9 1 16,9 13 1-16,12-2 0 15,15 10 0-15,8-1-6 16,14-6 7-16,8-9-4 16,7-11 9-16,5-9-7 15,4-22 6-15,2-13-2 16,-4-17-1-16,3-20 6 15,-6-15-6-15,-9-7 4 16,-5-14-7-16,-9-4 6 0,-6 1-4 16,-10 11-2-1,-5 7 2-15,-7 13-1 16,-3 14 2-16,-6 17-1 15,6 17 0-15,-3 28-2 0,4 8-1 16,4 11 3-16,4 8-1 16,7-3 0-16,5 3-1 15,5-3 5-15,5-18-3 16,0-6 4-16,7-15-1 15,-3-15 3-15,7-13-2 16,-9-14 0-16,-3-11 0 16,-7-12-4-16,-6-3 2 15,-8-4-5-15,-14 4 3 16,-10 6-3-16,-13 12 4 15,-11 11-2-15,-8 21-1 16,-3 13 1-16,-3 18-2 16,8 8 2-16,5 5-2 0,8 2-2 15,15-4-13-15,11-14-58 16,17-15-47-16,16-13-24 15,4-19-9-15,14-14 0 16,2-13-1-16</inkml:trace>
  <inkml:trace contextRef="#ctx0" brushRef="#br0" timeOffset="89903.99">3829 16331 508 0,'19'62'161'0,"-1"-3"-3"15,1-1-60-15,-4 4-101 16,2 1-1-16,1-13 4 0,-1-11-3 15,-5-18-90-15,-12-21-54 16,11-16-24-16,-17-25-3 16,-5-7 0-1,-14-24 19-15</inkml:trace>
  <inkml:trace contextRef="#ctx0" brushRef="#br0" timeOffset="90063.99">3545 15945 572 0,'0'0'174'16,"8"-31"-13"-16,-8 31-170 15,23-26-56-15,3 20-48 16,4 1-22-16,1 0-4 0,7 17-16 16,-7-4-7-1,13 13 34-15</inkml:trace>
  <inkml:trace contextRef="#ctx0" brushRef="#br0" timeOffset="90780.99">4072 16260 487 0,'40'67'153'16,"2"4"-32"-16,-5 0-36 15,-6-6-45-15,-3-3-35 16,-6-12-2-16,-4-12 6 15,-7-22-2-15,-11-16-1 16,0-16-1-16,-8-19-3 16,-7-18 2-16,-2-10-2 15,-1-2 1-15,-2-3-9 16,7-1 6-16,7 11-2 15,10 9 2-15,11 14-2 16,13 10 1-16,10 19-1 16,12 9 1-16,6 8 1 0,3 11-5 15,-1 7 3-15,3 5 1 16,-2-3 4-16,-2 1-7 15,-4-6-33-15,4-8-36 16,-6-10-18-16,1-10-9 16,-6-9 1-16,1-8-4 15,-7-9 8-15,-7-9 23 16,-8-2 53-16,-6-7 88 15,-11 4 30-15,-9 0 1 16,-10 0 3-16,-7 6 1 16,-10 12-5-16,-8 4-23 15,-4 20-16-15,-2 15-53 0,-1 14-12 16,0 15 5-16,10 8-4 15,5 5 1-15,12 3 1 16,12-2 6-16,15-9-4 16,12-14 1-16,10-14 1 15,13-14-1-15,1-15-2 16,2-10-2-16,0-13-5 15,-4-8 1-15,-11-3 0 16,-7 0 5-16,-10-2 3 16,-10 2 2-16,-10 9 3 15,-5 12-3-15,8 21 1 16,-19-14-1-16,19 14-1 15,-12 43-3-15,14 6-2 0,8 16-1 16,6 15 1-16,7 7 1 16,4 12-1-1,-3 8 0-15,-5 2 0 16,-5-4 3-16,-15 3-3 0,-16-5 2 15,-19-5-1-15,-16-12 3 16,-16-12 0-16,-9-10-12 16,-4-22-106-16,-1-26-38 15,8-13-4-15,12-24-6 16,18-14-2-16</inkml:trace>
  <inkml:trace contextRef="#ctx0" brushRef="#br0" timeOffset="92542.99">5805 15940 478 0,'0'0'165'0,"0"0"2"16,13 31-60-1,-5-5-112-15,0 8 1 16,6 7-2-16,0 4 4 15,0-1-4-15,3 0 2 0,-4-4-2 16,2-7 1-16,-4-7 2 16,1-8 0-16,-12-18 0 15,14 13 1-15,-14-13 1 16,0-20 0-16,-4 1 1 15,-3-14 1-15,3-9-2 16,1-10 3-16,3-5 2 16,3-1-4-16,8-2 1 15,1 5 0-15,8 11 1 16,2 10 0-16,9 21 2 15,-1 13-1-15,1 13-1 16,1 18 2-16,-4 14-3 16,0 7 1-16,-3 8-2 0,-3-3-1 15,-4-5-3-15,-2-8 0 16,-4-7-1-16,-1-13 3 15,-11-24 3-15,16 2-2 16,-15-28 0-16,2-11 2 16,-3-9 2-16,-4-4 0 15,3-9-1-15,-1-1-3 16,5 5 0-16,5 8-1 15,3 7 1-15,10 15-1 16,8 14 0-16,3 11-1 16,7 10 2-16,8 11 0 15,-1 6 1-15,-1 7-2 16,0 2-2-16,-1-12-70 0,1-6-51 15,-4-19-18-15,1-6-13 16,-10-22-7-16,-4 0-5 16</inkml:trace>
  <inkml:trace contextRef="#ctx0" brushRef="#br0" timeOffset="92854.99">6889 15720 593 0,'16'39'161'0,"1"3"-48"15,5 2-119-15,6 1-2 16,6-4 4-16,9-11 2 15,1-15 1-15,4-17-1 16,1-19 1-16,4-11 0 0,-7-18-1 16,-2-7 0-1,-10-8 0-15,-6 5-3 16,-8 10 5-16,-8 7 2 15,-9 19 3-15,-3 24 1 0,-3 34 0 16,2 25 3-16,2 25-2 16,2 25-1-16,3 17-3 15,-1 22-4-15,1 3-1 16,1-5-2-16,0-15-3 15,1-20-108-15,5-37-40 16,7-22-13-16,-3-44-1 16,16-26-6-16</inkml:trace>
  <inkml:trace contextRef="#ctx0" brushRef="#br0" timeOffset="93277.99">8394 15661 477 0,'21'80'121'15,"5"4"-4"-15,9 4-11 0,-5 4-65 16,5 6-36-16,-6 6-1 15,-7 4 1-15,-15 1 2 16,-11-2-6 0,-10-6 2-16,-18-14 0 0,-12-12-2 15,-9-12-4-15,-14-21 2 16,-4-19-4-16,-5-15 1 15,2-19 1-15,7-12 0 16,11-16 0-16,18-13-46 16,19-19-63-16,16-14-31 15,20-1-3-15,16-12-11 16,19-1-2-16</inkml:trace>
  <inkml:trace contextRef="#ctx0" brushRef="#br0" timeOffset="93598.99">8798 15812 530 0,'18'49'164'16,"5"3"-8"-16,-2-2-163 16,2 0 1-16,5 1 0 15,4-12 3-15,0-9 1 16,6-10 1-16,-4-12-3 15,1-14 5-15,-1-11-3 16,-8-13 1-16,-2-8 2 16,-10-9-3-16,-11 2 3 15,-12-6-2-15,-12 3 7 16,-11 4-2-16,-7 10 7 15,-8 11-3-15,-3 12 0 16,3 8-2-16,6 7-6 0,11 6-6 16,11 8-75-16,19-18-54 15,12 18-22-15,15-21-8 16,18-9-11-16,5-22 36 15</inkml:trace>
  <inkml:trace contextRef="#ctx0" brushRef="#br0" timeOffset="94024.99">9279 15371 522 0,'9'61'173'15,"1"4"-5"-15,9 8-176 0,2 5 3 16,8 0-2-16,-1-2 4 15,-3-14 2-15,0-12-5 16,-8-12 8 0,0-14-6-16,-17-24 4 0,16-3 2 15,-16-23-1-15,0-11 0 16,0-14-3-16,0-4 3 15,6-10-6-15,2 4 3 16,9 7-1-16,12 7-2 16,6 18 2-16,8 11 0 15,7 18 1-15,3 18 1 16,-4 11 0-16,-4 11 5 15,-9 9-1-15,-9 5 1 0,-14 1 1 16,-13-2-1 0,-18 3 1-16,-15-8-2 15,-15-9 3-15,-12-5-6 16,-8-16 3-16,-8-7-7 0,-3-11-32 15,1-9-74-15,-1-19-29 16,4 1-16-16,1-22-10 16,13 5-1-16</inkml:trace>
  <inkml:trace contextRef="#ctx0" brushRef="#br0" timeOffset="94187.99">8677 15335 530 0,'-4'26'167'15,"4"-26"-67"-15,17 15-255 16,5-7-17-16,-7-10-9 0,3 10-1 16,-18-8 76-16</inkml:trace>
  <inkml:trace contextRef="#ctx0" brushRef="#br0" timeOffset="98516.99">11068 15095 86 0,'-11'-34'67'15,"0"0"-65"-15,7 13-57 16,-3-13-20-16,6 17 51 15,-6-10 24-15</inkml:trace>
  <inkml:trace contextRef="#ctx0" brushRef="#br0" timeOffset="98862.99">11016 14678 531 0,'-32'94'167'16,"-7"20"-5"-16,-5 27-149 15,0 26-13-15,0 24 3 0,-6 1-2 16,-5 3 2-16,-1 1-4 15,-3-19 4-15,7-10 0 16,7-34-5 0,10-21-3-16,13-31-5 0,13-27 3 15,14-25-2-15,12-27-1 16,9-25-3-16,7-21-71 15,3-14-55-15,10-14-11 16,-7-15-2-16,4-8-11 16,-15-13 23-16</inkml:trace>
  <inkml:trace contextRef="#ctx0" brushRef="#br0" timeOffset="99254.99">11027 15400 348 0,'32'63'152'0,"-11"2"-3"0,0 13-74 15,-6 13-69-15,-2 6-4 16,-1-6-2-16,-6-16 1 16,-6-18-1-16,-3-20 6 15,-5-22-6-15,8-15 0 16,-15-39-4-16,4-12 2 15,4-15 2-15,1-10-2 16,3-10 0-16,3-4-6 16,8 4 5-16,9 8-2 15,5 5 0-15,6 8 2 16,10 18 0-16,2 15 3 15,2 21-1-15,4 19 1 16,-3 24 1-16,0 20-1 0,-8 19 3 16,-6 14-3-16,-5-1 3 15,-7 2-3-15,-4-11 3 16,-4-22 1-16,-3-18-32 15,-6-35-67-15,12-22-34 16,-11-28-5-16,5-12-6 16,-7-24 2-16</inkml:trace>
  <inkml:trace contextRef="#ctx0" brushRef="#br0" timeOffset="99576.99">11556 15196 396 0,'10'26'140'0,"8"14"-10"15,4 14-102-15,5 6-31 16,0 0 2-16,7 3 1 15,2-9 2-15,0-11 1 16,3-13 2 0,-1-21 2-16,1-22-1 0,-5-19 1 15,2-17-1-15,-6-14 0 16,-8-8-4-16,-12-4-2 15,-5 2-1-15,-16 6-4 16,-12 14 4-16,-15 17-4 16,-12 17 5-16,-9 22-3 15,-2 15 0-15,4 16 3 16,4 10-4-16,17 3 3 0,14-2-6 15,25-11-53-15,27-9-56 16,12-38-20 0,26-12-3-16,6-35 0 15,8-13 26-15</inkml:trace>
  <inkml:trace contextRef="#ctx0" brushRef="#br0" timeOffset="99944.99">12387 14120 367 0,'25'63'144'0,"-3"17"0"16,1 10-59-16,1 22-94 16,5 12-2-16,1-1 6 15,-6-6 2-15,-3-13 0 16,-7-17 0-16,-8-17-4 15,-6-24-45-15,-6-29-57 0,-8-20-12 16,-5-11-12-16,-16-27 2 16,0-4 5-16,-10-11 100 15,-4-2 26-15,0 6 3 16,2 8 114-16,4 10 12 15,8 2 10-15,17 12-3 16,9-4-4-16,20 0-48 16,17-4-72-16,18-6-18 15,16-12-3-15,15-7 5 16,10-12-4-16,6 2-85 15,1 1-44-15,-19 5-4 16,-10 22 1-16,-28 4-10 16</inkml:trace>
  <inkml:trace contextRef="#ctx0" brushRef="#br0" timeOffset="100732.99">12210 16497 479 0,'-19'-21'158'0,"-3"1"-5"16,-12 1-152 0,-2 6 2-16,-1 8 1 15,-4 8-2-15,-3 14 2 0,-1 13 0 16,9 14-2-16,3 11-2 15,11 9-2-15,16-1-4 16,9 3-3-16,17-6 3 16,15-11 0-16,8-15 1 15,12-21-1-15,5-19 4 16,3-19 2-16,2-22 1 15,-5-14 3-15,-10-14-1 16,-11-14-2-16,-16-4-1 16,-15-2-1-16,-15-1-2 15,-15 3-4-15,-13 14 1 16,-9 12 3-16,-1 10-2 15,-3 19 3-15,6 20 1 0,8 16 1 16,12 17 0-16,8 20 3 16,17 12 0-16,12 10-5 15,17 5 1-15,7 8-1 16,12-2-2-16,5-2 3 15,5-6-2-15,-1-4 2 16,-3-9-1-16,0-8 4 16,-7-17 0-16,-4-9 1 0,-6-22 0 15,-4-14-2 1,-6-24 2-16,1-17-4 15,-8-15 2-15,1-10-6 16,-9-7-2-16,-7-1 1 16,-3 9-1-16,-10 17 4 0,-1 14-3 15,-5 21 4-15,-3 21 0 16,-2 20 7-16,2 26-1 15,6 11-5-15,7 15 3 16,6 10-5-16,9 6 2 16,9 1-1-16,8-4 0 15,10-7-3-15,2-12 4 16,7-16 1-16,4-15-53 15,0-17-45-15,-12-19-27 16,0-17-8-16,-17-18-3 16,-3-16-5-16</inkml:trace>
  <inkml:trace contextRef="#ctx0" brushRef="#br0" timeOffset="100874.99">12694 15355 491 0,'-22'-7'143'0,"1"5"-110"16,21 2-169-16,0 0-8 15,10 4-3-15,17 5-1 16,-2-7 57-16</inkml:trace>
  <inkml:trace contextRef="#ctx0" brushRef="#br0" timeOffset="101177.99">13126 15671 390 0,'7'57'146'16,"8"19"-5"-16,-2-1-143 0,4-2 3 15,4-2 1-15,4-11 8 16,3-14-2-16,0-25 1 16,5-15-3-16,2-29 1 15,4-17 3-15,-5-27-5 16,-1-9 1-16,-5-10-8 15,-13-2-1-15,-8 4-7 16,-12 3 0-16,-15 21 1 16,-12 8-2-16,0 15 2 0,-7 7-67 15,6 14-47 1,14 8-15-16,5-3-2 15,14 11-1-15,18-12 75 16</inkml:trace>
  <inkml:trace contextRef="#ctx0" brushRef="#br0" timeOffset="101362.99">13806 15366 384 0,'7'65'145'0,"-6"-13"-5"15,3 13-143-15,3-7 0 16,5 5 1-16,4-16 5 15,0-11-70-15,1-16-58 16,-17-20-4-16,17-38-5 16,-18-17-1-16,0-11 62 15</inkml:trace>
  <inkml:trace contextRef="#ctx0" brushRef="#br0" timeOffset="101486.99">13399 14782 410 0,'-23'-16'21'0,"5"1"-14"16,18 15-159-16,2-34-5 15,17 27 29-15</inkml:trace>
  <inkml:trace contextRef="#ctx0" brushRef="#br0" timeOffset="102978.99">14372 14928 439 0,'0'0'146'0,"3"-23"-1"15,-17 7-144-15,2 0 0 16,-4-1 3-16,-4 9-1 16,-1 5-1-16,-8 14 2 15,-4 17 0-15,2 16 1 16,1 13-4-16,5 19-3 15,3 10-1-15,12 3-2 16,8 5 1-16,8-6 0 0,11-15 3 16,11-15-1-16,5-28 6 15,11-24 1 1,3-32 2-16,3-21-1 15,0-33 0-15,-7-15 1 16,-7-17-5-16,-12-12-1 0,-12 0-3 16,-14 0-2-16,-12 7-2 15,-11 15 0-15,-9 13 0 16,-6 14-3-16,1 22 2 15,0 17 1-15,6 25 1 16,9 20 0-16,12 27 2 16,9 16 2-16,14 21-2 15,13 8 3-15,11 7-1 16,10-1 2-16,11 3-3 15,2-8 1-15,0-12 3 16,1-15-2-16,-6-12 5 16,-2-16-1-16,-10-19 3 0,-6-18-7 15,-6-20 6-15,-9-16 1 16,-6-17-3-16,-8-15 0 15,-4-8-3-15,-7-3-3 16,-3 3-2-16,-6 10 0 16,-3 14-3-16,0 12-3 15,5 20 2-15,-3 27 1 16,4 19 0-16,8 23 4 15,0 20-1-15,8 9 5 16,7 7-1-16,4 7 6 16,11-2-3-16,5-7 0 15,6-15 2-15,6-11-1 16,4-16 4-16,4-20-2 0,0-15 5 15,-2-19-3-15,-1-19 0 16,-9-17 1 0,-4-12-5-16,-11-12 0 0,-5-6-5 15,-9 0 3-15,-6 4-7 16,-3 11-3-16,-1 15-1 15,2 17-2-15,0 16 4 16,8 26-1-16,8 23 0 16,-1 14 3-16,5 18-1 15,3 13 3-15,-2 4 2 16,2 2 5-16,0-4 0 15,-4-11 4-15,-3-14 1 16,-2-12 2-16,0-24 0 0,-3-23-2 16,-8-24 0-16,1-12-3 15,-7-20-3 1,-7-8-5-16,-1-6-1 15,1-4-7-15,-4 17 3 0,0 6-4 16,3 20 2-16,2 17-1 16,6 28 2-16,0 0 2 15,14 34 1-15,4 5 5 16,9 2 1-16,11 2 5 15,9-4 1-15,10-9 2 16,12-17-1-16,5-10 0 16,-1-13 1-16,1-16-3 15,-6-10-1-15,-11-12-5 16,-12-4 3-16,-14-7-2 15,-20-1-3-15,-13 5-4 16,-14 6-2-16,-14 9 0 16,-13 12 1-16,-3 19 3 0,-3 13-6 15,1 14 3-15,7 15 1 16,8 11 6-16,12 3 2 15,18 3 2-15,14-3 2 16,17-3 0-16,7-13 5 16,15-9-3-16,5-14 2 15,4-11-2-15,-2-8-1 16,-9-15-3-16,-8-7-3 15,-11-4-5-15,-14-2 1 16,-10 0-3-16,-11 7-2 16,-8 4 1-16,-8 20-5 15,1 16 1-15,4 21 2 16,3 18 4-16,12 28-3 0,9 16 5 15,7 23-2-15,12 12 5 16,10 12 0-16,5 13 2 16,0 5-2-16,-2 6 2 15,-13 7-2-15,-11-2-4 16,-17 0 5-16,-18 0-4 15,-21-8 6-15,-25-14 0 16,-20-19 1-16,-18-14-1 16,-11-29 3-16,-7-21-15 15,3-25-118-15,9-22-10 16,8-41-9-16,26-17-12 15,17-38 25-15</inkml:trace>
  <inkml:trace contextRef="#ctx0" brushRef="#br0" timeOffset="103704.99">22484 13368 536 0,'-55'9'167'15,"-17"8"-6"-15,-5 16-149 16,-2 6-14-16,4 5-5 15,9-4 1-15,11 1-3 16,21-7 2-16,27 2-1 16,22-12 2-16,29 3 0 15,17 6 2-15,15 1 3 16,9 5 2-16,-1 8 0 0,-8 7 2 15,-9 2-1-15,-20 9 0 16,-16-1 0-16,-20-1 0 16,-20-10-1-16,-20-7 0 15,-11-11 0-15,-10-12-1 16,-9-18-3-16,-2-15-14 15,10-12-30-15,13-19-85 16,16-9-18-16,27-7-8 16,17-8 0-16,32-3-4 15</inkml:trace>
  <inkml:trace contextRef="#ctx0" brushRef="#br0" timeOffset="104232.99">23260 13385 522 0,'-30'5'164'15,"-6"14"-1"-15,-5 9-154 0,-3 17-12 16,1 7 1-16,9 8-2 16,6 3 0-16,8 2-4 15,13-5-1-15,12-6-3 16,10-9 0-16,15-11 0 15,14-17 0-15,11-14 0 16,10-18 0-16,4-12 2 16,7-16 1-16,0-12 3 15,-3-10 0-15,-10-4 2 16,-12-1 7-16,-11 3 8 15,-14 9 1-15,-11 9 2 16,-8 23 0-16,-7 26 1 16,0 0 0-16,-13 28-1 0,11 17-7 15,2 18-7-15,2 7-1 16,8 8-4-16,1-3 1 15,6-1-7-15,-3-14 1 16,6-12-2-16,1-16 1 16,-1-21 0-16,-2-19 4 15,-5-18 0-15,-4-22 2 16,-9-12 5-16,-8-13-1 15,-3-9 4-15,-2 6-3 16,-3 3 1-16,2 2-4 16,8 17 3-16,8 9-2 15,10 11 1-15,13 4 0 16,11 14-38-16,10 5-55 0,7-5-35 15,3 12-2-15,-4-10-5 16,2 9 0-16</inkml:trace>
  <inkml:trace contextRef="#ctx0" brushRef="#br0" timeOffset="104510.99">24243 13265 507 0,'-3'40'149'16,"-3"1"-5"-16,3 12-124 15,1 4-26-15,5 3 3 16,4-1 1-16,0-4-6 15,3-10 0-15,1-9-3 16,6-10 0-16,6-20 0 0,7-25 1 16,6-14 2-16,5-17 0 15,-4-8 6 1,-4-14 5-16,-3-2 6 15,-11 1 6-15,-8 0-1 0,-12 16 5 16,-12 6-4-16,-8 13-52 16,-4 10-88-16,3 18-14 15,3 0-8-15,8 19-10 16,11-9-1-16</inkml:trace>
  <inkml:trace contextRef="#ctx0" brushRef="#br0" timeOffset="105109.99">24473 13203 509 0,'43'40'153'0,"12"19"-3"0,-4 9-155 16,-3 15 5-16,-2 8-3 16,-14 1 4-16,-9-4 0 15,-11-14 1-15,-12-9 2 16,-8-18-3-16,-8-14-1 15,-1-22-3-15,-6-17 0 16,1-27-1-16,-6-15-4 16,2-24 2-16,2-9-3 15,3-8 2-15,9-9 3 16,9 3 0-16,12 7 5 15,10 9 1-15,14 17 4 16,16 15-1-16,6 16 6 16,7 20-3-16,-1 14 1 0,-3 16-3 15,-5 15-5-15,-6 14 2 16,-9 13-4-1,-10 1 1-15,-10 6-3 16,0-11 1-16,-9 0-8 0,2-15-3 16,1-18-49-16,5-17-68 15,8-11-14-15,-4-17-6 16,12-10-2-16,-7-11 3 15</inkml:trace>
  <inkml:trace contextRef="#ctx0" brushRef="#br0" timeOffset="106209.99">25494 13128 588 0,'-26'-16'167'16,"-7"-3"-17"-16,3 7-149 15,-2 15-2-15,-1 9-2 0,4 15-2 16,-2 12 0-16,6 13-7 15,7 12 3-15,11 0-6 16,14 8 0-16,12-4-2 16,16-8 2-16,15-13 0 15,15-16 1-15,9-25 1 16,11-17 3-16,0-23 3 15,-3-21 4-15,-4-18 5 16,-11-20 3-16,-10-15 7 16,-21-12 4-16,-12-2 2 15,-16 5-1-15,-17 7-1 16,-11 19 0-16,-5 16-4 15,-3 26 0-15,-2 28-7 0,5 39-3 16,5 29 0-16,7 26-3 16,6 20 5-16,13 12-7 15,5 14-2-15,5 4 2 16,3-6-1-16,5-17 0 15,-2-14-2-15,0-16-5 16,-3-21-4-16,-6-20 2 16,1-27 2-16,-3-25-1 15,-8-22 1-15,1-19 3 16,-3-14 2-16,2-6 4 15,-1-2 4-15,7 8 4 16,0 10 4-16,10 19 2 16,4 23-1-16,4 20 0 0,1 19 0 15,3 11-4-15,5 12 0 16,3 6-13-1,-5-3-5-15,4-5-1 16,5-14 0-16,7-12 0 0,2-20 0 16,2-9 2-16,-2-18 1 15,-6-14 10-15,-6-4 16 16,-12 0 0-16,-11 5-1 15,-16 7 0-15,-13 16 0 16,-15 17 0-16,-5 24 1 16,-5 17-4-16,-1 15-10 15,4 16-7-15,4 9-5 0,13 8-4 16,12-8-2-1,22-4-3-15,21-16-2 16,18-12 2-16,15-14-4 16,22-20 6-16,3-17-16 15,13-12-11-15,-2-16 4 0,-3-9 1 16,-9-7 11-16,-14-7 26 15,-19 2 10-15,-18-5 7 16,-16 11 23-16,-23 5 17 16,-16 11 2-16,-18 10-2 15,-12 20-8-15,-18 13-27 16,-4 17-8-16,-4 17-9 15,0 13-3-15,4 9-5 16,10 4-4-16,14 4-7 16,17-4-4-16,21-10 1 15,16-15 0-15,24-13 2 16,16-19 2-16,14-19 3 0,7-20 2 15,2-23 6-15,-4-13 4 16,-10-18 1-16,-13-11 5 16,-23-6 8-16,-14-2 4 15,-23 8 1-15,-10 8 1 16,-14 20 0-16,-6 28-4 15,-4 34-1-15,3 31-7 16,11 38-13-16,10 22-11 16,16 18-7-16,14 10-49 15,18-1-52-15,23-3-17 16,19-30-6-16,20-18-1 15,7-30 4-15</inkml:trace>
  <inkml:trace contextRef="#ctx0" brushRef="#br0" timeOffset="107113.99">28085 12250 574 0,'31'69'149'16,"-6"4"-2"-16,8 14-150 15,3 11-1-15,0-1-3 0,-2-6-3 16,2-23 1-1,-6-18 1-15,4-24-1 16,2-29-2-16,4-28 3 16,5-21 0-16,-3-21 4 0,-1-14 4 15,-3-8 3-15,-7 1 5 16,-9 10 5-16,-8 11 1 15,-10 16-2-15,-2 21 4 16,-7 17-4-16,5 19 0 16,-11 31-5-16,11 5-7 15,3 12-6-15,7 1-5 16,8 9 1-16,4-6-4 15,13-3 2-15,0-10-3 16,10-10 4-16,0-11-1 16,4-10 2-16,-4-8 4 15,-1-6 2-15,-9 1 2 16,-3-3 8-16,-8 4 5 0,-7 11 2 15,-2 14 0-15,-9 23 0 16,-5 22 0-16,-3 22-3 16,-2 14-2-16,-2 13-6 15,0 10-5-15,1 2-1 16,2-6 0-16,1-9 0 15,1-16-1-15,4-16 1 16,1-19 2-16,1-10-1 16,-4-17 3-16,4-15-6 15,-5-19 1-15,-5-21 0 16,-5-23-1-16,-4-19 2 15,-2-26 0-15,-1-25-2 16,0-25-1-16,2-19 5 0,12-9 0 16,4-2 0-16,11-1 2 15,16 9 0-15,13 17 1 16,5 21 1-1,11 22 1-15,3 31 5 0,5 22 3 16,-1 30 0-16,-5 21 2 16,-9 29-3-16,-8 19-3 15,-17 18 3-15,-11 11-1 16,-19 6-5-16,-18 5-1 15,-19-4 0-15,-12-4-2 16,-9-16 0-16,-4-14-92 16,0-25-53-16,9-10-9 0,2-30-7 15,13-10-6-15,-4-29 0 16,19 4 166-1,1-6 0-15,10 9 0 16,1 5 0-16,4 8 0 0,-2 10 0 16,7 8 0-16,7 13 0 15</inkml:trace>
  <inkml:trace contextRef="#ctx0" brushRef="#br0" timeOffset="121625.99">23314 15772 529 0,'0'-30'195'0,"-11"-5"2"16,-5-1-146-16,0 5-43 15,-7 0 0-15,-4 10 0 16,-7 0 0-16,-4 13-2 15,-7 13-5-15,-1 21-4 16,-3 8-3-16,0 15 3 16,3 14-1-16,8 12 0 15,7 1 2-15,9 0-2 16,16-6-4-16,10-10-3 0,13-15 0 15,12-17-2-15,10-20 1 16,6-26 0-16,8-18-1 16,1-17 4-16,0-20 5 15,-2-13 2-15,-8-13 3 16,-5-8 0-16,-8 3 0 15,-11 7 3-15,-10 4 4 16,-10 14 0-16,-8 14 1 16,-3 14-5-16,-2 19 2 15,-2 24-1-15,1 13 1 16,3 19-1-16,1 13-6 15,4 27 0-15,5 9 0 16,1 13 4-16,2 6-4 0,7-6-3 16,8-6-6-16,2-15 1 15,9-12-4-15,9-25 2 16,14-28-2-16,3-23-1 15,8-24 2-15,0-21 3 16,7-8 6-16,-5-14-4 16,-5-1 7-16,-10 2-4 15,-12 13 13-15,-14 8-2 16,-10 21 1-16,-7 21 0 15,-6 26 3-15,-17 6-1 16,6 30-1-16,-2 17 1 16,3 17-12-16,5 10 0 15,9 4-2-15,9 1-3 0,7-6-5 16,13-9 2-16,8-13-3 15,10-17-1 1,13-17-64-16,-1-18-58 16,0-20-15-16,0-11-4 0,-9-22 0 15,-9-9-3-15</inkml:trace>
  <inkml:trace contextRef="#ctx0" brushRef="#br0" timeOffset="121786.99">23974 14757 507 0,'-30'2'75'16,"2"-2"-43"-16,6 0-182 16,11 15-11-16,11-15 2 15,2 27 16-15</inkml:trace>
  <inkml:trace contextRef="#ctx0" brushRef="#br0" timeOffset="122077.99">24331 15147 513 0,'29'71'164'0,"-7"1"-3"16,-5 4-144-16,4 7-21 16,1-10-2-16,1-10 2 15,-2-14-1-15,2-25 2 16,4-14-2-16,1-30 0 15,6-22 0-15,5-13 3 16,-5-18 4-16,0-7-1 0,-3-7-1 16,-9 4-2-16,-8 7-3 15,-7 9 3-15,-11 6-4 16,-7 9-13-16,0 8-84 15,0 15-36-15,0 3-11 16,11 26 0-16,-5-30 1 16,17 29 56-16</inkml:trace>
  <inkml:trace contextRef="#ctx0" brushRef="#br0" timeOffset="122253.99">25015 15072 433 0,'20'60'163'0,"1"7"-4"0,-9 1-69 15,-2 2-85-15,-3-9-8 16,4-10-5-16,-5-14 0 15,1-16-75 1,-7-21-39-16,9-32-15 16,-3-14-14-16,-4-30-4 0,3-8-6 15</inkml:trace>
  <inkml:trace contextRef="#ctx0" brushRef="#br0" timeOffset="122346.99">24932 14584 540 0,'-28'-21'113'0,"0"8"-113"15,5 3-122-15,23 10-48 16,0 0-4-16,15 11-5 0</inkml:trace>
  <inkml:trace contextRef="#ctx0" brushRef="#br0" timeOffset="123840.99">25851 14985 569 0,'-17'-15'181'16,"-19"-1"-8"-16,-9 4-182 15,-4 14 2-15,-5 18 3 16,-1 10-3-16,-3 14 6 16,6 8-1-16,7 8 4 15,7 8 0-15,16-4-3 16,19 0 2-16,10-12 2 15,16-8 1-15,14-16-2 0,8-17-2 16,7-17 0-16,3-17-1 16,3-13 1-16,-3-19-2 15,-4-11 2-15,-7-16-2 16,-10-5-1-16,-5-7 2 15,-14 1-2-15,-9 2 2 16,-12 5-1-16,-3 12 1 16,-5 10-2-16,-3 12 2 15,1 15 0-15,2 14-2 16,14 23 0-16,-13 7-1 15,20 24-1-15,2 16 2 16,5 13-1-16,5 5 6 16,0 16 2-16,6 2-3 0,-2 1 2 15,3-4 0-15,-1-11 0 16,6-9-3-16,-1-13 2 15,6-9-5 1,3-20 1-16,1-10 4 0,4-16-1 16,0-17 0-16,1-10 2 15,-5-11-1-15,-7-9-3 16,-6-5 0-16,-10 1-3 15,-6-1 2-15,-8 7-2 16,-8 9 1-16,-1 13-4 16,-3 10 5-16,9 21 1 15,-18-6 1-15,9 22 1 16,3 11 0-16,6 6 1 0,4 6 2 15,3 6 1 1,8 4-4-16,4-4 2 16,8-4-2-16,5-10 2 15,4-5-2-15,5-12 1 0,-1-10-1 16,3-17 1-16,1-10 0 15,0-11-3-15,0-8 3 16,-5-5-2-16,-3-5-2 16,2 5-4-16,-6 6 2 15,-4 9-1-15,-5 7 4 16,-3 16 1-16,-2 10-1 15,-3 14-1-15,-6 12 3 16,2 7 2-16,-3 2 1 16,-1 5-2-16,-1-2-2 15,0-5 1-15,1-8 3 16,-7-26 2-16,21 8-3 15,-5-29-1-15,2-12-1 0,6-19-2 16,-2-3 2-16,3-10-1 16,-2 2-4-16,-1 6-2 15,-2 13 2-15,-5 14 2 16,-3 12 1-16,-12 18 0 15,18 19 0-15,-8 17 0 16,2 4 1-16,8 7 1 16,6-1-1-16,9-4-1 15,8-5 3-15,8-19-1 16,6-8 2-16,5-21 2 15,-1-9-2-15,-5-17 0 16,-2-12-1-16,-14-8-3 16,-10-3-5-16,-16 2 5 0,-13-2-3 15,-12 8 2-15,-13 8-2 16,-8 10 2-16,-7 18 0 15,-3 13 3 1,0 12 1-16,5 12-3 0,6 9 1 16,5 9-2-16,13 1 2 15,13 4 0-15,13-8 2 16,13-7 0-16,5-10 2 15,8-11-1-15,8-9 0 16,3-12 1-16,-7-8-2 16,-4-10-1-16,-4-3-3 15,-12-2-1-15,-7 2-2 0,-6 8 3 16,-3 5-1-16,-7 21 1 15,0 0 1 1,1 44 0-16,6 13 3 16,0 17 0-16,10 20 2 0,1 23-4 15,2 13 3-15,1 19-4 16,-1 7 4-16,-7 3-2 15,-9 2-2-15,-11 4 4 16,-14-1-1-16,-20-8 2 16,-18-17 1-16,-19-15 3 15,-15-27-4-15,-12-24 2 16,-9-31 3-16,-2-27-3 15,1-30 0-15,9-27-3 16,14-26-5-16,15-15-1 16,16-14-5-16,15-7-10 15,15-13-88-15,12-16-56 16,14 0-5-16,4-16-8 0,9 0-2 15,-4-23 52-15</inkml:trace>
  <inkml:trace contextRef="#ctx0" brushRef="#br0" timeOffset="124037.99">26609 14084 575 0,'-11'-3'168'16,"11"3"-14"-16,0 0-173 15,0 0-89-15,0 0-50 16,0 0-14-16,0 0-5 0,0 0 0 16,0 0 92-16</inkml:trace>
  <inkml:trace contextRef="#ctx0" brushRef="#br0" timeOffset="133420.99">15306 8332 603 0,'-11'1'201'0,"-6"-7"-1"15,-3-1-197-15,3 4-6 16,0 6 3-16,0 10-1 15,-1 8-1-15,-9 9 1 16,-6 12 0-16,-4 15-6 16,-10 12 9-16,-5 17 0 0,-7 15 0 15,-6 8-1 1,-2 9 0-16,2 5-2 15,9 4-4-15,2-5 7 16,19-5-10-16,13-15 5 0,16-11-4 16,14-10 7-16,20-15-4 15,20-15 3-15,11-14 1 16,16-9 2-16,11-16 0 15,6-3 0-15,1-11-1 16,-4-3-4-16,-2-1 0 16,-13-7-52-16,-4-2-72 15,-9 4-50-15,-11-15-5 16,-7 6-2-16,-12-17-13 15</inkml:trace>
  <inkml:trace contextRef="#ctx0" brushRef="#br0" timeOffset="133975.99">14699 9283 555 0,'-22'11'193'0,"11"-6"-6"16,11-5-192-16,23 18 0 15,15-14 0-15,9 0 0 16,9-1 3-16,11-6 2 15,7-4 0-15,2-6 0 0,13 0 0 16,5-3 0-16,11-7 1 16,12-1-1-16,18 1 1 15,10-3 0 1,21-1 0-16,17-1-2 0,16-4 3 15,18 7-3-15,14-4 1 16,4-3-1-16,9-2 1 16,4 3 0-16,-2-7 0 15,-2 3 3-15,-5-6-4 16,-7-1 5-16,-10 1-4 15,-6 4 4-15,-13 5-4 16,-8 6 3-16,-14 6-5 16,-14 10 3-16,-15 4 1 0,-16 8-2 15,-14 2 0 1,-20 8 0-16,-14-1 1 15,-17-6 1-15,-16 2 1 16,-11-9-1-16,-14-1 0 0,-4-9-21 16,-6-1-66-16,-6-1-47 15,1-12-32-15,-3 8-8 16,-3-11-1-16,2 4-4 15</inkml:trace>
  <inkml:trace contextRef="#ctx0" brushRef="#br0" timeOffset="134522.99">19617 7527 571 0,'0'0'177'15,"-14"11"-1"-15,14-11-180 16,22 28 0-16,10-10 2 15,7 8 2-15,11 4 0 16,14 0 4-16,6 4-4 16,12 0 5-16,10-2-3 15,8-4 0-15,10 1 0 16,9 0 1-16,3-9-1 15,4 4-3-15,-6-3 3 0,1 3-3 16,-10 2 2-16,-11-1 0 16,-14 2 1-16,-16-1 1 15,-19 7 1 1,-18 1-1-16,-22 8-1 0,-22 8 0 15,-21 15-1-15,-23 13 2 16,-18 16-7-16,-18 20-4 16,-15 16 1-16,-13 12 0 15,-2 14-2-15,4-2 0 16,4-3-13-16,20-8-152 15,15-33-2-15,23-22-1 16,10-43-12-16,18-9 16 0,8-28 173 16,19-8 0-16,-9-19 0 15,9-1 0 1,-1 9 0-16,1 11 0 15,0 0 0-15,0 0 0 0</inkml:trace>
  <inkml:trace contextRef="#ctx0" brushRef="#br0" timeOffset="164076.99">10675 18647 601 0,'-1'29'188'0,"-4"-6"-32"16,5-2-250-16,0 5-63 15,2-10-21-15,2 12-10 16,-4-28 1-16,-1 29 47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9:59.67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22640 6904 586 0,'-15'-57'193'0,"-8"-21"-3"16,0-5-196-16,2-8 1 15,-1-4 7-15,-2-11-5 16,-3-7 2-16,-7-6 2 16,-4-11 0-16,-8-6-4 15,-9 1-1-15,-9-3-1 16,-6-3-4-16,-9 0 0 15,0-2 3-15,-10-1-4 16,-4 3 5-16,-6-7 0 16,-2 8 4-16,-4-6 5 15,-4-1 1-15,-3 2 0 16,-5-6 5-16,-6 4 2 15,-13 1-7-15,-5 3 4 0,-6-3-4 16,-9 5-5-16,-8-2 2 16,-3 3-2-16,-6 9-2 15,2 1 3-15,-7 4 1 16,2 2 2-16,-3 3 3 15,-1 2 2-15,-3 2 2 16,-5 8 2-16,-2-4 1 16,-6 7-8-16,-6 1-6 15,-7 3 0-15,-7 1 0 16,-5 7 0-16,-8 6 0 15,0 4 0-15,0 4 0 16,-5 3 0-16,-1 8 0 16,2 8 0-16,1 7 0 0,0 7 0 15,2 7 0-15,-7 9 0 16,-6 11 0-16,-2 9 0 15,-7 14 0 1,-4 12 0-16,-8 11 0 0,-5 14 0 16,-7 19-5-16,0 6 0 15,-1 11-3-15,-4 10 7 16,0 11-4-16,-1 9 2 15,0-1 2-15,-4 9 1 16,-1 4-3-16,1 2 2 16,-1 7 3-16,3 1-10 15,6 2 6-15,2 0-1 16,11 8 0-16,9 3-1 0,7 2 2 15,6 8 0 1,12 3 5-16,10 5 0 16,9 11-1-16,7 7 2 15,11 3 3-15,6 7-5 0,17 7 5 16,5 0-5-16,11 3-4 15,9 8 6-15,9-1-6 16,5 4 5-16,10 11-8 16,5-5 5-16,8 7-4 15,10 6 4-15,6 2 1 16,8 6-4-16,7 1 6 15,6 4-4-15,12 3 6 16,4 9 1-16,7-1 1 16,9 2-8-16,2 4 3 15,10 1 2-15,6-5-2 16,5-2 0-16,8-7-3 15,4-2 2-15,8-7-3 0,3 0 7 16,8-6-5-16,7 1 0 16,5-4 0-16,7 3 0 15,6 1 0-15,8-3 0 16,5 9 0-16,9-6 0 15,5 0 0-15,8-4 0 16,8-2 0-16,7-5 0 16,6-8-2-16,5-7-8 15,6-7-1-15,4-4 4 16,9-5-3-16,2-3-2 15,2-5 3-15,4 7 2 16,1-6 2-16,5 1 2 16,1-2-1-16,4 5-2 0,-1-5 3 15,4-1 3-15,6 3-1 16,3-15-2-16,5-10 0 15,4-6-2 1,8-10 2-16,4-4 1 0,8-17-1 16,7-2 0-16,0-8 0 15,6-4-4-15,3-4 3 16,4-1-1-16,2-2 0 15,-3-7-1-15,9 2 1 16,-3 2-1-16,1-2-1 16,2-3 5-16,2 2 0 15,3-6-2-15,5-2 2 0,1-11-3 16,5-9 3-16,-1-10-4 15,8-9 5 1,-2-14-6-16,10-7 1 16,-1-11 2-16,7-7-1 15,2-11 0-15,3-2 2 0,7-4-1 16,-4-4 2-16,4-16 4 15,2 1-8-15,4-3 9 16,-3-9-6-16,0-4 7 16,2-7-6-16,0-3 6 15,3-4-6-15,-2-4 2 16,-4 0 4-16,1-9-5 15,-7-2 4-15,-5-3-4 16,-8-2 5-16,-5-9-2 16,-2-4 1-16,-2-7 2 15,-6-12-1-15,5 3 0 16,-5-12-1-16,1-4 1 0,2-4-1 15,4-2 2-15,-11-3 0 16,1-5-3-16,-12 4 2 16,-5-6-1-16,-9-1-1 15,-7-4 2-15,-14-5-2 16,-12-5-1-16,-10-5 0 15,-9-4-3-15,-10-7 2 16,-7-2 2-16,-9-11 2 16,-8-1-6-16,-9-6 6 15,-9 1 0-15,-5-3-2 16,-8 0 3-16,-8-5 0 15,-8-3-3-15,-8 4 3 16,-9-10 3-16,-9-3-5 0,-5-10-4 16,-8-1 2-16,-10-6-2 15,-3-4 3-15,-9-1-1 16,-2-6-3-16,-5 6-4 15,-9-2 5-15,-3 2 1 16,-4 7-2-16,-8 5 1 16,-7 5-2-16,-3 4 6 15,-8 5 1-15,-2 3-1 16,-1 0 0-16,-4 2 3 15,2 0-2-15,2-4 1 16,4-1 1-16,3-2-8 16,2 1-1-16,3 4 2 15,1 8-3-15,-3 4-4 0,-2 9 0 16,-7 10-35-16,-7 18-66 15,-11 13-58 1,-12 1 0-16,-7 18-7 16,-18-1-1-16,5 19 107 0</inkml:trace>
  <inkml:trace contextRef="#ctx0" brushRef="#br0" timeOffset="28123.99">6426 9901 229 0,'-17'-7'120'16,"17"7"-17"-16,-29 2-78 15,4 13-3-15,-8 4-6 16,-14 9 8-16,-8 4 25 15,-9-1 6-15,-6 8-2 16,-8 0-2-16,3 1-2 16,-1-2-3-16,9-8-7 15,11-7-17-15,10 2-57 16,12-8-47-16,8 0-30 15,26-17-11-15,-2 17-20 16,17-13-16-16,22 7-7 16,0-11 84-16</inkml:trace>
  <inkml:trace contextRef="#ctx0" brushRef="#br0" timeOffset="28355.99">6303 10654 538 0,'-11'73'158'15,"-9"-2"-21"-15,-6 7-129 16,0 5-9-16,3-7-3 16,-3-5 3-16,-1-7 0 15,4-17 0-15,-5-7-21 16,4-15-43-16,2 1-29 15,7-12-19-15,0-6-11 0,15-8-16 16,-12 7-16 0,12-7 38-16</inkml:trace>
  <inkml:trace contextRef="#ctx0" brushRef="#br0" timeOffset="28604.99">6497 11090 399 0,'11'52'164'0,"-10"7"-1"16,2 15-56-16,-3 15-96 16,0 17-6-16,0-2-1 15,0-2 3-15,0-10 1 16,0-9 0-16,0-11-13 15,0-17-44-15,0-18-32 0,2-19-35 16,-2-18-18-16,12 2-10 16,-1-19-4-16,0-23-3 15</inkml:trace>
  <inkml:trace contextRef="#ctx0" brushRef="#br0" timeOffset="28837.99">6977 11296 586 0,'17'46'161'0,"6"9"-8"16,5 5-153-16,4 15-1 0,3 4 0 15,2-4 0-15,-3-6 1 16,-5-13-2-16,-3-13-20 15,-4-7-55-15,-9-18-39 16,-13-18-20-16,17-24-10 16,-17-19-5-16,8-18-4 15</inkml:trace>
  <inkml:trace contextRef="#ctx0" brushRef="#br0" timeOffset="29074.99">7439 10933 526 0,'23'3'159'0,"12"2"-4"16,11-3-110 0,4 2-49-16,10-2 0 15,7-4-1-15,1-4 1 0,0-7 1 16,-6-5 1-16,-7 3-1 15,-14-1-57-15,-4-6-46 16,-12 7-23-16,-10-8-17 16,-1 7-3-16,-18-13-6 15,-3 6 41-15</inkml:trace>
  <inkml:trace contextRef="#ctx0" brushRef="#br0" timeOffset="29332.99">7681 9979 571 0,'11'-49'164'16,"11"-3"-5"-16,6-6-162 15,9 1 0-15,4 5 2 16,1-6 1-16,-3-3 1 15,-10 1 2-15,-3 0-1 16,-13 7-1-16,-6 1-50 16,1 11-43-16,-8 6-30 15,0 7-20-15,1 15-6 16,-1 13-4-16,0 0-7 15</inkml:trace>
  <inkml:trace contextRef="#ctx0" brushRef="#br0" timeOffset="29615.99">7395 9304 567 0,'-18'-39'159'15,"2"-13"-7"-15,5 1-149 16,6 4-2-16,4-5 2 16,2-6-1-16,-2-2-6 15,-3-7 3-15,-7 3-3 16,0-3 4-16,-2 7-22 0,-2 0-37 15,3 18-36-15,4 1-20 16,-2 17-9 0,4 8-19-16,6 16 3 15,0 0-7-15</inkml:trace>
  <inkml:trace contextRef="#ctx0" brushRef="#br0" timeOffset="29894.99">6889 9127 187 0,'-22'-26'91'0,"-3"-15"-4"16,5-3-76-16,0 2 3 15,1-5-5-15,4-2 5 0,-6 1-4 16,0 1 2-16,-2 1-5 16,0 6 1-16,1 6-12 15,1 6-36-15,3 9-16 16,3 12-21-16,4 2-6 15,11 5-7-15,0 0-1 16</inkml:trace>
  <inkml:trace contextRef="#ctx0" brushRef="#br0" timeOffset="30188.99">6396 9198 105 0,'-48'-1'67'16,"2"-6"-23"-16,-1-3-26 15,6 1 6-15,2-8 3 16,3-7 3-16,0-5-1 15,4 0 0-15,4-5-2 16,4 1-21-16,4 14-47 16,5-6-37-16,15 25-4 15,-8-22-13-15,8 22-4 0,10-13 89 16</inkml:trace>
  <inkml:trace contextRef="#ctx0" brushRef="#br0" timeOffset="30953.99">21570 6962 479 0,'2'-40'161'0,"8"-9"-7"16,5-6-152-16,2 1-6 15,5-11 1-15,1-3 5 16,5-10-7-16,-1-3 4 15,-2 0-4-15,-4 5-14 16,-4 14-49-16,-7 5-36 16,0 20-13-16,-8 14-16 15,-2 23-11-15,0 0-3 16</inkml:trace>
  <inkml:trace contextRef="#ctx0" brushRef="#br0" timeOffset="31246.99">21254 7029 82 0,'-33'-33'88'16,"12"-6"-9"-16,-1-3-76 15,1-5 5-15,3-8 9 16,-7-13 1-16,0-17 6 16,-3-7 2-16,-8-7-2 15,5-3 3-15,-5 1-1 16,3 17-9-16,8 4-12 15,5 22-37-15,8 17-32 0,6 15-14 16,6 26-21-16,11 2-8 16,7 24 44-16</inkml:trace>
  <inkml:trace contextRef="#ctx0" brushRef="#br0" timeOffset="31556.99">20787 7949 157 0,'-59'-13'58'15,"5"-7"-3"-15,0-6-14 16,7-3-18-16,5 0-39 15,5 3-34-15,13 6-20 16,7 4-11-16,17 16-11 16,0 0 68-16</inkml:trace>
  <inkml:trace contextRef="#ctx0" brushRef="#br0" timeOffset="31872.99">20717 9219 216 0,'-51'75'58'0,"6"-2"-7"16,1-11-11-16,7-4-53 0,11-9-30 15,4-25-33-15,22 4-23 16,0-28-9-16,26 1 83 16</inkml:trace>
  <inkml:trace contextRef="#ctx0" brushRef="#br0" timeOffset="32139.99">21373 9401 140 0,'0'50'89'15,"-10"-3"1"-15,-2 13-119 16,-1 17 15-16,-1 7 18 15,0-1 25-15,0 1 2 16,-3-3 1-16,5-9-12 16,1-14-43-16,-2-9-32 15,15-10-27-15,-2-39-29 16,20 16-4-16,-3-48 110 15</inkml:trace>
  <inkml:trace contextRef="#ctx0" brushRef="#br0" timeOffset="32403.99">21931 9341 467 0,'29'47'160'15,"10"13"-6"-15,4 7-157 16,3 12 0-16,0 2 3 16,-4 0-1-16,-5-6-1 15,-2-12 1-15,-14-6-7 16,-10-7-65-16,-8-12-42 15,-10-17-23-15,-2-5-11 0,-8-29-3 16,6-6 17-16</inkml:trace>
  <inkml:trace contextRef="#ctx0" brushRef="#br0" timeOffset="32679.99">22107 8544 575 0,'27'-19'157'0,"4"-7"-47"15,13 10-113 1,9-6-2-16,8 8 4 15,0-9 1-15,-1 4 3 16,-7-9-11-16,-4 5-58 0,-9-1-40 16,-8-4-23-16,-7 9-17 15,-12-7-1-15,-2 11-5 16,-11-9 71-16</inkml:trace>
  <inkml:trace contextRef="#ctx0" brushRef="#br0" timeOffset="32908.99">21918 7840 515 0,'14'-42'157'15,"11"-7"-8"-15,19-1-179 16,8 4-50-16,12 4-41 16,6-2-31-16,0-12 3 15,3-8-1-15,-12-15 12 16</inkml:trace>
  <inkml:trace contextRef="#ctx0" brushRef="#br1" timeOffset="45645.99">21769 6026 125 0,'7'-26'74'15,"3"10"-6"-15,-10 16 1 16,0 0 7-16,7 19-15 16,-11 7-11-16,-7 23-9 15,-6 11-4-15,-1 18-5 0,-6 16-7 16,-9 11-9-16,-2 12-11 15,-1 6-1-15,3-1 2 16,2-7-2 0,6-14 5-16,4-15 0 0,10-18 7 15,5-19-2-15,10-25-1 16,7-19-2-16,6-24 1 15,7-9 1-15,8-27-11 16,4-13 2-16,3-18-8 16,1-17 0-16,-1-2-5 15,-5-10 2-15,-1 3-5 16,-13 5 2-16,-1 8 5 0,-11 13-2 15,-2 21 1-15,-8 16-1 16,-3 21 1 0,5 28 2-16,-26 20-1 15,7 24 3-15,-3 16-3 16,-1 18 1-16,0 13 0 0,-3 8 3 15,2 9 6-15,2-2-3 16,4-11 5-16,5-12-2 16,7-16 2-16,-1-15-78 15,1-25-37-15,2-11-19 16,-7-32-11-16,1-8-1 15,-11-25 3-15</inkml:trace>
  <inkml:trace contextRef="#ctx0" brushRef="#br1" timeOffset="46271.99">21025 6065 337 0,'-8'-16'139'0,"8"16"-5"16,0 0-113-16,-4 38-14 16,13 13-5-16,2 9 4 15,1 11-3-15,-4 9-4 16,7 4 2-16,1 2-1 15,3-2 1-15,1-4-2 16,0-7 6-16,0-10 4 16,-1-4-5-16,-5-12 4 0,-4-3-5 15,-6-9 5-15,-4-5-6 16,-4-8 7-16,4-22-7 15,-16 8 3-15,8-22 0 16,-1-24-8-16,-1-17 3 16,-1-18-4-16,0-26 3 15,-5-8-4-15,-1-11-1 16,-6-6-4-16,-1 6 5 15,-4 12 6-15,0 14 1 16,-2 17 0-16,7 18 1 16,1 30-1-16,4 19 3 15,2 21-5-15,4 21-5 16,4 19 2-16,1 19-3 0,7 15 0 15,4 12 2-15,6 7 0 16,4-1 0 0,11 4 11-16,8-8-2 15,1-7 4-15,5-7-3 0,1-12 5 16,-2-12-7-16,-4-12 7 15,-6-12-6-15,-6-18-4 16,-8-15 2-16,-14-6-1 16,0-36-1-16,-11-2-10 15,-8-14-35-15,-3-4-54 16,-1 5-24-16,-6-1-17 15,3 18-1-15,-1 1-7 16</inkml:trace>
  <inkml:trace contextRef="#ctx0" brushRef="#br1" timeOffset="46766.99">21084 8130 86 0,'-34'-24'120'0,"-16"-12"14"15,-4-3-62-15,-14 4-14 16,-8-4-3-16,-6 3-3 15,-9-3-3-15,-3 5-12 16,-3 2-18-16,9 4-22 16,14 7 5-16,17 3-5 0,21 7 6 15,23 9-4-15,26 0 4 16,23 6 1-16,23 2 0 15,13 6 3-15,16 7-6 16,6 1 2-16,1 4-4 16,-5 3 2-16,-9 1-2 15,-14 3 0-15,-13-7-2 16,-16-4-1-16,-17-2 1 15,-19-2 0-15,-15-8 0 16,-18-3 0-16,-14-8 2 16,-12-2 0-16,-10-5 1 15,-7-1-1-15,2-2-1 0,2-2 3 16,9 0 0-16,10 2-31 15,15 4-63-15,10 9-22 16,7-2-13 0,19 2-2-16,-14 16-5 15</inkml:trace>
  <inkml:trace contextRef="#ctx0" brushRef="#br1" timeOffset="47242.99">20900 8901 367 0,'-21'55'144'0,"-11"5"-7"16,3 17-138-16,2 15 3 0,-5 20-2 15,-3 5 1-15,-7-2 0 16,0-3 3-16,-8-8-1 16,4-15 6-16,1-25 10 15,11-21 0-15,8-26 2 16,26-17-1-16,-7-52-1 15,21-7 1-15,15-14-3 16,6-6-6-16,9-11-13 16,1 6-4-16,4 11-2 15,-7 5-3-15,-6 16-1 16,-6 11-6-16,-8 12 1 15,-9 16-1-15,-13 13 3 16,-4 13 2-16,-15 15 4 0,-8 7 2 16,-1 11-1-16,-9 6 4 15,-4 9 2-15,-1 4 3 16,2-6 1-16,3-7 0 15,9-10-57-15,11-10-48 16,17-32-31-16,0 25 2 16,16-40-9-16,15-3 39 15</inkml:trace>
  <inkml:trace contextRef="#ctx0" brushRef="#br1" timeOffset="47698.99">21217 9716 397 0,'-20'68'143'0,"-4"-8"0"0,-4 16-145 15,5 12 1-15,-2 3-1 16,3-2 5-16,0-5-1 15,3-6 0-15,-2-16 15 16,3-17 1-16,3-25-2 16,15-20 1-16,-8-23 1 15,16-27-3-15,8-20-1 16,10-16 0-16,2-15-15 15,6 2-5-15,4-8 5 0,-7 10-2 16,5 11 0 0,-8 13-6-16,-6 19-4 15,-7 15 0-15,-6 20-1 16,-9 19 1-16,0 0-1 0,2 39 0 15,-7 8 2-15,1 8 5 16,-3 17 4-16,1 4 3 16,-1 8 1-16,3-3 3 15,0-8-2-15,-1-8 3 16,5-11-24-16,0-14-65 15,6-17-39-15,8-7-14 16,3-22-3-16,8-4-6 16,-1-17 96-16</inkml:trace>
  <inkml:trace contextRef="#ctx0" brushRef="#br1" timeOffset="48247.99">21959 9474 406 0,'-13'19'151'16,"5"-4"-4"-16,8 13-115 15,13 9-39-15,12 12 1 16,6 3 0-16,8 6 3 15,3 0 0-15,1 1 3 16,-3-1 3-16,-2-6-1 16,-6-8 3-16,0-5-1 0,-7-13 2 15,-4-2 3-15,-1-8 2 16,-4-4 0-16,-16-12 1 15,13-10-3-15,-13-6-1 16,-6-13 0 0,-6-5-2-16,-12-17-2 0,-7-9-5 15,-16-13 0-15,-6-6-2 16,-8-4-1-16,-7 0-6 15,-2 7 0-15,-1 8-1 16,5 13-1-16,10 14 0 16,14 17 3-16,14 20 1 15,28 4 3-15,-1 41 4 16,27-5 2-16,19 4 2 0,12 7 4 15,14 7 0-15,7-5-2 16,6-1-1 0,-1 1-1-16,-5-4-1 15,-6-1-4-15,-13-2 2 0,-11-1-5 16,-17-5-1-16,-4-6-67 15,-11-2-47-15,-16-28-22 16,0 0 4-16,4-15-5 16,-10-19 19-16</inkml:trace>
  <inkml:trace contextRef="#ctx0" brushRef="#br1" timeOffset="48763.99">22140 8452 466 0,'-9'-17'144'0,"4"-4"-13"16,5 21-113-16,36-16-5 16,3 13-9-16,8-2-3 15,13-5 1-15,6 5-1 16,4-1 1-16,4 1-2 15,1-1 2-15,-1-1-2 16,-9-1 0-16,-9 3-1 16,-10-1-2-16,-13 1 2 15,-16 3-1-15,-17 2 0 16,-22 0-1-16,-19 5 0 15,-15 5-1-15,-20 6 3 16,-13 2-1-16,-14 6 1 16,-3 2-2-16,2 2 2 0,8-4-2 15,17-3 5-15,13-1 2 16,29-7 3-16,26-10 0 15,28-6 2-15,23-9 2 16,25-4-2-16,16-2 2 16,11-6-3-16,10 3-1 15,-1-5-5-15,-6 8-1 16,-17 0-6-16,-13 7-2 15,-21 6-1-15,-23 3 1 16,-21 2 0-16,-17 5-2 16,-20-2-3-16,-7 5-74 15,-3 1-38-15,-6-8-9 16,10-1-3-16,-1-14-5 0,16 1-4 15</inkml:trace>
  <inkml:trace contextRef="#ctx0" brushRef="#br1" timeOffset="49165.99">22480 7272 468 0,'-33'-6'139'0,"-3"7"-9"15,-2 22-132-15,2 26 1 16,-1 12-1-16,-7 15 1 16,-10 12-1-16,-3 3 2 15,-3 3-2-15,-1-5 4 16,5-9-2-16,4-15 4 15,11-17 8-15,10-15 2 0,12-23 1 16,19-10-1-16,1-34 0 16,15-2 0-16,10-13-3 15,6-3-5-15,10-8-7 16,1-5-6-16,4 5 1 15,2 0-2-15,-9 13 0 16,-2 5-6-16,-10 14 3 16,-8 12-1-16,-20 16 5 15,11 3 0-15,-19 25-70 16,-6 14-53-16,-14 5-9 15,1 8 3-15,-7-6-11 16,6 11 25-16</inkml:trace>
  <inkml:trace contextRef="#ctx0" brushRef="#br1" timeOffset="50216.99">6208 10850 160 0,'-16'5'80'16,"-2"-2"8"-16,0 10-1 16,3 5-7-16,-2 10-8 15,-2 11-8-15,-4 14-11 16,-5 10-10-16,-11 23-11 0,-3 13-13 15,-8 4-13-15,-2 4-1 16,-2-7-1-16,2-10-1 16,2-14 2-16,7-18 1 15,10-22-2-15,10-25 1 16,9-25 1-16,14-22-1 15,8-18-3-15,10-9 0 16,9-18-3-16,7-10-3 0,9-8-1 16,1 7-1-16,3-1-2 15,1 10 0 1,-4 9 4-16,-1 10-1 15,-4 14 1-15,-4 10-1 0,-7 17 1 16,-6 5 0-16,-5 15 2 16,-17 3 2-16,12 37-1 15,-18 5 2-15,-10 20-1 16,-9 6 3-16,-7 10 2 15,-5 3-13-15,0 2-50 16,5-5-32-16,0-21-19 16,15-12-11-16,7-26-6 15,10-19-10-15,27-6 5 16</inkml:trace>
  <inkml:trace contextRef="#ctx0" brushRef="#br1" timeOffset="50705.99">6485 11462 439 0,'-12'47'139'0,"-4"8"-1"15,4 12-115-15,4 17-5 16,7 13-9-16,2 2 1 16,-1 5-7-16,4-8-2 15,0-5-2-15,-8-10 0 16,0-16 2-16,2-13 2 0,-3-23 6 15,0-11 2-15,5-18 2 16,-7-39 0-16,5-7 0 16,2-19-1-16,0-19-2 15,0-18-5-15,0-17-3 16,0-9-10-16,0 2 1 15,0 4-2-15,0 13 1 16,2 9-1-16,4 22-1 16,-4 18 0-16,7 22 0 15,-9 38 4-15,16 2 0 16,-9 34 4-16,4 22 0 15,-4 18 0-15,4 15 2 16,0 11 2-16,4 1-3 0,-2-4-37 16,4-17-35-16,9-17-31 15,-3-26-16 1,5-16-6-16,-2-29-6 15,3-11-2-15</inkml:trace>
  <inkml:trace contextRef="#ctx0" brushRef="#br1" timeOffset="51037.99">6839 11397 513 0,'14'32'141'0,"-10"-11"-2"16,-1 14-138-16,12 12-1 15,7 13-1-15,9 6 0 16,4 6 2-16,2-1 0 16,4-3-2-16,0-1 2 0,-1-11-3 15,-6-5 4-15,-3-9-1 16,-6-10 1-16,-5-7 0 15,-4-11 1-15,-16-14-1 16,0 0-1-16,0 0 0 16,-10-16-2-16,-8-10-27 15,-9-3-34-15,0-7-33 16,-1-3-23-16,-5-14-13 15,6 1-3-15,-1-7-3 16,8 1 38-16</inkml:trace>
  <inkml:trace contextRef="#ctx0" brushRef="#br1" timeOffset="51353.99">7222 11076 481 0,'0'0'143'15,"12"19"-7"-15,5-12-121 16,10-6-12-16,13-1 0 16,11-5 0-16,8-9 0 15,10-9-1-15,6-5-4 16,0 4 2-16,-3 0-3 15,1 6 0-15,-9 0 2 0,-8 7-2 16,-12 6-2-16,-10 2 0 16,-11 1 3-16,-10 2-1 15,-13 0 2 1,0 0-75-16,0 0-47 0,-1-29-8 15,-4 16-3-15,-6-16-6 16,5 7-2-16</inkml:trace>
  <inkml:trace contextRef="#ctx0" brushRef="#br1" timeOffset="51731.99">7455 9829 505 0,'20'-32'145'16,"15"-7"-3"-16,5-5-145 15,9 2 1-15,4-2-1 16,2-5 1-16,0-9-1 15,-5-5 3-15,-6-7-2 16,-4-1 3-16,-6-4-1 16,-6 0 0-16,-10 4-2 15,2 14-65-15,-4 8-41 0,-5 11-25 16,-5 15 1-16,-11 8-6 15,5 15-2-15</inkml:trace>
  <inkml:trace contextRef="#ctx0" brushRef="#br1" timeOffset="52115.99">7248 8505 538 0,'-8'36'145'0,"-1"6"-13"16,4 10-129-16,2 13-7 16,7 10 3-16,0-1-3 15,5 3 3-15,6-4-3 16,1-4 2-16,0-7-2 15,1-2 0-15,-3-10 3 16,-3-7-1-16,-3-8 4 16,-6-7-2-16,-4-5-45 0,2-23-63 15,-14 16-24 1,0-23-2-16,3-2-8 15,-8-21-4-15</inkml:trace>
  <inkml:trace contextRef="#ctx0" brushRef="#br1" timeOffset="52500.99">6624 8408 80 0,'0'0'89'15,"0"0"15"-15,9 21-36 0,-1 2 10 16,2 6-4-16,-2 7 0 15,1 1 1-15,3 15-7 16,2 3-14-16,0 8-22 16,0 4-20-16,0 6-15 15,2 0 3-15,0 2-3 16,-1-1-1-16,-1 1 3 15,0-7-2-15,-3-6 3 16,0-10-1-16,-5-9 2 16,-3-9 0-16,-3-4-42 15,-3-17-60-15,3-13-29 16,-20 1-2-16,8-12-8 0,-14-20-5 15</inkml:trace>
  <inkml:trace contextRef="#ctx0" brushRef="#br1" timeOffset="52860.99">5877 8797 569 0,'-12'4'148'0,"12"-4"-6"0,1 26-150 16,12 1 6-16,12 9-7 15,-2 3 6 1,1-2-4-16,1 0 4 15,0 1 2-15,1 1-2 0,2-4 1 16,-1 1-2-16,4-5 2 16,2 1-2-16,2 1 2 15,3-4-1-15,0-3 2 16,1 6 0-16,-4 3 2 15,-2-5-38-15,-7 1-48 16,-7 2-30-16,1 6-18 16,-13-9-4-16,-6 0-3 15,-12-6-5-15</inkml:trace>
  <inkml:trace contextRef="#ctx0" brushRef="#br1" timeOffset="53182.99">5528 10386 326 0,'-17'13'114'16,"1"-11"7"-16,16-2-91 15,2 19 1-15,14-11-6 16,10 5 10-16,7-8 1 16,7 3-1-16,7-10-9 15,6-7-11-15,11-6-15 16,9-14-1-16,4-4 0 0,2-7-2 15,2 3-53-15,0 3-56 16,-10 6-19-16,0 20-6 16,-18 5-5-16,-8 20-7 15</inkml:trace>
  <inkml:trace contextRef="#ctx0" brushRef="#br1" timeOffset="54725.99">22024 6440 512 0,'7'-33'163'0,"4"-6"-13"16,15-5-154-16,13-4-1 15,14-12 1-15,13-18 2 0,10-11 0 16,8-15-1-16,14-3 1 16,3-12 0-1,10-4 0-15,3-2 2 16,2 3 0-16,2 10-3 0,-2 5 2 15,1 10-1-15,-7 9 2 16,-2 9-1-16,-10 7 2 16,-4 12-5-16,-9 2 5 15,-10 6-2-15,-10 3 2 16,-14 4-2-16,-11 3-41 15,-10 4-55-15,-11-4-37 16,-2 8-8-16,-14-8-5 0,1 11 1 16,0-6 66-1</inkml:trace>
  <inkml:trace contextRef="#ctx0" brushRef="#br1" timeOffset="55681.99">25111 3838 191 0,'-49'23'129'0,"8"3"-19"15,1 11-43-15,7 7 4 16,8 15 0-16,9 2-2 15,5 12-9-15,8 5-21 16,8 3-9-16,6 2-11 16,9-2-8-16,2-9-6 0,3-3-3 15,5-13-7-15,1-13 0 16,2-10-5-16,-1-14-1 15,3-14-2-15,2-16-18 16,0-10-62-16,0-15-41 16,-5-11-11-16,4-3-16 15,-8-18-4-15,-3 4 65 16</inkml:trace>
  <inkml:trace contextRef="#ctx0" brushRef="#br1" timeOffset="56150.99">25406 4048 487 0,'0'0'172'15,"13"-3"6"-15,1 9-153 16,4 5-17-16,6-3-14 16,5-1 4-1,2-5-5-15,3-7-2 0,4-3 0 16,-4-10-4-16,-2-8 8 15,1-7-5-15,-2-7 8 16,-4 1-4-16,-4-7 6 16,-4 6-6-16,-5 1 10 15,-5 5 8-15,-6 3 4 16,-3 13-1-16,-12 10 1 15,-2 10-2-15,-13 7 2 0,-1 17 0 16,-6 2-7-16,-7 13-6 16,-3 12-5-1,-3 4 8-15,5 8-5 16,1 0 0-16,7 4 0 15,7-2 0-15,10 1 1 0,12 0-4 16,11-11-1-16,15-5-9 16,12-3 4-16,10-9-1 15,11-9-1-15,9-11 0 16,8-12-1-16,3-16-1 16,4-12 1-16,-2-16-62 15,-4-11-63-15,-1-3-8 16,-19-20-23-16,-3 4 2 15,-27-20 13-15</inkml:trace>
  <inkml:trace contextRef="#ctx0" brushRef="#br1" timeOffset="56617.99">26209 3684 565 0,'10'46'182'16,"-7"-2"-7"-16,5 9-176 15,9 17 6-15,0-2-5 16,5 3-3-16,0-4-2 15,-3-7-3-15,2-8-2 16,-3-8-5-16,0-10 3 16,-6-18-8-16,-1-9 7 15,-11-7 8-15,5-33-5 16,-14-3 7-16,-2-9-3 15,-4-9 5-15,-2-6-2 0,-1 0 2 16,1-5-1-16,2 0-6 16,13 4 9-16,4-1-7 15,13-3 7-15,9 5-1 16,13 3 2-16,8 9 0 15,8 9 1-15,6 16 1 16,5 12 2-16,-1 22 2 16,0 18-1-16,-5 20 1 15,-5 13-2-15,-6 12 0 16,-5 6-4-16,-10 3 6 15,-3-6-7-15,-10-7-1 16,1-11-5-16,-10-17 1 16,-2-13-1-16,-8-29-22 0,0 0-78 15,11-8-42-15,-19-31-19 16,2-5-4-1,-14-21 1-15,7-6 108 16</inkml:trace>
  <inkml:trace contextRef="#ctx0" brushRef="#br1" timeOffset="57001.99">27167 2329 113 0,'-16'13'161'15,"4"-3"-23"-15,12-10-34 0,0 28-6 16,12-6-8-16,12 16-17 15,4 14-23-15,8 21-8 16,3 16-29-16,6 16-10 16,2 19-3-16,-1 4-1 15,2 8-1-15,-7-3-2 16,-2-6 1-16,-2-14-2 15,-7-14 1-15,-3-13-3 16,-5-21-1-16,-2-16 2 16,-7-18-3-16,-5-13 0 15,-8-18-63-15,0 0-48 16,-4-15-40-16,-12-4-4 15,-14-15-2-15,-6 8 22 0</inkml:trace>
  <inkml:trace contextRef="#ctx0" brushRef="#br1" timeOffset="57528.99">26965 3339 556 0,'11'-25'158'16,"-2"-17"0"-16,10 3-194 15,10-8 4-15,16-3 6 16,6-7 6-16,9 3 14 16,7 4 1-16,7 3 6 0,0 10-5 15,7 6 4-15,-3 16 0 16,0 10 0-1,-5 14 1-15,0 12 0 16,-4 16 1-16,-7 13-1 0,-1 15 4 16,-1 10 2-16,-7 8-2 15,-4 6 2-15,-6 0-3 16,-5-3 1-16,-8-6-3 15,-3-12 3-15,-9-10-5 16,-4-16-2-16,-7-11 1 16,-3-15 0-16,-4-16 2 15,-9-16 0-15,-4-18-1 0,-7-16 2 16,2-18-1-1,-5-13-4-15,-3-10 3 16,3-13-4-16,3 2 0 16,7-4-2-16,8 10 2 0,9 10-3 15,10 12 2-15,10 10 3 16,6 6-2-16,12 11 1 15,0 11 2-15,8 7 0 16,3 6-2-16,-2 9-79 16,-2 7-51-16,-14-6-2 15,-3 13-3-15,-18-11-6 16,-3 11 34-16</inkml:trace>
  <inkml:trace contextRef="#ctx0" brushRef="#br1" timeOffset="58533.99">28971 2774 246 0,'-19'-21'154'16,"4"14"-12"-16,-1 9-60 15,-1 0-6-15,1 9-7 16,-1 2-14-16,4 11-18 0,-2 7-35 15,2 10-3-15,2 7-3 16,1 9 1-16,0 5 1 16,8 4-5-16,2-6 6 15,1 2-5-15,7-8 4 16,3-11-5-16,6-2 5 15,5-9-7-15,4-12 1 16,2-5 1-16,4-9 0 16,1-9 1-16,-4-13 2 15,3-10 1-15,-9-15-6 16,1-16 7-16,-9-1-3 15,-3-15 3-15,-10-7-2 16,-6-1 4-16,-10 2-2 0,-8 9 5 16,-2 3 7-16,-5 15 1 15,-3 10 3-15,-2 15 0 16,0 12 0-1,2 15-3-15,1 8-1 0,6 13-6 16,6 5-50-16,6 7-63 16,7-3-36-16,12 3-1 15,5-18-9-15,13-7-1 16</inkml:trace>
  <inkml:trace contextRef="#ctx0" brushRef="#br1" timeOffset="59021.99">29741 2110 252 0,'0'0'161'15,"-17"-19"-1"-15,-7 16-71 16,-5 16-39-16,-7 3-1 15,0 11-2-15,-6 7-7 16,5 10-16-16,-2 2-22 16,3 1-3-16,3 3 0 15,5-5-1-15,5-4-4 16,9-4-3-16,7-6-3 15,7-10 1-15,13 2-2 16,7-10 1-16,11 5 0 16,11-4 1-16,8 8 5 15,10-3 2-15,2 10 2 0,0-1 2 16,-2 6 1-16,-9 6 3 15,-3 8 1-15,-14 0 1 16,-18 7-2-16,-11-1 2 16,-16 4 2-16,-13 6-4 15,-7-11 0-15,-9-1-5 16,-14-8 0-16,0-10-4 15,5-5 5-15,-1-14-7 16,9-9 0-16,8-6 0 16,11-5-5-16,9-8-65 15,9-3-46-15,19-7-15 16,5-12-7-16,11 1-2 15,5-17 4-15</inkml:trace>
  <inkml:trace contextRef="#ctx0" brushRef="#br1" timeOffset="59436.99">30249 2407 543 0,'0'0'168'15,"-4"18"-7"-15,-10 3-162 16,4 13 1-16,6 12-5 15,-3 7 0-15,3 9 0 16,4 0 0-16,0 6-4 16,6-3-1-16,8 0-2 0,5-14 1 15,7-3-2-15,7-14 0 16,4-8 3-1,3-15 1-15,3-9 3 16,-1-12 0-16,-3-10 6 0,-2-7-2 16,-6-12 5-16,-9-7-2 15,-5-9 3-15,-9-3-4 16,-9-2 4-16,-9-4-2 15,-8 8 5-15,-9 2 4 16,-6 10 1-16,-4 13 2 16,-3 6-1-16,1 15 0 15,-2 5-1-15,4 5-30 16,8 5-74-16,7 3-40 15,5-5-20-15,17-3-1 16,0 0-7-16,28-24 22 16</inkml:trace>
  <inkml:trace contextRef="#ctx0" brushRef="#br1" timeOffset="60414.99">30851 2427 555 0,'8'29'165'0,"8"8"-4"15,-4 4-162-15,7 6-3 16,2 6 1-16,-2-1-1 16,-1 0 3-16,-4-6-2 15,-4-4 2-15,-4-6-1 16,-4-9 0-16,1-9-9 15,-3-18-1-15,0 0 0 0,-14-31 0 16,10-9 1-16,-3-16-2 16,7-8 1-16,-2-11-1 15,4-3 8-15,5-5 1 16,4 5 1-16,8 9-1 15,3 9 0-15,5 11 3 16,5 8-1-16,3 10 4 16,5 19 8-16,3 12 2 15,-4 14 3-15,2 17-2 16,0 10 2-16,-4 10-2 15,-2 14 1-15,-5 0-4 16,-8 2-4-16,-4-7-3 0,-4-7-2 16,-3-10 2-16,-8-11-3 15,2-9-7-15,-5-23-5 16,0 0 1-1,0 0 0-15,-11-39-2 16,8-2 2-16,-5-12-2 0,3-11 2 16,-1-9 5-16,5 0 4 15,2 0-2-15,5 4-1 16,7 12 1-16,6 8 1 15,3 13 2-15,-1 19 4 16,5 12 5-16,0 14 1 16,-1 12 3-16,-2 15 1 15,-1 10-4-15,-5 2-3 0,5 7-6 16,-2-4-6-1,-3-6-6-15,2-6-2 16,2-13-3-16,5-8 1 16,2-10 0-16,3-13 3 0,2-11 5 15,0-3 7-15,5-12 3 16,-5-7 1-16,5-7 2 15,-10-5-1-15,0-4 1 16,-2-4 1-16,-6-1-2 16,-5 2-3-16,-4 4-3 15,-7 4 3-15,-1 9 2 16,-6 9 8-16,-1 8 5 15,-3 8 0-15,7 15 0 16,-19 4 0-16,13 10 1 16,-5 12-2-16,2 5-2 15,0 11-10-15,2 4-3 16,1 4-4-16,2 0-1 0,1 2-4 15,6 2-1-15,9-5-3 16,4-6-3-16,8-9-2 16,6-6-1-16,8-9 1 15,8-15 0-15,3-19 3 16,2-9 1-16,-1-10 3 15,3-8 3-15,-53 42 11 16,85-93 0-16,-56 51-66 16,-12 8-55-16,-7-4-19 15,-9 22-5-15,-8-13-4 16,7 29 69-16</inkml:trace>
  <inkml:trace contextRef="#ctx0" brushRef="#br2" timeOffset="99991.99">21445 8035 217 0,'0'0'171'0,"0"0"-21"15,-11-8-70-15,11 8-9 16,-5 13-6 0,3 6-11-16,-1 1-18 0,-1 14-33 15,-3 9-4-15,0 8 2 16,-4 15-4-16,-2 1 1 15,-2 6-3-15,-3 1 2 16,-1-1-4-16,1-8-5 16,4-8 2-16,-2-5-4 15,7-13 6-15,3-10-3 16,4-6 7-16,2-23-3 0,6 13 8 15,-6-13-33-15,18-15-50 16,-8-3-26 0,-2-7-20-16,6-3-12 15,-6-9-19-15,8 3 47 0</inkml:trace>
  <inkml:trace contextRef="#ctx0" brushRef="#br2" timeOffset="100316.99">21542 8165 186 0,'6'32'155'16,"-14"-9"-32"-16,-1 9-64 15,1 15-6-15,-3 3-8 16,0 7 1-16,-2 2-10 15,2 4-11-15,0-6-31 0,0 1-3 16,5-6 2-16,-5-6-4 16,4-7 5-16,-1-5-3 15,3-13 8-15,0 0-7 16,5-21 9-16,-3 16 4 15,3-16 1-15,0 0-3 16,0 0-40-16,8-23-36 16,-3 9-30-16,1 1-13 15,-3-12-6-15,7 3-10 16,-4-14 30-16</inkml:trace>
  <inkml:trace contextRef="#ctx0" brushRef="#br2" timeOffset="100631.99">21647 8173 351 0,'0'0'157'16,"0"0"-22"-16,0 0-100 15,-3 24-13-15,2-3-7 16,2 10-15-16,-3 5 0 15,-2 6 1-15,-1 3-2 16,2 4 1-16,-6 6-1 16,0 0 1-16,0-3-4 15,0-2-3-15,1-1 2 16,1-3-2-16,0-11 4 0,5-1-3 15,2-9 5-15,2-9-3 16,-2-16 9 0,0 0-47-16,11 0-60 15,-11 0-21-15,4-31-12 0,-1 12 6 16,-11-19-7-16</inkml:trace>
  <inkml:trace contextRef="#ctx0" brushRef="#br2" timeOffset="101091.99">21415 8194 253 0,'-23'-7'153'15,"23"7"-4"-15,0 0-91 0,0 0-23 16,0 0-2-16,15 20-21 16,-4-2-12-16,5-1-2 15,-1 8 1-15,2-1-1 16,2 0 1-16,-1-2 2 15,-1-3 1-15,-4-6 1 16,3-5 1-16,0-8 1 16,-2-5 1-16,-1-6 0 15,-1-13-2-15,-2-2-2 16,-3-10-1-16,-6-3-1 15,-1-3-2-15,-3-2 1 16,-8 3-2-16,-10 6 3 0,-6 7-2 16,-7 10 3-16,-5 8-2 15,-2 10 1-15,1 9 1 16,1 5 0-16,6 11 0 15,5-3-1 1,11 6 0-16,10-1-20 0,12-1-76 16,7-5-35-16,15 2-2 15,-2-8-7-15,12 6-6 16</inkml:trace>
  <inkml:trace contextRef="#ctx0" brushRef="#br2" timeOffset="102155.99">21521 8666 106 0,'-16'-16'154'16,"16"16"-39"-16,0 0-37 15,-12-20-3-15,12 20 0 16,1-13-12-16,-1 13-21 16,13-16-41-16,1 5-2 15,5-1 0-15,7 1 1 16,6-5 0-16,7 1 0 0,-1-3 1 15,6-1-1-15,-2 1 0 16,2-3 1-16,-2 5 1 16,-6-4-1-16,-1 6 0 15,-10-1-1-15,-4 2-1 16,-6 6-24-16,-15 7-46 15,13-8-33-15,-13 8-19 16,0 0-12-16,-21 0-3 16,21 0 23-16</inkml:trace>
  <inkml:trace contextRef="#ctx0" brushRef="#br2" timeOffset="102463.99">21466 8767 269 0,'0'0'152'16,"19"-2"-6"-16,-1-9-62 15,5-1-58-15,6-7-5 16,10-2-12-16,5-5 1 15,-1 0-5-15,2-4-6 16,0 5 5-16,-2 2-5 16,-4 0 3-16,-4 7-3 0,-8 3 2 15,-6 2 0-15,-4 6-19 16,-6 1-52-16,-11 4-36 15,13 4-22-15,-13-4-8 16,0 0-6-16,0 0 16 16</inkml:trace>
  <inkml:trace contextRef="#ctx0" brushRef="#br2" timeOffset="102795.99">21490 8945 258 0,'0'0'153'15,"0"0"-20"-15,15-21-95 0,1 11-10 16,3-1-4-16,5-4-21 15,2 1-1-15,3 1-1 16,3-4 0-16,4 3-1 16,2 1 0-16,-2-3 10 15,6 3-9-15,-3 0 10 16,-2-2-9-16,2 2 9 15,-11 2-20-15,1-4-58 16,-6-1-41-16,-1 3-25 0,-7-10 5 16,3 9-22-16,-12-16 70 15</inkml:trace>
  <inkml:trace contextRef="#ctx0" brushRef="#br2" timeOffset="103185.99">21968 8395 411 0,'0'0'154'16,"-24"29"-51"-16,11-3-73 15,7 5-1-15,-4 5-24 16,2-1-3-16,5 6-6 16,2-2-2-16,3-3 3 0,9-6-1 15,4-10 4-15,5-4-2 16,4-11 4-16,2-7 6 15,4-14 4-15,-1-5 6 16,-1-13-6-16,-3-3 1 16,-4-6-5-16,-9-5 0 15,-10 1-6-15,-9 0-7 16,-8 9 0-16,-10 4-1 15,-2 16 1-15,-1 7-1 16,2 13-101-16,9 17-29 16,-1-3-5-16,18 15-8 15,2-15-8-15</inkml:trace>
  <inkml:trace contextRef="#ctx0" brushRef="#br2" timeOffset="104281.99">6546 10027 522 0,'0'0'170'15,"5"30"-4"-15,-3 2-133 16,7 12-36-16,-1 8 0 15,8 14-3-15,2 4 2 16,4 5 3-16,0-1-3 16,2 3 3-16,-2-16-3 15,-5-1 6-15,1-13-6 16,-6-13 6-16,-3-11-1 15,-9-23-2-15,11 16-18 16,-11-16-65-16,-6-29-36 16,-3-7-23-16,-2-2-1 15,-4-16-16-15,2 0-7 16</inkml:trace>
  <inkml:trace contextRef="#ctx0" brushRef="#br2" timeOffset="104555.99">6633 10003 558 0,'3'45'169'0,"4"14"-5"16,7 6-166-16,-2 8-5 15,9-3 2-15,0 1 4 16,3-1-3-16,0-13 5 15,-2-2-4-15,2-8 5 16,-7-7-4-16,2-9 6 0,-5-5-7 16,-14-26-2-16,12 16-43 15,-12-16-48 1,0 0-26-16,-18-40-18 15,8 9-6-15,-7-21-10 0,3 2 0 16</inkml:trace>
  <inkml:trace contextRef="#ctx0" brushRef="#br2" timeOffset="104839.99">6730 9859 395 0,'16'22'166'0,"-14"6"-4"16,7 11-94-16,2 13-38 15,0 8-14-15,6 6-7 16,3 2-9-16,-1-1 0 0,3-2 1 16,1-7-2-16,-1-6 3 15,0-6-4-15,-3-9 5 16,-6-5-5-16,2-9 5 15,-15-23-38-15,17 23-72 16,-17-23-26-16,0 0-12 16,-3-16-7-16,-11-5-15 15,1 9 57-15</inkml:trace>
  <inkml:trace contextRef="#ctx0" brushRef="#br2" timeOffset="105307.99">6451 9849 455 0,'-27'16'171'0,"-5"-3"-19"15,4 5-105-15,8 9-11 16,6 4-13-16,8-1-18 15,9 7-7-15,8-3-1 0,9-5-1 16,9-9 0-16,10-12 1 16,8-13-1-1,3-10 2-15,0-14-1 16,-3-13 1-16,-3-7-1 0,-7-6 3 15,-5-5 0-15,-12 3 1 16,-12 5 1-16,-12 7 1 16,-16 11 2-16,-10 11 2 15,-14 15-2-15,-10 19 3 16,-7 17-2-16,-2 17-1 15,3 7-1-15,12 7-1 16,9-6-3-16,26-1-65 16,15-10-56-16,23-16-26 15,24-13-3-15,12-19-8 16,17-4-4-16</inkml:trace>
  <inkml:trace contextRef="#ctx0" brushRef="#br2" timeOffset="105923.99">6816 10587 492 0,'-9'16'171'15,"9"-16"-22"-15,-15 10-100 0,15-10-25 16,0 0-15-16,0 0-10 16,0 0-2-1,0 0-2-15,4-18-4 16,2-11 5-16,8-8-4 0,3-12 7 15,7-8-3-15,4-8 4 16,8-8-3-16,4 0 2 16,1 0 1-16,2 12-2 15,-4 4 3-15,-3 11-1 16,-7 17 5-16,-7 6 0 15,-9 15 0-15,-13 8-13 16,0 0-60-16,0 26-40 0,-11-3-28 16,0 6-6-1,-6-4-8-15,5 12-7 16</inkml:trace>
  <inkml:trace contextRef="#ctx0" brushRef="#br2" timeOffset="106246.99">6740 11082 382 0,'-5'-19'158'15,"3"-22"-2"-15,9-9-75 16,0-4-61-16,12-14-4 15,3-5-17-15,10-8-1 16,5-8 3-16,6 1-3 16,3 0 3-16,-1 2-4 0,5 4 5 15,-7 9-5-15,4 9 5 16,-12 12 1-16,-3 10-2 15,-10 8 3-15,-3 11 3 16,-7 14-43-16,-12 9-57 16,0 0-37-16,0 0-9 15,-2 24-3-15,-7 2-9 16,-9-3 20-16</inkml:trace>
  <inkml:trace contextRef="#ctx0" brushRef="#br2" timeOffset="106554.99">6828 11037 429 0,'0'0'164'0,"0"0"-3"0,2-23-111 16,10-3-35-16,7-11 0 15,0-4-7-15,9-11-5 16,2-5-4-16,3-8-3 16,2 1 4-16,4-6-3 15,-1 0 3-15,-1 2-3 16,-3-2 4-16,-4 7-4 15,-2 4 4-15,0 6 1 16,-7 1-12-16,0 8-65 0,-3 7-45 16,-8 1-21-1,1 13-3-15,-5-1-4 16,1 9-2-16</inkml:trace>
  <inkml:trace contextRef="#ctx0" brushRef="#br2" timeOffset="106942.99">7159 9743 485 0,'-16'23'157'0,"-4"5"-7"15,8 6-90-15,5 13-42 16,3 1-12-16,9-4-2 16,2 5-6-16,7-8-1 0,4-7 0 15,9-15 0-15,2-8-3 16,4-12 4-16,1-12 1 15,0-8-1-15,-1-15 2 16,-5-3-1-16,-2-6 2 16,-8-1-1-16,-9-4 3 15,-9-4-1-15,-11 6 1 16,-11 7 1-16,-9 12 3 15,-5 8-2-15,-8 18 2 16,0 11-1-16,0 16-40 16,10 10-89-16,8 0-20 15,18 2-11-15,10-12-13 16,22-4-1-16</inkml:trace>
  <inkml:trace contextRef="#ctx0" brushRef="#br2" timeOffset="109141.99">24616 7194 513 0,'-44'52'172'0,"-3"3"-5"15,-1 25-168-15,9 19 0 16,7 6-1-16,5 14 0 16,10 4-1-16,14-3 0 15,14-3-1-15,14-13 1 16,18-15 2-16,11-19 3 15,12-22-1-15,7-20 3 16,4-28 1-16,-2-23-2 0,-4-14-69 16,-7-18-56-16,-18-10-23 15,-7-2-3-15,-22-10-1 16,-13 5-5-16</inkml:trace>
  <inkml:trace contextRef="#ctx0" brushRef="#br2" timeOffset="109500.99">24849 7631 521 0,'33'8'157'16,"0"-13"7"-16,6 0-163 16,8 0-3-16,-2-5 0 15,1-6 0-15,-7-13 1 0,-9-3 0 16,-11-4 4-16,-1-3-2 15,-18 0 0-15,-8-2-2 16,-9 9 2-16,-11 9 1 16,-8 15 0-16,-5 13 0 15,-3 18-2-15,-2 16 2 16,5 14 0-16,9 9 1 15,8 14-1-15,7 5 0 16,12 5 0-16,10-1-1 16,8-6 1-16,11-1-2 15,6-18 1-15,7-8 0 16,9-24 1-16,5-19-1 15,7-17-2-15,-1-16-55 0,4-18-72 16,-3-12-15-16,-7-11-4 16,-5-5-7-1,-17-14-3-15</inkml:trace>
  <inkml:trace contextRef="#ctx0" brushRef="#br2" timeOffset="109908.99">25504 7306 598 0,'7'55'157'15,"-7"10"-47"-15,2 10-110 16,4 6 1-16,1-5 1 16,4-4 1-16,-5-12 1 15,1-7-3-15,-3-17 0 16,4-12 2-16,-8-24-2 15,6-16 3-15,-6-16-5 16,-3-14-1-16,-5-12 0 0,-3-6 1 16,2-5 0-16,-4 2-3 15,8 1 3-15,4 6-4 16,7 8 5-16,9 9 0 15,9 16 1-15,8 7 1 16,5 17 0-16,4 13 0 16,1 13-1-16,0 12 1 15,-4 11-1-15,-6 6 5 16,-3 3-5-16,-8-2 1 15,0-7-6-15,-7-10 1 16,1-17-88-16,-1-13-49 16,-3-20-9-16,2-15-9 15,-5-22 0-15,3-7-4 0</inkml:trace>
  <inkml:trace contextRef="#ctx0" brushRef="#br2" timeOffset="110154.99">26125 6728 559 0,'17'10'158'16,"-10"15"-7"-16,8 10-130 16,3 14-24-16,5 9 5 15,4 15-7-15,3 8 8 16,-2 5-6-16,0 0 5 15,-3-1 0-15,-4-4-1 0,-6-10 1 16,-2-9-1-16,-2-12 1 16,-7-9-61-1,1-10-62-15,-5-31-24 16,-8 16-6-16,-9-27-3 0,-4-6-4 15</inkml:trace>
  <inkml:trace contextRef="#ctx0" brushRef="#br2" timeOffset="110558.99">25948 7304 512 0,'18'-32'152'0,"9"-10"-4"0,13-2-125 16,15 3-23-1,10 1 4-15,4 3-2 16,6 9 3-16,-1 10-2 15,0 10 3-15,-8 16-1 16,-10 15 1-16,-8 6 2 0,-7 20-3 16,-7 4 1-16,-11 4-2 15,-3-2 0-15,-3 2-3 16,-6-10 1-16,-3-8-3 15,0-11 0-15,-2-12 0 16,-6-16-1-16,8-21 0 16,-5-10 1-16,-6-19 1 15,1-7-3-15,-4-15 4 16,0-1 3-16,-3-1-7 15,3 4 7-15,-1 12-7 16,2 7 6-16,4 11-7 16,7 11 7-16,5 6-6 0,6 10 0 15,11 3-88-15,5 5-55 16,6-11 1-16,2 11-9 15,0-11 2-15,5 3-7 16</inkml:trace>
  <inkml:trace contextRef="#ctx0" brushRef="#br2" timeOffset="110780.99">27249 6769 464 0,'-4'36'156'15,"4"4"0"-15,0 4-48 16,4 3-105-16,5 0-4 0,4 2 5 15,2-4-6-15,5-6 0 16,-5-6 0-16,2-6-2 16,-1-12-67-1,-4-13-62-15,2-7-10 0,-10-20-7 16,-1-2 0-16,-13-22-6 15</inkml:trace>
  <inkml:trace contextRef="#ctx0" brushRef="#br2" timeOffset="110922.99">27068 6417 488 0,'-16'-18'158'16,"3"7"-6"-16,13 11-136 0,2-15-158 16,-2 15-9-1,29-13-8-15,-9 3-3 16,10 7 0-16</inkml:trace>
  <inkml:trace contextRef="#ctx0" brushRef="#br2" timeOffset="111324.99">27736 6599 565 0,'-17'13'152'0,"-1"0"-2"16,-1 6-153-16,9 9 0 15,7 2 0-15,0 6 5 16,6 3 5-16,3 3-8 16,6-1 5-16,9-1-5 0,2-4 6 15,5-8-7-15,5-12 8 16,4-6-9-16,-2-14 4 15,-3-10 3-15,1-19-9 16,-6-4 7-16,-9-12-6 16,-7-1 5-16,-11-7-4 15,-7 4 7-15,-14 4-9 16,-5 10 3-16,-9 20 4 15,-4 4 0-15,-1 18-1 16,-2 10 1-16,5 8-3 16,9 9-5-16,12 0-90 15,12-5-48-15,4-25-4 16,30-2-6-16,1-34-4 0,17-11-4 15</inkml:trace>
  <inkml:trace contextRef="#ctx0" brushRef="#br2" timeOffset="111610.99">28179 5898 583 0,'0'34'164'16,"9"10"-7"-16,5 4-160 15,8 15 1-15,5 4 1 0,2 3-2 16,3 1 2-16,-3-3-2 16,-3 7 2-1,-4-4-2-15,-3-6 3 16,-4-5-2-16,-3-9 2 15,-6-11-2-15,-3-9-20 0,3-13-83 16,-6-18-43-16,11-3-1 16,-2-20-7-16,-5-19-1 15,5-7 12-15</inkml:trace>
  <inkml:trace contextRef="#ctx0" brushRef="#br2" timeOffset="112026.99">28572 6324 474 0,'0'0'156'0,"23"-1"-5"16,-7-6-76-16,-1-2-81 0,9-4 1 16,-3-7 3-16,6 2 0 15,-4-6 1-15,-1 0-1 16,0-2 3-16,-6-5-1 15,-2 6 4-15,-7-1 0 16,-3 4 3-16,-6-1-2 16,-7 7 4-16,-4 3-1 15,-5 6 0-15,-1 7 0 16,-6 4-4-16,-2 9-1 15,2 3-1-15,0 6 1 16,4 9-5-16,0 8 3 16,7 3-4-16,3 2 3 15,5 7-4-15,6 1 3 0,2-4-3 16,10 1 2-16,7-7 0 15,3-8 0-15,6-6-1 16,6-6-1-16,7-15-2 16,9-10-20-16,6-12-94 15,5-11-23-15,-4-13-6 16,5-6-3-16,-6-12-4 15</inkml:trace>
  <inkml:trace contextRef="#ctx0" brushRef="#br2" timeOffset="112414.99">29390 5490 601 0,'-37'-5'154'0,"-7"10"-23"15,-3 12-135-15,0 4 2 16,5 14-3-16,3 1 1 16,4 5-3-16,12-1 4 15,16-1 0-15,14-6 1 16,19-11 0-16,15 3 0 15,11-6-1-15,6 2 1 16,7-1 3-16,3 6-3 16,-6 1 5-16,-7 2-1 15,-10 10 2-15,-10 7-1 16,-16-1 3-16,-10 7 0 15,-18-5 2-15,-8-1 0 16,-7-7-5-16,-6-9 2 0,-6-5-5 16,-2-9-3-16,6-9-116 15,2-6-26-15,-3-15-10 16,5 4-8-16,-9-6-4 15</inkml:trace>
  <inkml:trace contextRef="#ctx0" brushRef="#br2" timeOffset="113334.99">24014 8132 381 0,'20'-5'155'16,"-4"-5"-4"-16,-1 9-102 16,4 2-2-16,-6-1-4 15,1 4-7-15,-14-4-27 16,4 14-3-16,-4-14 0 15,-26 20-1-15,0-12-2 0,-4 0 0 16,-12 2-2-16,-3 1 0 16,-7-1 0-16,-9 1-1 15,-5 4 0-15,-3 4 0 16,-11 2-1-16,-1 0 0 15,-3 7-1-15,-5-4 0 16,1 2-1-16,3 0 1 16,-1-6-1-16,8-1 2 15,6-3-1-15,10-3 1 16,6-3 0-16,4 0 0 15,10-4 1-15,3-1 0 16,8-1-1-16,4-3 1 16,3 1 1-16,2-1 0 0,1 1-1 15,-1 0 0-15,-2-1-1 16,3 1 1-16,-5 3-1 15,4-4 0-15,-2 4-1 16,2-3 1-16,1-2-1 16,3 0 2-16,2 0-1 15,3-2 2-15,0 1-1 16,13 1 1-16,-20-8 1 15,20 8-2-15,-15-10-1 16,15 10-53-16,-13-12-68 16,13 12-25-16,-2-17-2 15,2 17-7-15,20-23-1 16</inkml:trace>
  <inkml:trace contextRef="#ctx0" brushRef="#br2" timeOffset="113793.99">22529 8077 508 0,'-17'2'149'15,"17"-2"-29"-15,-10 24-90 16,2-6-5-16,0 9-21 16,0 2-2-16,-6 10 1 15,-4 0-4-15,-3 5 2 16,-2 2-2-16,-7 4 3 15,-1-1-4-15,-6-2 4 0,2-2-4 16,1-4 4-16,5-4-5 16,3-8 6-16,6-4-6 15,9-1 4-15,10-10-3 16,9 1-5-16,9-4 4 15,5 1-6-15,4-6 8 16,5 4-9-16,6 1 10 16,-3-1-10-16,1 1 10 15,-3-1 1-15,-5 6 2 16,-4-3 0-16,-5 2 1 15,-2 3-1-15,-5-8-5 16,1 3-132-16,2-15-16 16,8-1-6-16,-9-15-11 0,14-2-1 15</inkml:trace>
  <inkml:trace contextRef="#ctx0" brushRef="#br3" timeOffset="147428.99">20554 7079 572 0,'0'0'187'0,"0"0"-45"16,23 15-148-16,1 2-2 15,-1 14 8-15,2 8 6 16,2 3 4-16,-5 2-4 15,-3 0-2-15,-8-5-3 16,-9-3 3-16,-9-14-1 16,-7-5 0-16,-8-14 0 15,-8-6 1-15,-3-10 0 0,-3 0 3 16,-6-8 1-16,-4-1-4 15,-8-8 1-15,-5-1-3 16,-11 0 1-16,-10-6-3 16,-17-2 1-16,-14-2 0 15,-16-1-9-15,-17 1 11 16,-18-1-10-16,-19 3 11 15,-21 3-13-15,-15 7 12 16,-15 7-13-16,-19 2 10 16,-10 9 0-16,-7 1-1 15,-7 10 1-15,-6 5 1 16,-1 0 2-16,-1 8 0 15,-2-2 5-15,-6 7-14 0,-7 3 13 16,-4 5-11-16,-10 5 8 16,-6 6-10-16,-7 5 9 15,-1 7-10-15,-3 6 4 16,-2 4 4-16,1-3-5 15,6 6 5-15,0-7-4 16,4-4 3-16,10-9-2 16,5-2 2-16,4-2 0 15,4 2 3-15,3 7 2 16,4 15-2-16,2 13 2 15,-2 27 0-15,2 23 0 16,-2 21 2-16,-2 21 3 16,8 15-2-16,13-7-1 0,12-6 1 15,27-25-2-15,23-27-62 16,41-41-75-1,37-37-43-15,37-44-14 16,43-27 0-16,31-25-8 0</inkml:trace>
  <inkml:trace contextRef="#ctx0" brushRef="#br3" timeOffset="148126.99">7869 11212 651 0,'-22'3'198'0,"22"-3"-24"16,12-39-174-16,36 7 0 15,26-9 0-15,28-12 0 16,22-12-6-16,27-7 2 15,21-15-3-15,18-9-3 16,16 0 3-16,19-8-2 0,11-4 4 16,19-4-4-16,14 5 5 15,21-2-3-15,17 7 2 16,22-1 7-1,17 11-3-15,16 3 3 16,17 6-3-16,5 7 3 0,10 1-2 16,4 7 2-16,3 0-1 15,-1 8-2-15,-2-7 0 16,-1 9 1-16,-7-1-1 15,1 6 1-15,-4 4-1 16,-2 4 2-16,-5 2 0 16,-8 8 0-16,-6-1 2 15,-10 5-5-15,-11 2 6 0,-12 0-4 16,-14-2 4-1,-18 3-5-15,-15 1 6 16,-20-4-5-16,-18 2 3 16,-18 3 0-16,-20 3 0 0,-29 8 0 15,-21-2-11-15,-19 7-92 16,-26 5-64-16,-26-3-12 15,-14 6-7-15,-35-6-1 16,-13 3 19-16</inkml:trace>
  <inkml:trace contextRef="#ctx0" brushRef="#br3" timeOffset="148909.99">6755 11293 647 0,'28'37'195'16,"25"19"-14"-16,13-6-181 16,23 3 0-16,26 12 0 0,33 3-4 15,24 1 0-15,27-5-4 16,18-3 2-16,21-5-3 15,17-2 1-15,16-7 0 16,14-6 3-16,9-9-3 16,16-3 3-16,5-6 1 15,12-9 1-15,16-5 1 16,7-5 1-16,13-4 0 15,9-6 1-15,12-5 1 16,2-4-1-16,12-8 1 16,12-6 0-16,5-10 0 15,12-11-3-15,9-9 3 16,6-14-2-16,7-9 0 0,11-9 1 15,0-16-1-15,0-5-1 16,-1-7 1-16,-6-4-1 16,-7 1 1-16,-9 5-3 15,-21 9 5-15,-24 1 1 16,-23 12-4-16,-20 11 4 15,-37 8-1-15,-35 11 2 16,-34 5-3-16,-37 10 4 16,-40 6-5-16,-35 2-43 15,-33 7-55-15,-29-2-49 16,-29-8-29-16,-16 1-14 15,-32-8-4-15,-16 2 103 16</inkml:trace>
  <inkml:trace contextRef="#ctx0" brushRef="#br3" timeOffset="149790.99">5918 9417 702 0,'32'-10'198'0,"-5"-11"-75"15,-7-6-123-15,17-12 0 16,11-15 0-16,14-14 0 15,13-15 0-15,11-17 0 16,14-12 0-16,14-18 0 16,19-8 0-16,11-8 0 15,16-3 0-15,12 1 0 16,16 0 0-16,15 6 0 15,13 2 0-15,8 5-5 16,18 6-1-16,7 2 3 16,12 4 0-16,10 4 4 15,13 1-4-15,5-1 4 16,11 6-5-16,11 1 5 0,9 5-4 15,12 6-1-15,11 7 4 16,7 6-4-16,8 12 6 16,9 8-4-16,5 6 4 15,2 15 2-15,7 11-1 16,-2 9 0-16,6 9-1 15,-6 8 0-15,-6 10-2 16,-10 10 1-16,-3 6-3 16,-7 5-4-16,-7 4 3 15,-8 6-3-15,-9-1 2 16,0 8 0-16,-6 1 0 15,0 3-1-15,-10 3 0 16,-1 1 3-16,-13 2-3 0,-3 4 2 16,-18-1-1-16,-16-3 3 15,-17 1-1-15,-23-4 3 16,-27-1-2 0,-22-3 1-16,-30-9-64 0,-26-4-57 15,-30-14-46-15,-17-5-10 16,-31-14-2-16,-11 3-8 15</inkml:trace>
  <inkml:trace contextRef="#ctx0" brushRef="#br3" timeOffset="150824.99">7045 12109 658 0,'13'8'169'16,"7"10"-49"-16,1 10-141 15,12 25-8-15,11 12 0 16,12 20 16-16,10 15 8 15,15 17 1-15,9 8 1 16,18 6-2-16,11 7-2 16,12-5 4-16,10-4 3 15,16-6-2-15,10-1 3 16,10-10 0-16,13 0-1 15,11-5-2-15,14-10 2 16,16-11-2-16,10-6-1 16,19-14-2-16,20-11 0 0,16-14-2 15,17-10 0-15,18-9 3 16,9-10 1-16,14-3 0 15,7-4 1-15,5-5-1 16,6-6-1-16,-1-2 1 16,2-2 0-16,1-1 1 15,-5-12-2-15,0-3 5 16,-4-8-1-16,2-10 1 15,-3-14 0-15,-1-9 0 16,-5-17 0-16,0-15 0 16,-10-8 1-16,-5-10-5 15,-9-5 3-15,-10-6 1 16,-8-2-1-16,-11 0 4 0,-6-1-1 15,-17 1 2-15,-6 0-1 16,-11-6 3 0,-8-7-1-16,-11-11 1 15,-4 0 0-15,-11-8-6 0,-9-12-1 16,-6-9 3-16,-7-1-2 15,-14-6 5-15,-10 9-3 16,-19 7-3-16,-19 8 1 16,-20 12 3-16,-13 20 0 15,-21 17-2-15,-19 18-25 16,-13 16-84-16,-7 20-45 15,-12 1-9-15,-4 22-5 0,-16-1-6 16</inkml:trace>
  <inkml:trace contextRef="#ctx0" brushRef="#br3" timeOffset="151932.99">6158 8721 668 0,'0'0'188'0,"-17"-2"-39"16,17 2-149-16,-6-16-6 0,20 0-2 15,11-10-1-15,9-15-1 16,13-7 2-16,12-14-4 15,14-9 6-15,13-15-2 16,10-10 1-16,14-9 1 16,7-12-1-16,8-3-2 15,9-9 3-15,12-4-3 16,14-5 2-16,11 1 2 15,10-5 0-15,8 6 2 16,14-2-2-16,8 3 2 16,10 4-3-16,8 3 3 15,9 3 0-15,9-3-4 16,14 3 6-16,9 1-1 0,13-2 2 15,6 2 2-15,8 9 1 16,8 3 1 0,5 2 0-16,6 13 2 15,1 2 0-15,2 14-3 0,-2 7 4 16,3 10-4-16,3 3 1 15,0 7-3-15,1 6-2 16,2 2-2-16,1 4 1 16,0-4-1-16,-4 9 0 15,-4 5 1-15,-2-2 0 16,-5 8-1-16,-1 6 2 15,-9 1-1-15,-1 6 1 16,-4 11-1-16,-3 4 0 16,-6 7 0-16,-7 9-1 15,-8 5 2-15,-15 13-2 16,-11 4 2-16,-16 11-5 15,-4 7 3-15,-17 7-2 0,-11 6-1 16,-7 10 1-16,-8 4 2 16,-5 2-2-16,-3 4 1 15,-4 8 3-15,-1-3 0 16,5 1 0-16,0-4-53 15,4 3-87-15,6-2-14 16,-12-16-9-16,-6 8-9 16,-38-21 51-16</inkml:trace>
  <inkml:trace contextRef="#ctx0" brushRef="#br3" timeOffset="154931.98">17592 13401 436 0,'0'0'173'0,"19"14"-26"15,7-14-133-15,14 0-3 16,12-3 2-16,9-8-2 15,11 0-5-15,2 1-4 16,7 3-2-16,5 9-2 16,8 6 0-16,5 15 0 15,9 8 1-15,9 8-1 0,8 6 4 16,15 2-1-16,10-5 1 15,10-8 0-15,9-8 2 16,13-13-2 0,2-16-1-16,14-16 1 0,10-17-1 15,5-8 2-15,8-5-3 16,4-1 1-16,2 1-2 15,0 4 3-15,0 11 0 16,1 9 1-16,-11 14-2 16,-7 6 1-16,-2 7-1 15,-12 8 3-15,-9-1-1 16,-9 3-1-16,-8 4 0 15,-14-11-1-15,-7-4 0 0,-13-7-3 16,-13-14-44 0,-12-2-59-16,-9-7-28 15,-17-6-16-15,-10 6-4 16,-11-5-4-16,-6 10 55 0</inkml:trace>
  <inkml:trace contextRef="#ctx0" brushRef="#br3" timeOffset="155410.98">25472 12757 453 0,'-55'19'146'0,"-16"-1"-43"15,-2 11-82-15,2 9-3 16,3-1-12-16,4 0-2 16,9-3 0-16,8-1 9 15,14-4 2-15,18-6 1 16,18-1-3-16,16 3 1 15,14 4-3-15,13 5-4 16,7 10-3-16,2 8-13 16,-4 9 0-16,-3 3-6 15,-13 7 3-15,-13-3-2 0,-16-5 6 16,-18-2 12-16,-10-16 2 15,-9-13 5-15,-5-12-1 16,-2-14 2-16,1-10 0 16,0-9-24-16,9-7-72 15,7-3-48-15,12-6-21 16,10 3-3-16,10-1-3 15,16 4 20-15</inkml:trace>
  <inkml:trace contextRef="#ctx0" brushRef="#br3" timeOffset="155895.98">25806 13904 457 0,'39'99'163'0,"-11"-3"-3"16,-9 1-119-16,1 4-30 15,-5-6-5-15,3-7 0 16,-10-15-1-16,-1-15-1 15,-5-11-1-15,-2-21 6 16,0-26 0-16,-10-9-1 16,-4-35 1-16,2-26-3 15,-2-26 0-15,1-25 1 16,-2-19-2-16,0-12-13 15,2-4 2-15,0 0 1 16,4 5 1-16,2 18 3 0,6 18-3 16,2 19 0-16,10 18-1 15,9 17 6 1,6 14-1-16,9 21 1 15,1 14-1-15,7 15-1 0,1 12 1 16,0 17-5-16,-8 14 0 16,-10 11-3-16,-9 12 0 15,-13-2-3-15,-12 1 2 16,-9 0 2-16,-8-11 6 15,-13-5 4-15,-2-15 2 16,-2-7-1-16,-2-19 3 16,8-8 6-16,1-14-1 15,7-15-74-15,10-5-64 16,14-5-27-16,2-9-2 15,12 3 0-15,4-15-1 16</inkml:trace>
  <inkml:trace contextRef="#ctx0" brushRef="#br3" timeOffset="156097.98">26503 13046 568 0,'28'38'162'15,"-2"14"-6"-15,-5 5-159 16,-5 11 0-16,-1 9-1 15,-11 5 1-15,-4-2-6 16,-2-1-36-16,-9-19-56 16,-6-17-32-16,1-21-20 15,-5-33-3-15,14-21-1 16,-6-35 39-16</inkml:trace>
  <inkml:trace contextRef="#ctx0" brushRef="#br3" timeOffset="156513.98">26758 13036 574 0,'4'35'164'0,"3"11"-6"16,1-4-157-16,-2 4-1 15,5 1-2-15,0-5 1 16,-3-5-5-16,2-6 3 15,-4-13 0-15,-6-18 6 16,0 0 2-16,0 0 1 0,1-39 3 16,-2 0-3-1,0-11 2-15,2-10-2 16,8-12 1-16,-3-1-6 15,8 3-3-15,8 2-4 0,3 10-1 16,3 9 0-16,7 12-1 16,3 14 3-16,2 21 1 15,3 11 0-15,0 17 4 16,-2 9 1-16,-4 16 3 15,-2 2-2-15,-4 12 2 16,-8 0-3-16,-1-2-6 16,-6-11 5-16,-2-15-26 15,5-15-78-15,2-13-46 16,2-27-2-16,6-6-7 15,2-26 1-15,8-1 11 16</inkml:trace>
  <inkml:trace contextRef="#ctx0" brushRef="#br3" timeOffset="157097.98">28031 12703 613 0,'4'-42'166'15,"-4"-8"-6"-15,-6-1-156 16,-3 9-5-16,-4 6 0 15,-9 10-1-15,-9 17 2 16,-9 17 0-16,-7 16-2 16,-6 20 2-16,-3 11-1 15,2 13-2-15,5 9-1 0,8 2 2 16,9-3-4-16,10-3 1 15,11-8-1-15,14-13 5 16,8-14 1-16,9-12 2 16,7-13 1-16,10-15 0 15,3-18 3-15,3-14 0 16,2-9-1-16,-2-16-5 15,-4-16 0-15,-6-11-2 16,-3-8 3-16,-7-13 0 16,-9-6 4-16,-1-3-1 15,-7 1 0-15,-4 11-1 16,-6 4-2-16,0 15 0 15,-2 19-2-15,-5 12-1 0,3 22-2 16,-2 8-1-16,10 24 1 16,-10-5 2-1,8 27 2-15,4 22-1 16,2 18 0-16,10 14-3 0,2 12 1 15,8 17 0-15,-1 9-2 16,6 6 0-16,-1-7 0 16,3-10 2-16,-1-9 1 15,-4-15 5-15,-3-14 0 16,0-13 2-16,-6-18-3 15,0-22-16-15,-2-19-73 16,-2-20-45-16,-5-30-14 16,0-18-3-16,-2-24-2 15,5-14-3-15</inkml:trace>
  <inkml:trace contextRef="#ctx0" brushRef="#br3" timeOffset="157358.98">28398 11436 525 0,'0'0'154'16,"-13"3"2"-16,5 30-53 15,5 15-103-15,9 22-5 16,3 19-3-16,3 13 8 16,3 17-6-16,6 7 0 15,-1 4 0-15,4-2 2 16,-3-6 1-16,1-8 1 15,-3-15 2-15,2-10-1 16,-7-21 3-16,3-14 3 16,-1-17-8-16,-2-26-71 15,1-19-54-15,7-19-17 0,-5-32-7 16,10-14-2-16,-7-21-1 15</inkml:trace>
  <inkml:trace contextRef="#ctx0" brushRef="#br3" timeOffset="157847.98">28786 12067 597 0,'0'0'157'0,"0"21"-14"16,12-9-131-16,9-3-4 15,8-1 0-15,10-3-3 16,1-2 1-16,8-6-2 15,1-7 0-15,-3 1-1 0,0-12-1 16,0 0 0-16,-5-10-1 16,-7-2 0-1,-4-2-4-15,-7 0 1 16,-7 0-3-16,-8 1 2 0,-12 1-1 15,-9 12-1-15,-13 7-1 16,-9 10 2-16,-11 16 2 16,-7 7 1-16,-4 17 2 15,1 11-1-15,3 6 1 16,8 14-1-16,7 0 4 15,15 6-3-15,14 3-1 16,13-5 3-16,21-6-1 16,14-2 1-16,11-9 1 15,13-12 1-15,12-8-4 16,14-22 2-16,7-12-1 15,10-18-1-15,-3-21 0 16,1-20-2-16,-13-14 3 0,-8-18 0 16,-16-12 1-16,-23-14-4 15,-23-8-2-15,-24 0-70 16,-31 3-53-16,-29 0-24 15,-23 17-9-15,-23 4-5 16,-27 27-5-16</inkml:trace>
  <inkml:trace contextRef="#ctx0" brushRef="#br3" timeOffset="158064.98">26874 12041 620 0,'0'0'158'15,"0"0"-128"-15,5 16-189 16,-5-16-3-16,0 0-5 15,-13-6-3-15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4:03:13.1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9447 1226 628 0,'-61'-5'195'15,"-5"3"-69"-15,-5 7-121 16,-1 5-3-16,-6 8 0 16,1 9 0-16,2 11-3 15,1 17 2-15,6 13-4 16,2 20 2-16,9 17-5 15,7 12 2-15,10 8-2 16,11 2 5-16,10-1-4 16,13-7 2-16,13-11 1 15,18-15 2-15,11-25-1 0,18-27 4 16,13-25-5-16,11-24 1 15,4-28-38 1,13-9-61-16,-3-17-34 16,-4-13-27-16,-1 1-12 0,-11-8-13 15,5 16 52-15</inkml:trace>
  <inkml:trace contextRef="#ctx0" brushRef="#br0" timeOffset="279">9861 1357 519 0,'11'46'172'16,"-5"-12"-5"-16,1 18-182 15,14 14-2-15,12 12 4 16,6 7 2-16,5-6 14 0,7-3 2 15,4-7 0-15,6-8 2 16,0-20-1-16,6-19 2 16,-4-20-1-16,4-15 0 15,0-16-3-15,-1-18-58 16,1-8-54-16,-2-10-34 15,-9-15-17-15,1 6-16 16,-14-17 1-16</inkml:trace>
  <inkml:trace contextRef="#ctx0" brushRef="#br0" timeOffset="521">10864 1177 553 0,'-27'60'181'0,"8"41"-2"16,3 19-181-16,3 31-3 15,2 29 0-15,1 26 5 16,-1 16-2-16,-1 1 3 15,-2-7 2-15,-3-12 1 16,2-22-4-16,1-33 9 16,3-31-4-16,0-36 6 15,10-34-5-15,1-48-3 16,17-18-78-16,6-38-72 15,13-21-30-15,1-31-9 16,13-16 1-16,3-28 15 16</inkml:trace>
  <inkml:trace contextRef="#ctx0" brushRef="#br0" timeOffset="770">11465 927 529 0,'17'46'177'16,"6"32"-6"-16,-2 14-185 15,6 35 2-15,1 24 10 16,2 13 3-16,-2 4 1 16,-2 3 2-16,-4-7-5 15,-8-18 5-15,-4-18-5 16,-6-28 4-16,-8-33-50 0,-3-31-54 15,-9-31-38 1,-7-40-16-16,-5-16-3 16,-10-34-13-16,-2-6 82 15</inkml:trace>
  <inkml:trace contextRef="#ctx0" brushRef="#br0" timeOffset="1195">11216 1742 589 0,'-2'-16'180'15,"18"-1"-4"-15,15-7-184 16,26-7-5-16,14-1-2 15,18-10 6-15,10-5 5 16,2 9 2-16,1 7-2 16,-5 4 1-16,-14 20-2 15,-11 9 5-15,-13 22 3 16,-16 19-2-16,-14 18 1 15,-6 17-1-15,-8 6 1 0,-3 4 1 16,0 1 1-16,4-6-2 16,1-7-1-16,9-16 3 15,7-21-3-15,6-13 2 16,6-22 0-16,5-17 1 15,6-21-2-15,-1-22 2 16,-7-13 0-16,-7-17-6 16,-10-10 2-16,-12-8 0 15,-19 8 0-15,-19 4 0 16,-19 15-2-16,-15 19 1 15,-11 30-5-15,-6 22 5 16,-6 17 2-16,-2 19-5 16,14 12 0-16,6 3-65 0,24 7-57 15,21-6-30-15,20-19-8 16,27-7-9-16,19-20-7 15</inkml:trace>
  <inkml:trace contextRef="#ctx0" brushRef="#br0" timeOffset="1620">13851 798 579 0,'2'38'176'0,"2"10"-3"15,6 29-188-15,9 27-1 16,3 36 3-16,4 19 14 15,2 26-1-15,-6 6-2 16,-4 2 6-16,-4-8-4 16,-5-17 4-16,-5-19-4 15,-4-31 0-15,-2-25 0 16,-1-33-39-16,-3-29-65 15,6-31-50-15,-6-21-14 0,-4-35-3 16,10-9-3-16,-11-35 94 16</inkml:trace>
  <inkml:trace contextRef="#ctx0" brushRef="#br0" timeOffset="1992">14370 867 527 0,'11'17'175'0,"-4"23"-7"0,-7 4-184 16,-6 14-1-16,-6 10 44 15,-15 6-9-15,-5 2-16 16,-7 0 0-16,-6 7-1 15,-2-7 3 1,0 0-1-16,4-3 0 0,4-4-2 16,11-3 1-16,10-3-3 15,15 1-2-15,11-8 3 16,17 0-2-16,14-8 2 15,16-4-2-15,10-2 3 16,11-9-1-16,3-9 1 16,-1 2 0-16,-2-11-1 15,-13-2 1-15,-12-9-55 0,-8-8-62 16,-9-9-43-1,-18-26-8-15,2-4-5 16,-16-25-1-16</inkml:trace>
  <inkml:trace contextRef="#ctx0" brushRef="#br0" timeOffset="2191">14830 1586 589 0,'16'68'176'15,"-5"2"1"-15,1 21-190 16,12 6 6-16,2 10 3 15,0-1 0-15,-3-14 0 16,0-12-7-16,0-20-65 16,-7-21-47-16,-16-39-28 15,17-21-18-15,-21-41-1 16,-3-22 2-16</inkml:trace>
  <inkml:trace contextRef="#ctx0" brushRef="#br0" timeOffset="2921">15385 1820 499 0,'22'139'172'0,"0"-1"-3"16,-11-13-132-1,5-5-37-15,1-11-1 0,-2-28 4 16,1-19 6-16,-7-31 6 16,-9-31-2-16,14-23 0 15,-9-39 1-15,-7-32-1 16,1-29 1-16,-1-17-3 15,4-7-14-15,3 5-6 16,4 9 0-16,8 25-4 16,2 28-4-16,10 38 3 15,4 34 1-15,5 39 1 0,1 17 3 16,2 29 2-1,0 15 3-15,2 15 3 16,0 2 3-16,-2-2 0 16,2-11 0-16,1-15 7 0,5-16 0 15,1-28 5-15,11-14-2 16,2-28 1-16,2-18 0 15,-2-17-2-15,4-12 0 16,-6-13-7-16,-7-11 2 16,-9-12-5-16,-12-1 0 15,-11 0 2-15,-16 4-10 16,-7 10-5-16,-17 12-3 15,-8 23 2-15,-9 19-1 16,-3 27 0-16,-4 23 0 16,5 25-2-16,4 16 11 15,7 14 4-15,13 7 5 16,13 5-2-16,13-1-2 0,19-7 6 15,10-13-1-15,19-20 6 16,7-16-2-16,16-20 2 16,10-22-7-16,7-25-89 15,7-12-54-15,-5-33-24 16,1-12-3-16,-10-17-10 15,-1-5 0-15</inkml:trace>
  <inkml:trace contextRef="#ctx0" brushRef="#br0" timeOffset="3243">17517 1161 583 0,'-80'18'179'16,"-4"11"-3"-16,-1-1-175 15,4 9-4-15,12 7-5 16,13 0 2-1,20 6-2-15,22 0 1 0,20 2-3 16,27 2 2-16,18 4-2 16,17 2 4-16,10-1 4 15,10 5 1-15,-2-8 0 16,-5 2-1-16,-14-4 1 15,-17 2 0-15,-22 1 1 16,-24-3-1-16,-18-2 1 16,-17-2 0-16,-11-5-1 0,-8-4 3 15,-1-9 0-15,4-12-82 16,8-12-56-1,11-24-27-15,21-4-5 16,8-19-3-16,21-1 23 0</inkml:trace>
  <inkml:trace contextRef="#ctx0" brushRef="#br0" timeOffset="3479">18235 1490 556 0,'1'59'173'0,"5"20"-7"15,-6 14-180-15,8 12 1 16,-5 14 7-16,4 2 4 16,2 0-1-16,2-9 3 15,-1-17-1-15,-1-15-5 0,2-23-69 16,3-23-55-16,11-25-27 15,2-26-7-15,10-26-10 16,1-36 25-16</inkml:trace>
  <inkml:trace contextRef="#ctx0" brushRef="#br0" timeOffset="3822">19009 1171 575 0,'-61'6'187'0,"-5"-6"-1"15,1 7-188-15,9 12 1 0,6-3-4 16,10 10-6-16,11 2-3 16,14 8 0-16,17 8 3 15,20 1-2-15,17 10 1 16,15 4-1-16,13 7 6 15,8 5 4-15,0 4 4 16,-3 3-2-16,-11 1-1 16,-18 4 2-16,-21 0 1 15,-22-2-2-15,-21-9 3 16,-21-3-1-16,-15-14 3 15,-10-9-48-15,-11-17-99 16,5-5-25-16,-9-27-5 16,19-2-9-16,-1-12 46 0</inkml:trace>
  <inkml:trace contextRef="#ctx0" brushRef="#br0" timeOffset="10786">4799 15204 204 0,'-5'-28'165'15,"3"7"-29"1,1 5-28-16,-4 3-14 15,5 13-9-15,-9-18-16 0,9 18-19 16,-9-13-47-16,9 13-3 16,-15-28 0-16,4 12-1 15,-6 0 2-15,-5 0 1 16,-9 9 1-16,-5 7-2 15,-7 18 0-15,-3 16-3 16,-7 13 3-16,2 18-3 16,1 11 0-16,8 7-5 15,9 6 1-15,13-4-1 16,12-11 1-16,8-15 3 15,16-14-2-15,11-19 3 16,6-21 1-16,8-24 0 16,6-22 1-16,3-11-3 0,0-11 5 15,-2-12-3-15,-5-4 2 16,-3-1 0-16,-8 7-3 15,-3 16 1-15,-11 12 0 16,-7 11 4-16,-11 34-3 16,0 0-1-16,13 39-1 15,-10 14-1-15,3 20 2 16,-1 13 0-16,9 12 0 15,0-3 0-15,8-9 1 16,1-17 3-16,7-16-3 16,2-30-10-16,5-23-75 15,3-21-38-15,-1-30-19 16,1-5-2-16,-3-17-5 0,1 1-2 15</inkml:trace>
  <inkml:trace contextRef="#ctx0" brushRef="#br0" timeOffset="11224">5286 14994 595 0,'-1'59'147'0,"-5"2"-11"15,3 17-139-15,8 13-2 16,-3 8 4-16,4-6-1 15,-6-7 1-15,5-12 1 16,-5-14 1-16,0-11 1 0,0-21-1 16,0-28-1-16,0-13 1 15,3-26-4 1,-2-20 3-16,4-10-5 15,0-14 2-15,1-10-3 0,2-7 5 16,5 7 1-16,2 10 0 16,3 12 2-16,6 14-2 15,6 15 3-15,3 19-1 16,3 20 4-16,0 19-4 15,2 17 1-15,-3 17-2 16,-1 12-2-16,-2 9 2 16,-4 2-2-16,-6-3 1 0,-1 0-1 15,-3-18 0 1,-3-9-3-16,-2-13 0 15,-1-24-43-15,-2-9-58 16,2-12-23-16,-3-19-16 0,2-5 2 16,-5-9-3-16,6-9-4 15</inkml:trace>
  <inkml:trace contextRef="#ctx0" brushRef="#br0" timeOffset="11412">5938 14899 523 0,'0'0'142'15,"20"29"-19"-15,-11 2-74 16,2 14-51-16,4 12 0 15,-3 6 3-15,2 0-3 16,-1 6 3-16,0-9-3 16,2-8-41-16,-4-15-55 15,0-22-32-15,0-17-12 0,-9-32-18 16,2-15-2-16,-15-30 67 15</inkml:trace>
  <inkml:trace contextRef="#ctx0" brushRef="#br0" timeOffset="12026">6430 14978 426 0,'35'89'162'16,"-13"-7"-40"-16,-2-9-40 0,-3-4-28 15,-5-17-48-15,-5-14-3 16,-7-38 0-16,0 0-2 16,-2-38 1-16,-9-22 2 15,-1-13-4-15,-2-16-1 16,5-7-1-16,0 4-2 15,8 6 2-15,3 13 2 16,9 18-1-16,6 19-2 16,14 23 3-16,4 19 0 0,7 22-2 15,3 14 4 1,0 13-2-16,1 12 1 15,0 9-1-15,-5 4-1 16,-7-3 1-16,-4-4 0 0,-7-16 2 16,-6-8-2-16,-4-20 1 15,-13-29-3-15,14-5 1 16,-13-34 2-16,-1-16-2 15,-1-21-1-15,1-12-1 16,-2-12 1-16,4 4 0 16,4 7 0-16,4 14 1 15,3 18-1-15,9 22 4 16,4 28-1-16,4 27 0 15,8 22 2-15,-1 18-2 16,2 14 4-16,3 12-4 16,5 2-57-16,-6-8-81 15,8-6-15-15,-4-25-18 0,5-13-4 16,-7-30 12-16</inkml:trace>
  <inkml:trace contextRef="#ctx0" brushRef="#br0" timeOffset="12816">7959 14509 574 0,'-40'13'177'15,"-2"2"-33"-15,5 4-154 16,4 19 3-16,3 12-1 16,4 8 4-16,4 7-1 15,3 8 3-15,10 3-2 16,7 2 1-16,10-6 6 15,9-6-4-15,8-15 1 16,7-11-3-16,10-6 1 0,3-19-3 16,1-14 3-16,3-12-1 15,0-16 2 1,-7-9 2-16,-2-10-2 15,-5-9 3-15,-13-3-3 0,-5-5 2 16,-6 7-2-16,-7 6 3 16,-4 8-2-16,-3 9-1 15,0 9 2-15,3 24-2 16,0 0 2-16,-7 20 1 15,12 9-3-15,5 8 2 16,7 4-1-16,5 4 0 16,11 4-1-16,7-10-3 15,9-7 4-15,5-11-5 16,13-14 5-16,4-17-2 15,2-19 2-15,3-15-1 16,-2-19 1-16,-5-10 1 16,-6-17-2-16,-12-5 1 0,-13-4-1 15,-12-8-1-15,-13 4 3 16,-13 6-1-16,-13 9 1 15,-7 17 2-15,-10 17-1 16,-2 24 3-16,-7 28-4 16,-5 30-1-16,2 25 1 15,6 17 0-15,9 14-1 16,12 10-1-16,12 4 0 15,16-4 0-15,25-7 2 16,19-15 1-16,26-19-2 16,20-14 0-16,19-11-9 15,16-18-123-15,13-25-23 16,14-11-16-16,-5-21-7 0,7-3-2 15</inkml:trace>
  <inkml:trace contextRef="#ctx0" brushRef="#br0" timeOffset="13775.99">19287 14029 397 0,'19'44'162'16,"-15"12"-11"-16,1 26-126 15,3 20-23-15,-2 20 2 16,-1 12 2-16,-2 14-3 16,-5-4-6-16,-1 1 4 15,1-17 1-15,-4-18 0 16,-1-19 0-16,-2-19 0 15,5-17-2-15,-2-31 1 16,6-24 1-16,-7-21-2 0,9-36-3 16,3-21 1-16,-2-22 0 15,0-19 0-15,-1-12-1 16,-1-7 0-1,-2 2 0-15,-1 6 3 0,-3 10-4 16,1 9 2-16,2 17 1 16,8 7 0-16,5 10 0 15,14 11-1-15,9 9 1 16,14 16-2-16,10 22 5 15,11 16-4-15,-2 19 0 16,4 23 3-16,-6 18 1 16,-10 17 0-16,-12 19 0 15,-19 9 0-15,-14-3 0 16,-16-7 1-16,-13-7 0 15,-16-19-2-15,-6-20-2 16,-5-23 2-16,-4-22 0 16,-1-25 0-16,3-13 1 0,6-15-1 15,2-8-2-15,11-1-47 16,4 5-57-16,11-8-33 15,14 11-14-15,3-6 0 16,23 9 2-16</inkml:trace>
  <inkml:trace contextRef="#ctx0" brushRef="#br0" timeOffset="14008.99">20339 13320 434 0,'16'27'152'16,"-4"29"-4"-16,-1 12-150 15,-1 24-4-15,0 12 8 16,-5 13-3-16,1 0 3 16,0-4-1-16,4-4 2 15,-2-17-1-15,7-15-37 16,12-25-61-16,8-12-31 15,15-27-21-15,14-5-8 16,3-24-10-16</inkml:trace>
  <inkml:trace contextRef="#ctx0" brushRef="#br0" timeOffset="14430.99">21437 13871 544 0,'-41'-42'174'16,"-7"5"-70"-16,-7 13-102 0,-6 17-6 15,0 15 2-15,-4 15-2 16,0 19-1-16,4 12 1 16,3 11 0-16,12 8-1 15,9 0 2-15,16 0-1 16,11-5 1-16,19-10 0 15,9-9 1-15,16-15 1 16,12-19 1-16,7-15 0 16,7-17 1-16,1-13 1 0,0-13-7 15,-7-9 4-15,-2-4 0 16,-13-1-2-16,-11 10-1 15,-3 9 0 1,-14 17 1-16,-11 21 0 0,1 17 6 16,-2 20-3-16,-2 13-1 15,4 10 2-15,4 2 1 16,6 3-1-16,8-10 0 15,12-18-1-15,8-17 0 16,11-15-49-16,4-17-51 16,1-22-30-16,7-10-16 15,-9-21 6-15,-3-9 6 16</inkml:trace>
  <inkml:trace contextRef="#ctx0" brushRef="#br0" timeOffset="14838.99">21864 13858 443 0,'-15'0'133'15,"5"26"-25"-15,7 13-37 0,-5 12-67 16,8 14-2-16,0-2 1 15,8 7 1-15,-6-2-1 16,7-5 0-16,-1-8 0 16,1-6 0-16,4-17 0 15,-3-11 0-15,1-21 0 16,1-19-2-16,-1-17 0 15,0-22-5-15,1-20 2 16,1-14-1-16,5-14 1 16,-1 1-2-16,3 9 2 15,5 8-1-15,1 15 0 16,3 20 3-16,3 23-1 15,0 29 0-15,-1 20-2 0,0 17 1 16,-1 18-1-16,-5 6 3 16,0 16 0-16,-4 2 1 15,6-7 2-15,0 4-2 16,5-15 3-16,7-13-1 15,7-13 2-15,9-15-4 16,2-17 0-16,2-10-43 16,-2-16-51-16,-2-7-34 15,-8-21-18-15,-5-7-6 16,-16-23-5-16,2-9 94 15</inkml:trace>
  <inkml:trace contextRef="#ctx0" brushRef="#br0" timeOffset="15137.99">22868 12564 494 0,'-8'17'157'15,"2"18"-4"-15,6 25-161 16,3 22 3-16,8 27-2 15,2 18 4-15,-4 7 3 16,4 12-1-16,-2-1 2 16,2-6-1-16,5-7 1 15,7-20-3-15,8-10 5 0,8-16-2 16,13-21 1-16,9-21-1 15,12-20 0 1,5-18-1-16,5-15-79 16,-5-14-47-16,-10-21-18 0,-1-3-9 15,-22-21-2-15,-7 10 25 16</inkml:trace>
  <inkml:trace contextRef="#ctx0" brushRef="#br0" timeOffset="15311.99">23092 13073 580 0,'-87'-5'173'0,"-8"0"-49"15,0 7-257-15,1 11-45 16,1-7-1-16,15 6-6 0,0-17 1 15</inkml:trace>
  <inkml:trace contextRef="#ctx0" brushRef="#br1" timeOffset="48483.99">6573 7511 557 0,'0'0'172'0,"0"0"-5"15,0 0-173-15,-8-18-4 16,8 18 1-16,0 0 3 16,0 0 1-16,10-18 4 15,-10 18 3-15,-1-33-1 16,-3 16 1-16,-1-8-2 15,2-2 2-15,-6-3-2 16,2-2 1-16,-2-4 0 16,-2-1 1-16,0 0 0 0,-3-4 1 15,-1-3 3-15,-3 2-7 16,-3-8 6-16,-2-1-8 15,-5-4 8-15,-4-8-8 16,-2 3 6-16,-4-7-6 16,-1-1 2-16,-4 2 3 15,-4-1-3-15,-3 7 3 16,-3-5-3-16,-6 12 1 15,-2-2-1-15,-3-1 1 16,-7 4-2-16,0 2 0 16,-2 0 3-16,-6-4-2 15,3 6 3-15,-5 1-2 16,0 3 2-16,0 6-2 0,-3 3 6 15,-3 7-4-15,-1 2 0 16,0 10-1 0,-3 3 0-16,1 10-1 15,-1-1 1-15,1 11-1 0,1 6 0 16,0 2-1-16,2 11 1 15,2 3 0-15,-3 6-1 16,0 8 3-16,1 5-6 16,-1 9 4-16,0 5-3 15,2 9 2-15,-3 4-3 16,3 4 1-16,2 7 2 15,0 7-1-15,4 4 3 16,2 10 4-16,-3 5-6 16,6 5 6-16,-1 13-4 15,-2 1 5-15,4 10-6 16,3 6 7-16,0 12-2 15,-4-4 0-15,7 4 3 0,0-1-2 16,1 2-8-16,1-2 7 16,5 1-1-16,5-8-2 15,6 3-3-15,5-10-1 16,7 4 0-16,4-5 0 15,10 3 9-15,7-2-9 16,4-1 2-16,2 1-2 16,10-6 1-16,0 5 3 15,3-2-4-15,11-3 2 16,-2 3 0-16,3-3 0 15,4-3-1-15,4 0 1 16,3-2-2-16,5-5 1 16,3-1 3-16,6-4-3 0,1-5 3 15,4-1-3-15,4-3 3 16,6-6-5-16,3 0-1 15,-1-5 3-15,1 3-3 16,6-9 2-16,-1-3-1 16,5-4 4-16,8-8-4 15,-8 1 8-15,2-8 2 16,9-4-11-16,4-9 5 15,-1-2-1-15,8-8 1 16,4-2-3-16,5-4 2 16,4-3-3-16,5-4-1 15,4-1 4-15,5-3-1 16,6-1 1-16,1-8-2 0,3-1 0 15,5-7-2-15,2-5 2 16,1-7 1 0,0-8-2-16,-1-4 0 15,-2-10 1-15,2-7-1 0,-5-11 3 16,0-12 1-16,-4-7-3 15,-4-17 1-15,-2-6 0 16,-5-10-1-16,-3-8 0 16,-3-2-1-16,-5-9 2 15,-7-1-1-15,-6-3 2 16,-7-3-1-16,-5 5 1 15,-9-8-1-15,-8 3 2 0,-11 0-1 16,-3-1-3 0,-7-1-1-16,-11 5 1 15,-6 4 0-15,-8 11 1 16,-6 4 0-16,-5 11 2 15,-8 7-1-15,-1 16 4 0,-1 7-2 16,0 8 1-16,-3 7 0 16,4 5 0-16,-2 11-1 15,4 0-1-15,4 18 0 16,-11-19 0-16,11 19 0 15,-13-15 0-15,13 15 1 16,-17-1-1-16,17 1 0 16,-20 6 0-16,7 1 0 15,2-1 1-15,11-6-1 16,-22 26 0-16,13-11 1 15,-1-1-2-15,1 4 2 16,1 3-2-16,1 4 3 0,-4 1-3 16,2 3 0-16,1 5 0 15,-3 2 1-15,2 4 0 16,2 2 0-16,-2 2 3 15,2 3-1-15,4 2 1 16,-1 4-1-16,6 3-1 16,2-1 1-16,2 5 0 15,6 2-1-15,-2-4-3 16,6 2 1-16,-1-2-2 15,2-1 3-15,3 5-1 16,4-10 1-16,1 1-1 16,6 1 1-16,4-2-3 15,1-2 1-15,6-1-1 0,5-4-3 16,3-1 3-16,2-3-3 15,6-4 3-15,1 2-3 16,5-5 3 0,-1 0-1-16,3-2 2 0,6-2 1 15,0 1-1-15,4-1 0 16,1-4 0-16,1 0 0 15,2-1 0-15,1-6 0 16,2-3 0-16,1-1-1 16,0-10 2-16,3-8-1 15,2-12 1-15,-2-1-1 16,2-12 0-16,1-1 0 15,3-12 1-15,1-1-2 0,0-3 1 16,1-6 3 0,-1-1-5-16,1 4 3 15,-2-1-2-15,4-1 3 16,-8 1-4-16,-1-3 4 0,-2-1-3 15,0-2-3-15,-6-6 1 16,2-7-1-16,0-6 1 16,-4-12 0-16,-1-7-1 15,-2-11 0-15,1-3 2 16,-1-13-1-16,-1-2 2 15,-3-6 0-15,0-3 2 16,-3-1-1-16,-1-4 0 16,-6-3 2-16,0 4-1 15,-5-3 2-15,-3 0-1 16,-6 0 5-16,-4-3-1 15,-3-4 0-15,-3 3 2 16,-5-8-4-16,-3-2 4 0,-3-2-2 16,-2-5-1-16,-4 1-5 15,-1-4 0-15,-5-2 0 16,0 3 2-16,-6 2 4 15,1 2-5-15,-5 5-1 16,-4-3 4-16,0 3 0 16,-4 7 2-16,-5-2 0 15,-6 2-6-15,1 4 2 16,-11-2 1-16,0 5 2 15,-4-1-3-15,-10-6 4 16,-4 9-3-16,-3 6 5 16,-10 2 0-16,-4 5-1 15,-8 3 2-15,-7 9-1 0,-7 8 2 16,-7 8-1-16,-7 8 0 15,-7 6 0-15,-4 4 2 16,-7 8-6 0,-3 13 4-16,-2 6-4 0,-3 6 1 15,-3 9-4-15,-1 9 4 16,1 9-8-16,-3 6 5 15,1 9-2-15,1 7 1 16,-2 8-1-16,3 10 1 16,-3 5 5-16,-1 11-7 15,-1 4 4-15,2 11-4 16,4 6 5-16,-2 8-3 15,6 7 3-15,3 4-5 0,11 7 2 16,11 4 0 0,4 4 2-16,13 1-2 15,11 0 0-15,10-1-1 16,10 5 1-16,8-4-1 0,9-2 1 15,4 1-2-15,4 3 1 16,8 1-2-16,-3 1 0 16,2 3 4-16,-2-5-3 15,1 5 4-15,-2-3-5 16,-2-3 5-16,3-5-6 15,-1-10 4-15,3-11-2 16,6-15-93-16,6-13-48 16,3-25-25-16,12-11-3 15,-1-30-1-15,13-4 68 16</inkml:trace>
  <inkml:trace contextRef="#ctx0" brushRef="#br1" timeOffset="49244.99">6468 7334 103 0,'0'-28'104'0,"8"10"-30"16,-8 18-37-16,11-18 39 16,-11 18 4-16,17 2 0 15,-17-2-3-15,14 11-9 16,-14-11-6-16,16 26-14 15,-7-8-13-15,7 7-34 16,5 1-1-16,3 3-2 0,7 5 0 16,2-2 0-16,2-1 1 15,4 0-2 1,-2-2 2-16,-5-9-3 15,-4-1 4-15,-4-9-1 0,-5-4 2 16,-5 1 1-16,-14-7 0 16,12-13 2-16,-9 0-1 15,-4-8 0-15,-2-7-2 16,-2-4 0-16,3-7-37 15,2-5-77-15,8 2-34 16,-5-10-19-16,10 8-2 16,-2-10-2-16</inkml:trace>
  <inkml:trace contextRef="#ctx0" brushRef="#br1" timeOffset="49725.99">6546 4836 524 0,'-9'23'170'0,"9"23"-2"0,4 10-139 15,3 22-38-15,7 13 2 16,0 24 1-16,8 7 7 16,-5 11-5-16,8 3 5 15,-7 7-5-15,-2-2 2 16,0-6 1-16,-1-2 0 15,-6-13 0-15,-1-9 0 16,3-21 1-16,-4-10 0 16,-3-23-1-16,0-10 1 15,-2-15-1-15,3-14 0 16,-5-18-1-16,0 0-55 15,0 0-43-15,2-29-25 0,-6-2-16 16,-2 2-21 0,-8-17-2-16,1 4 62 0</inkml:trace>
  <inkml:trace contextRef="#ctx0" brushRef="#br1" timeOffset="50125.99">6491 6036 560 0,'-4'19'169'0,"4"9"-7"16,3-1-175-16,4 12-2 0,0 10 1 15,12 0 12 1,-6-1 4-16,3 6-3 16,-3-2 1-16,6 3-2 15,-2-3 1-15,0-5-1 0,-2-5 3 16,-2-3-3-16,0-8 0 15,-3-10 1-15,1-3 1 16,-11-18 1-16,14 18 1 16,-14-18 1-16,9-5 1 15,-9 5 1-15,16-28 0 16,-6-1 0-16,-2-4-1 15,5-10 0-15,0-14-3 16,1-5 2-16,5-8-3 16,-6-3 1-16,5 2-6 15,1 0-77-15,-4 9-49 16,-1 0-20-16,7 18-16 15,-9 7-2-15,5 21-2 0</inkml:trace>
  <inkml:trace contextRef="#ctx0" brushRef="#br1" timeOffset="50895.99">6701 13837 653 0,'0'0'184'15,"-27"13"-35"-15,15-19-152 16,12 6 2-16,-5-15-3 16,10-4-8-16,-3-19 3 15,3-20 0-15,5-17 3 16,-4-15 1-16,3-21-2 15,4-22-3-15,6-23 5 16,1-9 8-16,2-2 0 16,-2 3 3-16,-1 2-3 15,-7 6-1-15,0 13 1 16,-5 13-2-16,-7 15 2 15,-3 14-4-15,-4 22-1 0,1 12-1 16,0 19 1-16,-2 12-2 16,2 13 1-16,6 23 0 15,-5-18-1-15,5 18 1 16,0 0 1-16,0 0 0 15,0 0 1-15,0 0 1 16,14 21-1-16,-14-21-1 16,11 18-55-16,-11-18-50 15,11 26-39-15,-3-5-19 16,-10-1-6-16,4 7-2 15,-8-2 87-15</inkml:trace>
  <inkml:trace contextRef="#ctx0" brushRef="#br1" timeOffset="51331.99">6590 12648 496 0,'-20'6'182'16,"-2"-17"-6"-16,8-16-77 15,3 10-106-15,11-2 2 16,3 3-3-16,6-9 5 16,-1 1 11-16,3-9-6 15,3-4-2-15,2-5 1 0,4-10 1 16,2-10-3-16,3-7 3 15,3-6-2 1,0-8 1-16,-2-3-1 16,2 7 1-16,-8-1-2 0,1 10-1 15,-4 12 1-15,-1 11-1 16,-9 11 1-16,1 10-1 15,-1 12 1-15,-7 14-2 16,0 0 0-16,0 0-2 16,3 16 0-16,0 8 0 15,6 14 1-15,2 7 1 16,5 10-2-16,4 10 3 15,8 6-2-15,7 4-102 16,7-4-55-16,12 3-9 16,-6-24-6-16,9 0-4 15,-6-14 77-15</inkml:trace>
  <inkml:trace contextRef="#ctx0" brushRef="#br1" timeOffset="53048.99">1306 4006 580 0,'-72'32'176'15,"72"-32"-25"-15,-93 109-155 16,44-26-13-16,-1 19 2 0,5 13 2 15,0 8 9-15,10 2-1 16,7-3-1-16,20-13 7 16,18-12 0-16,21-21-6 15,22-17 1-15,17-28 6 16,21-23-3-16,7-28 0 15,17-19 2-15,-9-21-63 16,3-18-57-16,-13-13-14 16,-7-19-17-16,-16 3-13 15,-18-15-3-15</inkml:trace>
  <inkml:trace contextRef="#ctx0" brushRef="#br1" timeOffset="53312.99">1828 3374 424 0,'0'59'165'0,"14"37"-2"16,10 17-106-16,7 17-63 15,8 18-8-15,6 11 9 16,0 3 3-16,2-14 4 15,-11-15 0-15,-3-26 1 16,-10-23-3-16,-6-22 6 16,-7-27 0-16,-10-35-59 0,12 7-49 15,-12-43-33-15,9-9-19 16,-14-25-7-1,11-1 0-15</inkml:trace>
  <inkml:trace contextRef="#ctx0" brushRef="#br1" timeOffset="53672.99">2361 4176 465 0,'20'15'171'16,"10"-1"-10"-16,-6-6-114 15,4-9-54-15,-2-6 2 16,2-9 1-16,-4-13-1 15,-12-10 7-15,-2-10-5 16,-10-4 5-16,-7-4-2 16,-4 3 1-16,-9 7-1 15,-3 5 1-15,-5 11 0 0,0 18-2 16,-7 15 0-16,2 19 0 15,-3 21 0-15,3 16-1 16,5 9-3-16,10 9 3 16,4 5 0-16,12 5 4 15,9-4-2-15,10-11 2 16,12-11 0-16,14-15-1 15,10-14 0-15,9-18-62 16,7-16-50-16,4-25-28 16,11-7-8-16,-8-33-12 15,12 1-1-15</inkml:trace>
  <inkml:trace contextRef="#ctx0" brushRef="#br1" timeOffset="54128.99">3444 2987 481 0,'-18'-12'159'0,"-10"11"-47"16,-4 12-50-16,-3 15-45 16,-5 6-14-16,-2 19 4 15,1 9-5-15,0 11-4 16,4 13 0-16,2 7-1 15,11 7-1-15,3 4 0 16,14-1 0-16,9-9-2 16,13-8-2-16,4-12 4 0,10-22 2 15,-1-13 9-15,7-22 4 16,-1-18 1-1,-5-23 1-15,-3-18 0 16,-8-19 2-16,-4-12-2 0,-7-9-1 16,-6-4-12-16,-4 2-9 15,-8 3 2-15,2 20-6 16,-2 9-1-16,3 20-5 15,0 17 4-15,8 17 1 16,2 26 4-16,10 14 7 16,5 12-2-16,11 11 6 15,7 1 2-15,8 2 5 16,5-9 0-16,7-12-32 15,0-14-66-15,1-36-41 16,1-22-17-16,-7-27-12 16,0-14-3-16,-16-28 69 15</inkml:trace>
  <inkml:trace contextRef="#ctx0" brushRef="#br1" timeOffset="54477.99">3917 2699 531 0,'8'46'160'0,"-5"1"-41"16,8 10-131-16,6 4 0 16,7 12 2-16,6 0 10 15,1-3 6-15,5-7-2 16,-1-11 5-16,3-10-3 15,0-14 0-15,-3-18 5 0,3-20-2 16,-4-18-1-16,-2-19-6 16,-4-21 3-16,-5-13-4 15,-2-11 1-15,-8-9 2 16,-4-3-6-16,-4 5-2 15,-9 2 1-15,-3 14-6 16,-3 12 0-16,-5 19-5 16,-2 11-31-16,1 14-67 15,7 14-26-15,9 13-8 16,0 0-3-16,0 0 6 15</inkml:trace>
  <inkml:trace contextRef="#ctx0" brushRef="#br1" timeOffset="55661.99">5129 1964 498 0,'3'-18'160'15,"-3"18"-7"-15,0 0-108 16,-23 13-53-16,4 13-2 15,-3 17-3-15,-5 13 3 16,-5 12 1-16,2 12 0 16,-1 8 3-16,3 2 0 15,6 6 1-15,7-10 1 0,6-5 3 16,9-16 0-1,6-11 0-15,1-17 3 16,7-16 2-16,1-18 3 16,0-20 2-16,1-16 2 0,-1-14 2 15,-2-11-1-15,-1-4-2 16,-1-6-2-16,-1 5-9 15,-3 1-1-15,-2 17-6 16,-1 7-1-16,-3 14-3 16,-1 8-1-16,0 16 1 15,0 0 4-15,6 26 5 16,0-5-1-16,8 8 5 15,3-2 0-15,8-1 4 16,11 2-3-16,3-10 5 16,6-8-5-16,5-15 3 15,5-10 4-15,1-14-6 16,0-7 3-16,-1-17-1 0,-4-1 3 15,-3-14-3-15,-2 1 1 16,-9-4-2-16,-5 5-3 16,-9 1 2-16,-7 8-8 15,-10 11-2-15,-10 11 1 16,-5 10-1-16,-10 17 1 15,-4 15-3-15,-4 15 0 16,-2 14-1-16,1 11 7 16,5 5 0-16,4 3-1 15,5 5-1-15,9-8 4 16,6-11 0-16,10-5 6 15,9-20 3-15,3-13 3 16,4-11 1-16,3-15 0 0,1-6 0 16,-1-7-3-16,-2-4-2 15,-1 1-10-15,-1 3-2 16,-6 8-4-1,5 20-2-15,-1 18-1 0,3 19-1 16,5 22 4-16,0 22 2 16,3 17 4-16,4 22 1 15,-4 15 2-15,-2 8 0 16,-8 11-1-16,-8 8 9 15,-12 5-6-15,-16-3 1 16,-11-10 0-16,-14-13 3 16,-9-20 1-16,-8-20 9 15,-4-23 5-15,-1-35-5 0,-1-25 3 16,2-29-1-1,9-27-1-15,8-17 0 16,13-20-3-16,9-11-11 16,14-13-6-16,19-12 0 0,12-12-2 15,12-9 1-15,11-10 2 16,8-6-5-16,6-10 2 15,-3-2 4-15,-3-3-1 16,-3 7-2-16,-3 7 4 16,-13 24-7-16,-9 18-3 15,-7 30-6-15,-12 25 7 16,-6 24-6-16,-5 36 5 15,-21 4 0-15,-1 30-3 16,-2 19 4-16,-3 15 3 16,2 6 6-16,6 15-4 15,7 6 2-15,10-2 0 16,15-2 0-16,13-7 6 0,21-12-1 15,12-20 7-15,15-15-4 16,8-19 3-16,12-15-2 16,1-13-87-16,-3-12-59 15,-5-6-7-15,-22-3-3 16,-16 15-11-16,-30-4 2 15</inkml:trace>
  <inkml:trace contextRef="#ctx0" brushRef="#br1" timeOffset="56096.99">3732 4309 585 0,'-22'-15'177'0,"-8"1"-10"16,1-2-173-16,-3 11-3 0,9 8-3 15,3 8-5-15,9 10 6 16,4 13-3-1,7 12 2-15,7 9 2 16,8 13 0-16,7 9 3 0,8 4 5 16,6 3 4-16,4 2-4 15,4 0 4-15,-4-5-3 16,-3-3 2-16,-7-10-3 15,-4-6 1-15,-11-10-6 16,-2-13-60-16,-13-21-38 16,0-18-13-16,-21-10-5 15,5-19-11-15,-12-15 6 16</inkml:trace>
  <inkml:trace contextRef="#ctx0" brushRef="#br1" timeOffset="57300.99">3472 4945 536 0,'-10'-19'175'15,"12"-6"-29"-15,9-12-63 16,8-20-67-16,13-9-12 16,11-11-2-16,7-5-5 15,10-1-2-15,-2 7-4 16,2 11-2-16,-2 11 2 15,-4 23-5-15,-2 18 0 16,-5 23 1-16,-5 10 1 16,-4 17 4-16,-4 3 4 15,0 11 0-15,-1 2 0 16,-1 1 3-16,-3-5 1 15,-1-12 0-15,-1-6 4 0,-3-13 0 16,4-17 2-16,-2-20 2 16,-2-17-2-16,1-19 2 15,-3-10 0-15,-5-18-4 16,-2-6-1-16,-1-2-4 15,-2 2 0-15,-1 6-1 16,-5 7 0-16,4 11-1 16,-2 13-3-16,5 11 3 15,0 11-1-15,0 12 1 16,7 8-1-16,1 20 0 15,5 12-2-15,2 17 1 16,4 10 2-16,-3 21 1 16,6 4-1-16,-7 9 3 0,-2 2-1 15,-5-9 1-15,-7-8 1 16,-1-11 1-1,-5-15 3-15,-4-21 0 16,-4-21 2-16,-6-21-1 0,-2-23 4 16,0-18-6-16,2-17 2 15,1-12-2-15,2-14-3 16,3 1-1-16,8-2-2 15,6 6-1-15,3 9-5 16,5 13-16-16,-1 2-57 16,6 22-30-16,0 5-11 15,-5 12-8-15,2 10-2 16,-8 10 3-16,1 9 11 15,-3 8 79-15,-1 13 39 16,2 7 0-16,-7 9 45 16,8 18 74-16,2 10 6 15,4 9-3-15,4 12-8 0,2 7-14 16,5 5-9-16,-5 5-18 15,5 2-29-15,-7-11-36 16,-2-15-7-16,-6-6 6 16,-3-19-2-16,-9-17 2 15,-6-29 3-15,0 0-9 16,-8-52 6-16,-6-11-3 15,1-19 1-15,-6-15-3 16,4-12-2-16,2 2 0 16,6-5-6-16,5 12 0 15,8 4-3-15,10 16-2 16,4 9-29-16,13 13-8 0,1 7 3 15,7 11 2-15,-3 6 13 16,4 13 26-16,-5 8 2 16,0 11 1-16,-4 13 30 15,-9 15 7-15,3 21 5 16,-6 10-4-16,-1 15-12 15,1 7-17-15,1 10-3 16,0 2 0-16,0-3 1 16,2-12 1-16,2-9-5 15,1-15 0-15,1-18 5 16,1-21 1-16,3-20-1 15,-4-24 2-15,1-17-3 16,-4-21 3-16,-3-15-3 0,-8-8-7 16,-8-4-3-16,-7 5-9 15,-12 7 3-15,-6 15-4 16,-12 16 7-1,-8 22-5-15,-4 15 2 0,-3 24 4 16,0 13-1-16,0 13 10 16,6 5-31-16,8 8-51 15,11-5-25-15,13-16-19 16,14-1-12-16,15-27-6 15,14-9-6-15,8-27 85 16</inkml:trace>
  <inkml:trace contextRef="#ctx0" brushRef="#br1" timeOffset="57812.99">6592 2888 415 0,'34'32'153'0,"-6"9"-54"15,-2 12-31-15,3 10-13 16,2 9-49-16,-7 1-3 15,0-3 5-15,-1-2-2 16,-6-15 6-16,4-7-4 16,-9-17 5-16,2-21-9 15,0-14 2-15,-1-20 1 16,6-18-10-16,-2-11 3 15,1-18-4-15,3-10 2 16,-3-3-4-16,3-2 5 16,-3 7-3-16,-2 16 0 15,-3 7 5-15,-3 16-4 16,1 22 0-16,0 17-2 0,0 21 1 15,5 16-1-15,5 10 0 16,2 11 3-16,10 6-1 16,7-1 4-16,8 1-1 15,4-13 10-15,4-17-6 16,4-15 0-16,-2-19-1 15,0-20 0-15,-4-19 1 16,-8-16-2-16,-9-20 2 16,-9-10-9-16,-11-6 8 15,-7-3 0-15,-14 1-4 16,-6 10 3-16,-8 13-8 15,-8 18-2-15,0 21-76 16,-3 19-66-16,-2 13-10 0,8 19-4 16,-9 1-13-16,17 17 80 15</inkml:trace>
  <inkml:trace contextRef="#ctx0" brushRef="#br1" timeOffset="60240.99">4123 8815 690 0,'-32'31'196'16,"4"36"-59"-16,-7 19-137 15,13 17 0-15,7 14 0 0,9-2 0 16,6-12 0-16,7-21 0 15,4-26-4-15,7-39-3 16,2-30 0-16,6-29 0 16,2-29-2-16,7-15 4 15,0-2-1-15,-3-4 8 16,-3 14-4-16,-5 13 2 15,-4 33-1-15,-11 40 1 16,-1 34 1-16,-8 45-2 16,-4 35 2-16,-2 36-4 15,1 17 6-15,4 10-5 16,7-12 5-16,7-18-10 15,8-37 2-15,8-40-3 0,10-52 2 16,16-50-2-16,5-45-2 16,7-38 2-16,4-21-3 15,0-20 10-15,-4-4-1 16,-6 6 5-16,-7 16-1 15,-14 23 2-15,-12 27-2 16,-16 30 2-16,-12 36-2 16,-10 36-1-16,-8 33 0 15,-7 30-3-15,-2 22 1 16,1 16-2-16,5 4 4 15,2-2-3-15,8-8 4 16,8-22-2-16,7-17 1 16,9-32-4-16,11-29 1 0,9-25-2 15,4-18-1-15,2-24 1 16,4-13-1-1,-4-23 1-15,-2-18-2 16,-8-16 6-16,-7-12-3 0,-11-10 4 16,-15 0 7-16,-10 1-3 15,-17 15 1-15,-10 25-3 16,-14 23-3-16,-16 38 1 15,-7 38 0-15,-14 41 0 16,-5 37-10-16,-2 30 5 16,-4 20-7-16,3 12 9 15,10 5 3-15,9-8-3 0,13-15 5 16,14-20-5-1,18-22 1-15,16-29-2 16,15-26 5-16,5-23-4 16,30-44 0-16,-2-15-1 15,6-17-3-15,5-16 3 0,-5-11-1 16,-3 6 5-16,-9 5-2 15,-14 14 2-15,-9 19-4 16,-20 35 4-16,-11 27-1 16,-15 31 0-16,-12 28-1 15,-9 32 1-15,-3 25 3 16,-3 17-3-16,4 13 3 15,9 5-3-15,7-3 3 16,15-6 1-16,15-19 1 16,14-19-2-16,16-17-2 15,15-24 1-15,13-21-3 16,11-27 0-16,14-18-3 0,2-18-2 15,6-17 4-15,6-14-6 16,-3-8 5-16,-3-8-4 16,-4 0 5-16,-9 2 0 15,-7 6 3-15,-16 9 0 16,-9 9-1-16,-7 13 3 15,-10 10-1-15,-5 16 0 16,0-17-7-16,0 17-92 16,19-17-42-16,9-18-8 15,22-7-5-15,11-31-4 16,31-3-8-16</inkml:trace>
  <inkml:trace contextRef="#ctx0" brushRef="#br1" timeOffset="61964.99">9972 7606 492 0,'-57'-18'173'16,"-8"4"-1"-16,1 11-125 15,-1 12-48-15,-1 21 0 16,1 17 1-16,-2 26 0 15,-4 19 1-15,-1 25-2 16,-2 10 2-16,-1 9 4 16,4-1-2-16,4-11 4 15,13-15-3-15,11-28-2 16,12-35-3-16,15-38-3 0,19-34 1 15,14-33-5-15,16-25 3 16,8-20-4-16,4-4 2 16,3-6 3-16,-1 12 3 15,-6 9 1-15,-12 25-1 16,-12 26 1-16,-17 42 0 15,0 0-2-15,-19 55 2 16,-14 25-5-16,-8 19 1 16,-1 19 7-16,-7 17-3 15,4 3 0-15,4-5-1 16,12-8 0-16,12-15 1 15,13-26 0-15,19-20-3 16,14-24-3-16,16-19 1 0,15-19-1 16,5-13 2-16,9-6 0 15,-3-9 0-15,4 9 1 16,-7-3-1-1,-6 9 2-15,-3 6-1 0,-7 5 2 16,-2 0-1-16,-3 1 0 16,-5-1 1-16,-4 0 1 15,-5 0-1-15,-7-1-3 16,-5 1 0-16,-21 0 1 15,0 0-1-15,-8 26 1 16,-17-13 0-16,-11 5-2 16,-5 4 4-16,-6-7 1 0,-1 4 1 15,-5-9 2 1,10-3 1-16,4-7 0 15,11-8 0-15,10-17-1 16,17-9 1-16,10-16 1 16,18-10-2-16,15-15-5 0,7-14-1 15,19-8-1-15,0-9 1 16,12 7-1-16,-1-3 0 15,-1 9-1-15,-6 12 0 16,-11 18 2-16,-8 11-3 16,-13 18 1-16,-18 14 1 15,-22 20 0-15,0 0 0 16,-42 46 1-16,-5 3 3 15,-20 9-1-15,-14 10 7 16,-12 8-5-16,-2 2 2 16,1-3-1-16,3-13 2 15,16-7-3-15,12-18 2 0,14-22-3 16,16-20 0-16,15-24 2 15,14-18-2-15,8-22 0 16,10-15-1-16,3-15 3 16,5-11-2-16,5-4 1 15,0-3-1-15,0 5 2 16,-5 7-1-16,-5 6 0 15,-9 13-2-15,-8 13-1 16,-8 5-4-16,-14 12 4 16,-11 6-2-16,-15 3 1 15,-5 10-2-15,-18 1 5 16,-11 7 1-16,-9 9 4 15,-9 7 1-15,-8 13 1 0,-2 13-1 16,0 7 1-16,2 17 0 16,6 10-4-16,8 5-1 15,15 8-2 1,13-5-2-16,15-3-3 0,13-3 1 15,16-7-3-15,14-9 1 16,17-9-1-16,12-13 1 16,15-7 2-16,9-6 0 15,11-3 1-15,5 0 1 16,11-1-1-16,5 1 0 15,5 8 1-15,3 8 0 16,-2 11 1-16,0 8-1 16,-5 16 1-16,-3 11 0 0,-11 3 1 15,-10 8-2 1,-10 3 2-16,-10-1 1 15,-12-7-2-15,-7 4 3 16,-10-9-2-16,-8-3 3 0,-10-6-2 16,-6-7 2-16,-5-3-2 15,-2-1 1-15,0-11-2 16,4 2-1-16,6-3-1 15,6-5 1-15,14 2-1 16,10-8 2-16,12-2-3 16,15-7 1-16,12-3 1 15,9-11 2-15,9-3 0 16,6-4 0-16,-4-11 1 15,-3 9-6-15,-12-1 2 16,-18 11-37-16,-21 15-46 16,-19 22-46-16,-20 8-3 15,-5 19-10-15,-12-6-5 0,19 10 107 16</inkml:trace>
  <inkml:trace contextRef="#ctx0" brushRef="#br2" timeOffset="79347.99">17073 5424 623 0,'0'0'173'0,"-13"-3"-69"16,13 3-133-16,0 0 10 0,-6 19-1 15,6 4-1-15,-2 3 7 16,2 6 8-16,-4 14 4 16,0 12-1-16,1 12 2 15,-3 11-4-15,3 20 1 16,-2 6-1-16,4 13 2 15,-1 8-1-15,2 8 1 16,3 12 5-16,-1-4-8 16,3 9 9-16,1 3-5 15,-2-2 5-15,4 5-7 16,-1 5 6-16,-1 8-1 15,-1 3-4-15,-1 5 9 16,2 3-6-16,-1 1 3 0,3 2-4 16,0-1 6-16,-4 4-6 15,6-14 1-15,-4 0-1 16,-1-5-1-1,-4 1-3-15,-6-1 6 0,1-3-1 16,-4-3-1-16,-6 0 3 16,0-3-2-16,-6-7 2 15,1-3-2-15,0-18 3 16,-1-10-2-16,4-12-1 15,1-14 2-15,4-14-3 16,4-12-1-16,6-16-1 16,1-6-3-16,6-7 2 0,5-5-2 15,0-1-2-15,6-3 2 16,2-6-3-1,3 2 4-15,8 4 1 16,1-9 2-16,8 2-1 0,8 0 3 16,5-10-1-16,8-6 1 15,7-2 2-15,9-6-2 16,9-9 0-16,8 1 0 15,10-4 1-15,9 0-3 16,10-3 1-16,7 7 0 16,13 1 0-16,4 0 0 15,11 4 1-15,6-3 1 16,9-5 0-16,8-3 0 15,4-2 2-15,11-4-1 16,3-7 3-16,7 1-2 16,0-2 1-16,9 0-1 15,-6 3 1-15,7-1-1 0,0 9 0 16,-4-4-4-16,5 11 3 15,3-2-1-15,-2 5 4 16,3 0-2-16,-1-3 2 16,2 3-2-16,-1-4 3 15,3 2 0-15,-2-7-4 16,0 1 3-16,2-2-4 15,-2 2 3-15,-2 0-2 16,3 3 2-16,-3 7-3 16,-5 0 3-16,-3 4 2 15,-1 1-3-15,-7 6 1 16,-4-1-2-16,-4 6 0 15,-9-5 0-15,-9 3 1 0,-8-1 0 16,-7 0-2-16,-12-4 2 16,-10-1 0-16,-12-3-1 15,-11-4 2-15,-10-3 0 16,-11-6 0-16,-7-1 1 15,-11-5 0-15,-3-6 2 16,-13-10-1-16,-2 3 6 16,-8-11 0-16,-4-6 3 15,-4-13 0-15,-4-2 1 16,-6-11 3-16,-1-5-4 15,-6-8 2-15,0-6-6 16,-3-15-5-16,-3-2 2 16,-4-8-5-16,-1-8-1 0,-3-5-3 15,-2-8-1-15,-1-4-7 16,-5-1 0-1,1-8 4-15,-6 2-6 16,-4-1 5-16,2 1 0 0,-3-3-2 16,-1-3 1-16,-1 1 7 15,3 0 2-15,-4-3-1 16,1 3 0-16,3-2-4 15,-1-6-3-15,2-1 6 16,2 4-3-16,1 0-4 16,4 0 5-16,-1 2-7 15,2 1 6-15,0 5 1 16,1 7 4-16,0 6-5 15,0 8 2-15,0 5 0 16,-2 8-4-16,1 8 1 16,-5 6 0-16,0 5-1 15,-5 4 1-15,3 3-1 0,-2 0 4 16,-3 9 1-16,1 0-2 15,-2 5 5-15,2 0-2 16,0 3 0-16,0 6-1 16,-1 4 1-16,3 1-3 15,-3 8 1-15,1 6-2 16,2 2 0-16,-3 5-2 15,-1 5 0-15,-1-2-4 16,0 5 3-16,-1 1-2 16,-2 5 4-16,-3-1 5 15,-3 2 0-15,-5 2-1 16,-4-1 0-16,-6 5-1 15,-6-1 1-15,-7 4 1 0,-7-2-2 16,-9 6-5-16,-6 1 0 16,-9 1 1-16,-9 1 3 15,-11 3 1-15,-6 1 1 16,-9-2 1-16,-5 2 1 15,-12 1-1-15,-7 1 1 16,-5 0-1-16,0-2 1 16,-6 1-2-16,-5 1 1 15,-3-1-2-15,-3 1-1 16,-2 0 1-16,-4-3 0 15,-9 3-3-15,-6-3 3 16,-10-2 7-16,-4 3-6 0,-14-1 4 16,-7 3-6-16,-8-1 6 15,-4 4-7-15,-1-2 7 16,0 5-7-1,0 1-7-15,4 1 6 0,4 3-4 16,9 1 5-16,6 4-4 16,3 2 6-16,9 0-6 15,3 0 8-15,5 2-1 16,6 1 0-16,4-3 1 15,1 3 1-15,8-1 2 16,2 0-2-16,4 2 3 16,1 3-3-16,6 1 2 15,2 0 0-15,5 2 0 0,2-1-2 16,1 4 1-1,8-6-2-15,6 4 0 16,-3 1-1-16,8-6 0 16,1 2-1-16,6-1 1 0,5-1 1 15,2 2-1-15,4-5 1 16,4 4-1-16,4-4 1 15,6 5-2-15,5-5 1 16,6 6 0-16,4-1-2 16,2 6 2-16,10 2-2 15,5 1 2-15,4 5-2 16,7 4 1-16,5-1 1 15,5-3 0-15,7-5 3 16,9-3 0-16,5-4-2 16,6-10-5-16,11-13 2 15,-11 10-1-15,11-10 0 16,0 0 3-16,-4-18-6 0,4 18 1 15,-2-25 2-15,2 25 6 16,-10-19-3-16,10 19 5 16,-17-20-2-16,17 20 1 15,-22-8 2-15,12 7 2 16,-6 1-1-16,1 1 0 15,0 1-1-15,-2 4 0 16,-1 3-3-16,0 5-5 16,-1-1 1-16,-2 7-3 15,5 4 2-15,-2 5-2 16,-1 5 3-16,6 5-4 15,2 2 3-15,7 3-2 16,5 4-4-16,7-4-32 0,9-2-101 16,10 4-13-16,-4-20-15 15,12 6-5-15,-10-21 20 16</inkml:trace>
  <inkml:trace contextRef="#ctx0" brushRef="#br2" timeOffset="81409.99">18925 7191 405 0,'-50'-91'184'0,"2"29"-6"15,-8 38-99-15,-1 35-85 16,2 45 0-16,1 39-3 16,4 27-1-16,4 21 11 15,2 13-6-15,9-7 0 16,13-13 8-16,9-22-9 15,11-33 6-15,13-41-4 16,12-38 5-16,12-34-3 16,7-27 1-16,5-22-1 15,0-10-4-15,-1-11 11 16,-2 5 0-16,-11 14 0 15,-6 20-5-15,-14 24 3 0,-13 39-4 16,-11 26 2-16,-13 45 3 16,-8 44-8-16,-3 33 3 15,-6 19-2-15,2 18 4 16,3-7-2-16,8-9 7 15,14-29-10-15,14-28-2 16,17-39 3-16,19-42-4 16,19-36 1-16,13-33 5 15,9-22-4-15,11-19-2 16,-2-20 7-16,2-2 5 15,-8 7 3-15,-13 11-3 16,-10 25-1-16,-15 24-2 16,-14 32-2-16,-14 36 0 0,-12 31-1 15,-17 26-5 1,-3 15-2-16,-7-3 6 15,-3-5-2-15,1-19 0 16,7-30 4-16,7-36 0 0,13-42-2 16,17-36 3-16,16-34-2 15,9-26-1-15,14-18 2 16,9-13 2-16,5 1-3 15,0 2 0-15,-8 18 10 16,-6 15-3-16,-12 25 0 16,-12 20-5-16,-15 20 4 15,-11 21-4-15,-12 17 3 16,-11 16-3-16,-8 11-5 15,-4 3-2-15,-2 0 5 16,-5-2 1-16,0-1 0 16,-7-9 1-16,1-9 2 0,0-13 3 15,1-13 2-15,2-7-2 16,-2-11 2-16,4 1-6 15,-2-5-1-15,4 4-3 16,-4 9-1-16,-4 7-5 16,-5 16 1-16,-4 12-1 15,-11 13 1-15,-7 7 3 16,-6 10 3-16,2-1 1 16,-1 4 1-16,9-7 5 15,12-9-9-15,11-5 1 16,17-13 0-16,26-7 0 15,18-15 2-15,22 4 5 16,14-6-11-16,14 1 11 0,8 6 4 16,6 10 3-16,-1 9-7 15,-6 10-3-15,-9 17-3 16,-16 16-5-16,-12 19 9 15,-17 13-14-15,-21 18 2 16,-18 6 0-16,-12 12 5 16,-11-1 7-16,-12 5-5 15,0-12 6-15,4-8-4 16,6-10 8-16,13-12-6 15,19-12 0-15,19-19-4 16,20-12-1-16,21-7 2 16,17-13-1-16,12-4 0 15,8-6-2-15,5 1 6 0,-4 7-1 16,-10 11 1-16,-11 15 0 15,-19 16-1 1,-15 18-51-16,-17 7-84 16,-4 22-29-16,-16-21-10 0,16 6-1 15,3-33 83-15</inkml:trace>
  <inkml:trace contextRef="#ctx0" brushRef="#br2" timeOffset="82949.99">26805 7218 593 0,'0'-29'195'16,"-15"-3"-5"-16,-7-10-196 15,-12 1-1-15,1 1 6 16,-1-8-5-16,2-7 8 16,4-10-5-16,6-3 7 15,7-11-7-15,4-1 4 16,6-3-3-16,5 1 1 15,5 5 2-15,-1 3-2 16,3 9 1-16,-4 2-2 16,-11 11 1-16,-17 8-4 15,-22 13 1-15,-28 16 0 0,-29 14 0 16,-28 7 1-16,-23 19-1 15,-10-1 2 1,-4 13-1-16,9 1 7 16,27-4-10-16,29-15 1 0,38-4-2 15,41-14 0-15,46-10 2 16,33-6 0-16,38-4 1 15,21-3-2-15,17 3 8 16,4 4 2-16,4 6 1 16,-12 12-3-16,-24 10-4 15,-20 14-1-15,-28 19-1 16,-30 16 2-16,-33 15-4 0,-26 9 3 15,-27 17-2 1,-16 4-2-16,-14 5 6 16,-8 0-4-16,-1-8 4 15,9-5-5-15,14-17 7 0,15-9-8 16,24-13 1-16,19-11-1 15,20-12-2-15,16-7 2 16,16-14 0-16,12-10 2 16,3 4 0-16,1 1 10 15,1 1 2-15,-7 6 3 16,-8 8-2-16,-7 9 3 15,-14 19-1-15,-15 14-1 16,-18 13-4-16,-10 10-5 16,-16 11-1-16,-7 5 1 15,-4-1-1-15,0-4 3 16,5-13-9-16,18-11-1 15,21-16-2-15,20-12 2 0,26-14-2 16,23-14 2-16,19-9-1 16,11-8-2-16,10-3 7 15,-1 1 4-15,-6-3 4 16,-9 5 4-16,-15 3 4 15,-11 5 0-15,-20 2 0 16,-14 6-3-16,-14-3 2 16,-12 1-4-16,-9-7 1 15,-6-6-9-15,-5-6-4 16,-4-13-6-16,-2-8-1 15,2-15 2-15,-1-11-3 16,4-13 3-16,13-14 0 16,0-14 1-16,14-13 5 0,11-11 3 15,14-9 3-15,5-6-2 16,14-1 1-16,3 1-1 15,5 6-1 1,-1 12 0-16,-4 13 6 0,-12 13 1 16,-12 18 3-16,-18 10-1 15,-27 18 0-15,-25 11-1 16,-25 13 1-16,-25 10 0 15,-26 9-8-15,-16 7-3 16,-13 4 2-16,-4 7 1 16,8-6 1-16,18 1 3 15,20-9-11-15,25-7 0 16,30-9 0-16,30-17 1 0,34-5-2 15,25-7-1 1,27-3 1-16,19-2 4 16,13 7 6-16,7 12 2 15,5 8 4-15,-1 26 3 0,-12 13 0 16,-8 26 2-16,-15 15-3 15,-8 20-5-15,-13 12 1 16,-8 8 3-16,-10 9-5 16,-5-1-4-16,-5-7 0 15,-1-4 0-15,-3-16-4 16,1-12-3-16,3-11-39 15,-2-11-93-15,-2-19-20 16,1-4-16-16,-17-31-8 16,-5 23 23-16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2:43:20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10919 9227 1 0,'7'-19'38'0,"-7"19"27"16,0 0-30-16,0 0 19 15,0 0 16-15,-13-8 5 16,13 8 6-16,-21 10 1 16,8-2-3-16,-2 3-11 15,-4 5-13-15,-3-4-25 16,-6 5-16-16,-5-2-3 15,-9 0-2-15,-4 2-2 0,-14 0 0 16,-3 4-2 0,-10-5 0-16,-1 0-2 15,-3-1 1-15,4-2-2 16,3 0-2-16,17-8-4 0,6 0-1 15,24-5 1-15,23 0-2 16,4-22-2-16,25 6 0 16,19-6 2-16,11-9 0 15,16 1 4-15,9-4-1 16,5-5 1-16,2 2 1 15,-4 1 1-15,-4 2-2 16,-14 8 1-16,-11 0 1 16,-15 7 2-16,-14-1 4 15,-15 11-1-15,-14 9 0 16,-20-8 1-16,-14 13 0 15,-18-1 0-15,-16 9 0 16,-17 2-3-16,-10 0-1 0,-9 2 1 16,-6 6 0-16,-2-7 0 15,7 7 1-15,9-8-1 16,10 3 0-16,23-4-4 15,9-3-2-15,22-1-1 16,19-13-1-16,24-5-2 16,19-7-1-16,24-12 1 15,18-7-2-15,20-4 4 16,14-14 0-16,8 4 1 15,6-6 2-15,-3 1-4 16,-2-1 5-16,-13 5-3 16,-16 4 2-16,-15 8 2 15,-24 7 4-15,-16 8 0 0,-31 22 0 16,-6-15 2-16,-32 26 1 15,-24 9 4-15,-25 12-5 16,-19 9 2 0,-19 6-4-16,-11 3 2 0,-11 7-2 15,1-8 2-15,4-7-6 16,16-5 2-16,21-16-3 15,24-1-4-15,23-17-1 16,34-14 1-16,26-15-1 16,39-12 0-16,22-9 0 15,29-11-6-15,22-10 6 16,21-8 1-16,10-7 1 0,9 2-2 15,2 0 2-15,-6-1-1 16,-7 8 0 0,-16 1 6-16,-21 6-1 15,-26 10 6-15,-19 10-1 16,-29 12 2-16,-23 9-2 0,-29 9 2 15,-27 17 0-15,-25 17-1 16,-24 9 0-16,-24 13-7 16,-16 8 3-16,-13 8-3 15,-7 6 4-15,-2 1-4 16,6-3 4-16,14-8-3 15,23-8 0-15,26-13-3 16,23-13 1-16,30-12-2 16,36-5-1-16,22-38 1 15,33-2-2-15,26-14 1 16,22-9-1-16,24-12 6 15,13-8-4-15,14-3 2 0,2 2 0 16,-2 0-1-16,-5 6 3 16,-17 6-2-16,-19 14 4 15,-29 8 1-15,-19 11 2 16,-37 13-1-16,-28 26 0 15,-35-8 0-15,-27 21 0 16,-30 16 2-16,-28 8-4 16,-18 12-1-16,-25 6-1 15,-4 8 2-15,-9-3-1 16,4 4 3-16,9-11-2 15,19-9 0-15,24-7 0 16,28-17-4-16,27-14 1 16,35-14-1-16,35-13-2 0,31-18 2 15,32-6 0-15,25-17-5 16,23 0 3-16,17-7 1 15,13-3 1-15,5 7-1 16,-2-3 2-16,-14 13-2 16,-11 6 0-16,-23 9 6 15,-19 6 0-15,-26 13 1 16,-22 4-1-16,-34 17 0 15,0 0 0-15,-45 10-1 16,-17 13 0-16,-20-2-2 16,-16 8-2-16,-18 7-1 15,-13 3 1-15,-15 3-2 16,-5 2 1-16,-6 1 4 0,4-1 0 15,5 0 2-15,11 0-1 16,14-9 0 0,19-2-2-16,25-11 4 15,24-2-1-15,28-12-2 0,25-8 1 16,22-15-1-16,24-7-3 15,28-7 0-15,17-7 2 16,20-10-3-16,12-6 0 16,13-3 1-16,3-8-3 15,4 6 2-15,-4 7 2 16,-14-2 2-16,-15 7-1 15,-26 9 3-15,-19 7-2 16,-26 12 0-16,-29 14 0 16,-23 8-1-16,-30 5 0 15,-22 11 0-15,-19 8 0 16,-21 7-2-16,-16 1 2 15,-10 5-1-15,-6-1 3 0,-4 1-1 16,7-5 1-16,2 1-1 16,10-11-1-16,15 1 0 15,18-9 1-15,15-1 0 16,18-5 1-16,18-8 1 15,18 2-1-15,20-7 0 16,0 0-1-16,24-15 0 16,5 4 1-16,7-7-2 15,6 0-1-15,2-6 1 16,4 2-1-16,-5-2 2 15,-3 5-2-15,-3-2-2 16,-12 4-5-16,-5 4 0 16,-20 13-3-16,12-16-1 0,-12 16 0 15,-22 8-1-15,-5 4 0 16,-3-1 2-16,-8 0 3 15,-6 4 2-15,-1-2 1 16,-4-5-1-16,-1 2 2 16,8-5-1-16,2-2 0 15,2 0 3-15,10-3 0 16,6 0-1-16,6-3-2 15,16 3 1-15,-16 5 0 16,16-5 0-16,0 0 0 16,17 21-2-16,-3-11 2 15,3 1 1-15,5 2 1 0,1-5 1 16,4-2 2-16,1-1 0 15,-2-5 0-15,2 0 1 16,4 0-1 0,-6-1-1-16,-2-1-1 15,-4 5 2-15,-1 2-1 0,-19-5 2 16,7 31 1-16,-18-3 0 15,-10 4 1-15,-8 5 3 16,-8 6 3-16,-7-4 1 16,2 3 0-16,-4-3-1 15,5-4 0-15,4-2 1 16,9-9 0-16,6-1-1 15,6-4-1-15,8-4 0 0,5-2 4 16,3-13-3 0,15 21 1-16,0-16-1 15,6 0-1-15,4-7-1 16,7 4-1-16,2-2-5 0,8-5-3 15,5-2-1-15,6-6-1 16,3-1 0-16,5-2 1 16,1-9-1-16,4-2 0 15,-1-3 2-15,-3 0-2 16,-6-4 2-16,-3-1 2 15,-7 1-1-15,-11-5 1 16,-9 4-4-16,-8-3-3 16,-8 1-12-16,-10-2 1 15,-5 3-1-15,-7 2-2 16,-1 7 3-16,-3-2 1 15,5 8 4-15,3-2 8 16,6 8 12-16,2 15 1 0,21-23 1 16,8 17-1-16,8 4-1 15,10-1-2-15,6 3 4 16,9-2 0-16,5 1-1 15,5-2-1-15,1-2-1 16,3-3 0-16,-2-4 1 16,1 1-2-16,-4-7-2 15,-4 3-4-15,-6 1 0 16,-7-1 1-16,-4 2-2 15,-9 7 2-15,-3-2-2 16,-6 3 1-16,-2 3-1 16,-3 1 2-16,-5 1-1 15,1-5 0-15,-6 0 1 0,3-2-1 16,-7-1 1-16,-3 0 0 15,-10 8 0-15,13-29-1 16,-9 14 0 0,-5-3-1-16,1 18 1 0,-6-24-1 15,6 24 1-15,-6-16 0 16,6 16 0-16,0 0 0 15,13 11 1-15,5-1-1 16,9 6-1-16,5 10 2 16,8 3-3-16,5 1 1 15,3 9-2-15,-5 6 2 16,3 5-1-16,-1 2 1 15,-3-2 2-15,-8-6-2 0,1 2 2 16,-3 1-2 0,0-7 2-16,-3-4-2 15,-1-3 3-15,0-4-3 16,-3-5 0-16,0-4-2 0,-4-4 2 15,-4-6 1-15,-2-7 0 16,-4-2 0-16,-11-1 0 16,0 0 1-16,11-14 0 15,-11 14-1-15,0 0 1 16,-21-20-2-16,6 20 0 15,1 2 0-15,-11 9-3 16,2 2 1-16,-6 10 2 16,-1 1 1-16,-1 14 0 15,1-3 2-15,5 1-1 16,5 0 1-16,6-4 0 15,10-1-1-15,6 0-1 16,7-13 0-16,8 0-2 0,5-10 0 16,2-2 1-16,2-4-2 15,5-4 1-15,-2-3 1 16,4-9 0-16,-1-6-1 15,-4-4 2-15,0 0-2 16,-3-9 3-16,-4-1-1 16,-5 2 2-16,-4-1 1 15,-6 1 0-15,-5 7 0 16,-8 7-1-16,-3 7 0 15,-9 6-1-15,-3 7-1 16,-9 6 0-16,0 7-2 16,-5 9 0-16,1-1 1 15,-4 6 0-15,3 3 2 0,3-3-1 16,5 1 1-16,4-3 0 15,9-4 0-15,6-2-1 16,9-21 0 0,4 23-2-16,10-22 1 0,9-1-1 15,6-3 0-15,-1-5-1 16,7-3 0-16,1-9 1 15,2 2 1-15,0-11 1 16,-3 2 0-16,-2-9 2 16,-5-5-1-16,-6 1 2 15,-2-4 4-15,-6-3-3 16,-3 1 1-16,-8 4-4 0,-6 3 2 15,-8 7-4-15,-3 6 3 16,-11 11-5 0,-8 9 0-16,-6 11 3 15,-6 4-4-15,-6 14 6 0,-2 6-4 16,-6 5 3-16,5 2-1 15,3 1 3-15,6-4-4 16,9-9 2-16,6 4 1 16,13-15-3-16,17-13 1 15,0 0 1-15,0 0-1 16,30-12 0-16,-2-2 0 15,0-6-2-15,4-2 2 16,3-6 1-16,-2 0 5 16,-5 1-9-16,-7-2 7 15,-5-2-5-15,-7 3 3 16,-12-3-3-16,-5 4 2 15,-12 3-3-15,-4-2-1 0,-11 1 4 16,-6 4-4-16,-9 0 2 16,-6 3 0-16,0 0 1 15,-5 2-2-15,-3 5 2 16,2 1 0-16,-2 4 2 15,8-1-1-15,3 4-1 16,9 0 1-16,5 1 1 16,6 0 0-16,11 1 1 15,6-3-1-15,16 4-1 16,0 0 0-16,-3-13 1 15,16 2-1-15,6-2-2 16,3 2 0-16,4-7-1 16,2-2 0-16,-1 3 1 0,1-5 1 15,-4 1 0-15,-2 0 1 16,-7 2 1-16,-3-2-2 15,-6 3 0-15,-10 2-1 16,-4 3 1-16,-12 1-1 16,-5 3-2-16,-13 5 1 15,-10 6-1-15,-10 4 2 16,-11 6 1-16,-11 4 0 15,-7 5 0-15,-9-5 1 16,-2 4 0-16,-3-2 2 16,1-4-1-16,4 1-1 15,7-5 1-15,9-9-1 16,13 4-35-16,10-2-39 0,13-3-40 15,14 8-22-15,6 1 4 16,9 5-7 0,1-6-5-16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1T12:42:25.1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17774 5935 135 0,'-48'-23'114'15,"3"7"-36"-15,-5 5-40 16,0-1 16-16,-4 6 21 16,-6-2-8-16,-3 8-2 15,-5 0-1-15,-3 5-1 16,-4 4-6-16,-3 6-6 15,-5 3-23-15,-1 6-29 16,-5 12 1-16,1 6-3 16,-6 8 2-16,-1 14-1 15,-4 5 0-15,3 12-2 16,-8 5 1-16,5 9 0 15,-1 8 2-15,0 0-5 0,5 5 4 16,-2 3-6-16,8 2 6 16,-3 6-5-16,5 2 5 15,2 3-3-15,2 1-1 16,4 1 6-16,1 7-5 15,6 2 4-15,5 3-3 16,3 2 4-16,5-3-3 16,2 8-1-16,7-1 3 15,5-1-1-15,4 5 0 16,4-2 1-16,0 5-2 15,4 0 0-15,3 3-3 16,3 5 6-16,3 3-6 16,-1 2 2-16,3-2-1 0,3 5 0 15,-1-1 3-15,9 3-1 16,4-5 2-16,1-1 1 15,6-2 2-15,5 3-1 16,3-3-1-16,7-1 2 16,6-7-1-16,3-1-1 15,5-1 1-15,7-3-4 16,4-2 3-16,2-3 1 15,6-5-1-15,6-4 1 16,3 4 1-16,4-6 0 16,2-4 0-16,5-2 1 15,7-1-1-15,3-3 0 0,5-7 1 16,-2-1 1-16,9-1-5 15,2-5 3-15,7-1-2 16,2-5 2 0,4-2-1-16,2-2 1 0,2-1 0 15,11 1 0-15,2-11 3 16,3-4 3-16,3-5-5 15,4-8 4-15,9-4-4 16,6-9-1-16,6-12 1 16,6-4-2-16,5-10 1 15,3-13-3-15,4-4 4 16,6-14-5-16,2-14 4 15,3-4 3-15,4-11-3 0,-1-9 1 16,4-6-1 0,-1-12 1-16,1-8-3 15,1-5 2-15,-4-14-1 16,-1-5-2-16,0-8 3 0,-5-12-8 15,-6-7 5-15,2-7 0 16,-13-5 3-16,-3-9-5 16,-3-4 3-16,-10-12-2 15,-6-4 3-15,-7-3 7 16,-12-8-3-16,-9-5-3 15,-11-3 3-15,-11-4 3 16,-10-4-1-16,-13-7-1 16,-8-1-5-16,-14-4-4 15,-5-2 5-15,-13 1-6 16,-7-5 5-16,-9 1-3 15,-11 6-3-15,-8 0 2 16,-12 6 4-16,-5-3-1 0,-15 7-2 16,-4 4 4-16,-11 3-5 15,-8 4-2-15,-6 4 6 16,-8 2 4-16,-3 6-2 15,-8 7 2-15,-2 2-2 16,-4-4 0-16,-4 8 1 16,-3 0 2-16,-3 6-4 15,-3-3-9-15,-4 4 6 16,1 5-6-16,-2 3 6 15,-6 1-5-15,0 11 5 16,-3 0-5-16,1 8-5 16,-1 3 7-16,2 9-4 15,-1 7 5-15,1-2-4 0,2 15 6 16,-1 1-6-16,2 3 5 15,4 5 6-15,-3 6-3 16,5 2 0 0,-5 9-3-16,-1 7 0 0,2 7-2 15,-1 7 0-15,-3 10 0 16,-2 11 1-16,-3 8 0 15,1 10 1-15,-1 3 1 16,2 8 1-16,0-2 0 16,4-1 0-16,3-8-54 15,10-8-61-15,14-3-26 16,10-14-8-16,23-3-6 15,13-11-8-15</inkml:trace>
  <inkml:trace contextRef="#ctx0" brushRef="#br0" timeOffset="1162">16249 6381 175 0,'-20'10'113'0,"20"-10"6"16,-19 24-82-16,19-24-4 15,-11 26 1-15,3-5 3 16,4-4 4-16,-2-4 1 16,6-13-2-16,-10 25-10 15,10-25-12-15,0 0-16 16,-3 15-1-16,3-15 0 0,0 0-2 15,9 28 0-15,5-9 0 16,4 7-1 0,3 11-1-16,8 7-1 15,3 7 7-15,7 10-1 0,0 2-7 16,7 9 9-16,-4-1-7 15,3 6 8-15,-2 2-8 16,3 7 8-16,-3 3-12 16,4 12 5-16,0 1 6 15,3 12-8-15,0 6 6 16,-1 8-7-16,8 7 6 15,0 6-3-15,7 3 1 16,3 1 0-16,5 4 0 16,2 0 0-16,7 2 2 15,1 5 1-15,4 0-2 16,6 3 0-16,-2 1 4 15,2 11-6-15,1 2 3 0,3 6-1 16,-3 6 0-16,1 0-2 16,-1 5 1-16,-1-2 1 15,-1 3-1-15,0-4 2 16,-3 3 0-16,0-12-2 15,0-4 5-15,0-4-4 16,-4-4 2-16,0-7-2 16,-7-3 2-16,1-10-1 15,-7-3-1-15,-5-6 2 16,-4-5-4-16,-5-9 3 15,-8-8 1-15,0-6-2 16,-1-3 2-16,-14-11-1 16,3-4 0-16,-6-5 0 0,-1-1 3 15,-2-3-1-15,-4 1 1 16,-2-5 1-16,-4-3-2 15,-2-10 2-15,-2-4 2 16,-3-14 1-16,-2-11 1 16,-3-21-21-16,-6-15-95 15,8-46-36-15,-5-3-14 16,-14-24-3-16,4-1-6 15</inkml:trace>
  <inkml:trace contextRef="#ctx0" brushRef="#br0" timeOffset="2232">19512 6922 335 0,'2'16'160'0,"-2"-16"3"15,0 0-70-15,0 0-99 16,0 0 8-16,8 19-11 0,-8-19 14 16,0 0-9-16,8 23 11 15,-8-23-9-15,0 0 0 16,-5 13 1-16,5-13 3 15,0 0 2-15,0 0-1 16,0 0 1-16,0 0-1 16,0 0-1-16,0 0 0 15,0 0-1-15,14 10-3 16,-14-10-1-16,14 14 0 15,-14-14-2-15,16 29 2 16,-11-9 0-16,-4 12 1 16,-1 7-2-16,-3 15 1 15,-11 16 0-15,-5 16-1 0,-9 16 2 16,-8 28-1-16,-6 21 4 15,-11 13-4-15,-1 16 0 16,-5 14 1 0,-4 12 4-16,-3 7-2 0,4 1 3 15,-3 5-2-15,3 2 0 16,-1 8-1-16,-6-2 6 15,2 11-5-15,-1-1 2 16,-4 5-1-16,-1 8 0 16,-4-7-1-16,-1 2 1 15,2-4 2-15,-1 0-2 16,1-7-1-16,7-2 3 15,-4-8-1-15,2 0 6 0,0-8-4 16,1-9-1 0,1-4-1-16,2-11 4 15,2-9-3-15,2-12-2 16,0-12-1-16,7-9-2 0,4-12 1 15,-1-8 4-15,10-16-3 16,1-9 2-16,3-15 1 16,7-13 2-16,6-13-2 15,2-12 1-15,4-12-3 16,8-9 2-16,-2-12-2 15,14-19 1-15,-15 10-82 16,11-28-69-16,-4-24-16 16,6-3-6-16,-9-23-1 15,10-9 79-15</inkml:trace>
  <inkml:trace contextRef="#ctx0" brushRef="#br0" timeOffset="4616">16429 9966 163 0,'-23'-25'139'0,"1"16"34"15,-8 9-100-15,-8 9-15 16,2 19-1-16,-7 14 0 15,-5 20-1-15,-3 11 2 16,-4 18-21-16,0 11-35 16,5 5-3-16,0 13 3 15,9 0-2-15,8 2 4 0,10-4-2 16,12-4 2-16,16-7-1 15,8-11 0-15,14-9 0 16,14-15-2 0,9-19-2-16,14-15 0 0,8-16-1 15,-1-17-1-15,7-19-2 16,0-14 1-16,-6-14 2 15,-5-8 2-15,-7-11-1 16,-15-5 3-16,-13-7-1 16,-20 0 1-16,-16 3 0 15,-14 2 4-15,-14 10-3 16,-13 12 1-16,-11 12-1 0,-6 10-1 15,-2 14 1-15,1 10-1 16,2 8 0 0,9 10-2-16,7-3-1 15,14 1-65-15,5-3-44 0,15-10-34 16,11-3-22-16,19-5-10 15,12-8-1-15,6-14 111 16</inkml:trace>
  <inkml:trace contextRef="#ctx0" brushRef="#br0" timeOffset="4804">16990 10918 473 0,'28'81'158'16,"-9"-11"-27"-16,-4 0-134 15,1-7 0-15,-1-11-67 0,-5-21-51 16,-10-31-25-16,0 0-11 16,8-39 0-16,-4-10 53 15</inkml:trace>
  <inkml:trace contextRef="#ctx0" brushRef="#br0" timeOffset="5428">18446 7334 497 0,'-20'-33'175'0,"-5"12"-5"15,-9 13-156-15,-12 13-3 16,-4 10-3-16,-7 10-4 0,1 8-1 15,0 4-4-15,4 5-1 16,6 4-3 0,10 3 0-16,13-6-3 15,10 3 1-15,13-2-3 0,11-5 7 16,13 1-4-16,6-3 3 15,14 1 1-15,6-3 3 16,11 4-2-16,4-1 3 16,0 2-1-16,2 11 0 15,-6-3 2-15,-8 7 4 16,-11 9 0-16,-16-1 2 15,-17 5-3-15,-15-5 5 16,-16-9-4-16,-14-2 2 16,-6-15-5-16,-8-11-1 15,-6-10-3-15,6-9 1 16,0-10 0-16,3-7-1 15,12 3-2-15,3-2-48 0,14 5-58 16,18 4-38-16,0 0-20 16,17 2-5-16,12 0-1 15</inkml:trace>
  <inkml:trace contextRef="#ctx0" brushRef="#br0" timeOffset="6072">20510 9234 255 0,'-23'-16'164'16,"2"8"-13"-16,-2 4-71 16,-6 6-21-16,1 11-16 15,-9 10-3-15,-1 11-16 0,-3 13-20 16,-7 14-1-16,3 16 0 15,0 14 1 1,5 14-2-16,3 4 1 16,8 9-1-16,8 4 2 15,10-2 0-15,11-11-2 0,11-7 0 16,11-16-5-16,13-16 2 15,4-20-3-15,11-18 3 16,7-14-5-16,4-18 4 16,-2-11 3-16,5-12-5 15,-10-6 7-15,0-2-3 16,-8-6 3-16,-11-4-4 15,-9-4 4-15,-12-7-4 16,-8-2 0-16,-13 1 3 16,-6-1 2-16,-13 1 1 15,-2 7-2-15,-10 7 1 16,-2 10-1-16,-7 6 1 0,5 17 0 15,-2 6-2-15,5 6-2 16,7 12-41-16,4-3-67 16,7-7-41-16,18 8-22 15,3-16-3-15,11 15-2 16,6-20 130-16</inkml:trace>
  <inkml:trace contextRef="#ctx0" brushRef="#br0" timeOffset="6591">20815 10366 287 0,'0'0'142'0,"19"-22"-2"16,-2 10-118-16,-1-2-1 16,8 4 3-16,-3-1 3 15,1 3 2-15,0-2-2 0,-3 7 0 16,1 1-1-16,-2 12-1 15,-6-2-12 1,-4 8-1-16,-7 17-1 16,-7 5-5-16,-9 10 5 0,-3 5-6 15,-8 10 0-15,1-3-10 16,-2 5 1-16,6-10-6 15,5-6 3-15,10-12 0 16,11-4-1-16,10-18 0 16,14-7 2-16,11-12 2 15,9-9 4-15,11 0 2 16,2-11 1-16,5 5-3 15,1-2-74-15,-3 8-53 16,-15-5-32-16,-10 26-5 16,-19-2-2-16,-11 20 51 15</inkml:trace>
  <inkml:trace contextRef="#ctx0" brushRef="#br0" timeOffset="8115">18130 13495 278 0,'-8'80'121'0,"-1"7"-11"15,2 7-14-15,1 12-8 16,-3-2-8-16,3-12-22 15,1-3-23-15,0-19-31 16,2-13-6-16,0-18-1 16,3-13-2-16,0-26 0 0,0 0 0 15,14-38 2-15,-6-4 2 16,3-11-1-16,4-19 3 15,2-10-1 1,2-13-2-16,3-5 2 0,3-6-2 16,3 6 2-16,1-1-6 15,3 9 3-15,-7 14 2 16,-1 19 1-16,0 12 4 15,-2 16 3-15,-5 15 2 16,-5 21-2-16,-2 15 1 16,1 14 0-16,-2 9-3 15,-1 16 1-15,0 7-4 16,-1 9-4-16,0 5 0 0,-3-6 0 15,1-2 3 1,-3-9-2-16,1-10-1 16,-2-10-4-16,-1-13 0 15,2-13 1-15,-2-17 0 0,0 0 0 16,4-23 0-16,0-3 1 15,-1-11 2-15,0-14 3 16,5-13-1-16,-2-6 2 16,7-13-4-16,4-3 0 15,3-2 1-15,6 2-1 16,4 7 0-16,5 6 0 15,0 11 1-15,0 13 1 16,2 15 6-16,-3 18 0 0,-1 15 0 16,-7 15 3-16,-3 23 0 15,-5 17-1 1,-4 21-3-16,-7 12 0 15,0 12-5-15,-3 0-1 0,-3 2 0 16,2-9-5-16,-3-19 1 16,2-9-1-16,2-22-36 15,-4-16-85-15,6-10-42 16,-6-16-1-16,-2-29-6 15,-8-7 1-15</inkml:trace>
  <inkml:trace contextRef="#ctx0" brushRef="#br0" timeOffset="10354">13792 6548 18 0,'4'-34'59'16,"-8"-3"-31"-16,8 6 0 15,-3 5 13-15,8-3 13 16,-6 5 30-16,2 4 2 15,-1 1-1-15,-4 19 0 16,6-20-5-16,-6 20-14 16,0 0-15-16,4 31-14 15,-3 6-30-15,0 14-6 0,3 14 1 16,-2 21-1-16,2 22-7 15,1 25 3-15,2 23-4 16,0 21 2-16,1 24-5 16,5 18 6-1,4 15-4-15,4 6 2 0,6-1 3 16,1-11 1-16,1-10 3 15,4-19 0-15,-2-17 4 16,0-28-5-16,-4-16 1 16,0-26-1-16,-9-18 3 15,-4-24-2-15,-6-13 4 16,-1-25 1-16,-7-9 1 15,0-23 1-15,-19-10-1 0,3-16-34 16,-6-6-54-16,0-14-33 16,0-2-35-1,-9-12-11-15,8-7-6 16,-10-22 60-16</inkml:trace>
  <inkml:trace contextRef="#ctx0" brushRef="#br0" timeOffset="11320">13686 6595 1 0,'9'-34'41'0,"-1"-8"-4"16,9 6-2-16,3-4 13 16,8-1 23-16,2-3 19 15,9 2 1-15,5 2-3 16,4-6-5-16,13-1-13 15,6-5-8-15,14 0-16 16,5-3-21-16,8 2-22 16,4-4-2-16,1-3 2 15,-1 5-1-15,-2-1 1 0,-14 8 0 16,-5 4-4-16,-13 5 3 15,-10 8-2-15,-10 4 0 16,-10 12-2-16,-6 4 0 16,-8 11 1-16,-7 11 0 15,-7 5 0-15,-1 15-1 16,-5 8 2-16,3 8-2 15,-3 10 2-15,0 16-2 16,2 15-1-16,-1 12-1 16,7 22 1-16,-1 25-2 15,4 22-2-15,2 34 6 16,3 21-3-16,6 28 5 15,1 19 1-15,5 8 1 0,4 0-6 16,-3-12 8-16,7-9-1 16,-6-17-4-1,-2-29 1-15,-1-28-5 16,-4-25 0-16,-1-22-1 0,-7-16 6 15,-4-21-8-15,0-19 5 16,-4-21-4-16,3-14 5 16,-7-11 0-16,0-10 2 15,2-11-1-15,-5-14 0 16,0 0 0-16,0 0 0 15,0 0 2-15,0 0-2 16,0 0 0-16,0 0 0 16,0 0-1-16,-13-3 2 15,13 3 1-15,-22-6-1 16,7 2 0-16,-2-2 0 15,-7 3 1-15,-4 3 0 16,-9 3-1-16,-9 3 0 0,-8 3 0 16,-13 0 0-16,-9 4 0 15,-5 7 0-15,-8 4-1 16,-5 2 0-16,0 8-1 15,4 3 2-15,3 9-1 16,4 1 1-16,5 2 0 16,9 3-1-16,8-2 0 15,7-5-84-15,12-17-52 16,17-9-23-16,3-36-3 15,18-8-4-15,1-38 106 16</inkml:trace>
  <inkml:trace contextRef="#ctx0" brushRef="#br0" timeOffset="13656">14709 7702 116 0,'-20'-3'121'16,"8"11"29"-16,-4-2-76 15,3 1-19-15,-1 1-1 16,4-2-1-16,-1-2 1 15,1 1-3-15,10-5-9 16,-21 8-36-16,9-7-2 16,1-1-3-16,0 0 3 15,-4 0 0-15,2-5 0 16,-3-3 0-16,-4-1 0 15,0-6-1-15,-5-1-3 16,-8-2-1-16,-7-5-2 16,-8 4-2-16,-10-6 0 0,-9 6 1 15,-10-5-2-15,-5-2 3 16,-5 5 1-16,-2-4 0 15,1 1 2-15,8-4 0 16,2 9 1-16,11-4-1 16,10 7 0-16,5-2-1 15,10 8 1-15,6 2-1 16,6 3 0-16,7 2 1 15,5-3 0-15,7 7 1 16,11-1 0-16,-15 3-1 16,15-3 0-16,8 17-1 15,-1-3 1-15,4 11-1 16,0 4 0-16,-2 5-2 0,3 8 2 15,-1 8-1-15,2 4 2 16,-1 8-2-16,1 7 0 16,-2 9 1-1,-2 0-1-15,-3 7 2 0,1 1 0 16,-6 0 1-16,-2-2 0 15,-4-8 1-15,-1-9 2 16,-2-6-1-16,2-14 3 16,-1-11-2-16,4-10 3 15,-2-10-1-15,5-16 0 16,0 0-2-16,0 0 1 15,8-16-1-15,2 1-1 16,1-7-1-16,3-4-3 0,9-3 0 16,1-2 1-1,4 0 0-15,5-5 0 16,2 1 0-16,8-4-1 15,3 0 2-15,4-2-1 0,6 2 0 16,3-3-1-16,2 0 1 16,1 4-1-16,4 3 3 15,-1 2-2-15,-1 4 2 16,-4 1 4-16,-4 7-4 15,-4-1 5-15,-4 10-5 16,-5-1 5-16,-7 5-6 16,-11-3 7-16,0 8-7 15,-11-1-3-15,0 3-1 16,-14 1-1-16,0 0 0 15,0 0-1-15,0 0-1 16,0 0 0-16,-16 9 0 16,5-2 2-16,-1-1 1 0,-4 4-4 15,-4-2 4-15,-1 7-4 16,-9 4 5-16,-8 4-5 15,-11 6 4-15,-12 5-4 16,-14 9 5-16,-11 0 1 16,-9 4 0-16,-5 4 1 15,-3 4-2-15,11-5 3 16,4-3-2-16,13-3 2 15,12-10 0-15,16-8 6 16,14-3-2-16,20-13 2 16,13-10 0-16,13-15-1 15,19-14 2-15,18-9-3 0,14-9 2 16,15-5-7-16,13-6 1 15,5-2-1-15,5 2 2 16,1 2-1-16,-10 8 1 16,-11 12-1-16,-15 8-5 15,-17 6-1-15,-15 15-2 16,-18 6 1-16,-17 1-2 15,-28 22 0-15,-9 1-2 16,-15 1 3-16,-15 4 3 16,-9 3 3-16,-4 1 0 15,-3-6 1-15,0 2-1 16,11-9 3-16,5-1 0 15,13-6 4-15,15-8 0 0,13-4-1 16,15-8 2-16,11 8-1 16,22-34 0-1,8 7-1-15,15-9 0 16,10 0-5-16,11-6 1 0,7 0 6 15,3 0-4-15,3 1 0 16,-8 4 0-16,-7 11 0 16,-12 6-7-16,-13 6 0 15,-14 4-3-15,-25 10-4 16,-5 21 3-16,-18-1-2 15,-16 7 1-15,-14 6 0 16,-11-1 6-16,-12 4 2 16,-2-2 1-16,1-2-1 15,4-4 1-15,4-7 2 16,10-3 4-16,13-7 1 15,11-9 0-15,18-5-1 16,17 3-2-16,9-35 2 0,18 5 1 16,15-6 3-16,10-5-11 15,11-2 3-15,4-1-2 16,3 2 3-16,-5 4-1 15,-4 9-1-15,-13 5-8 16,-10 14-3-16,-19 8 5 16,-19 2-1-16,-16 21 0 15,-18 2 2-15,-17 5-3 16,-7 1 1-16,-14 3 6 15,-4 1-2-15,-3-6 2 16,7-5-2-16,8-8 6 16,12 1-4-16,15-12 6 15,10-10-1-15,27 7 2 0,-1-30 5 16,18 2-6-16,16-3 3 15,8-4-7-15,11-4 0 16,3-2 0-16,5 0 1 16,-5 7-3-16,-4 4-3 15,-10 8-1-15,-8 1-3 16,-16 12 1-16,-17 9-1 15,-11-2-2-15,-14 10 2 16,-14 8-1-16,-6 1 1 16,-9 4 3-16,-3 0 4 15,0 0-1-15,7 0 2 16,2-8 1-16,13 0 5 15,7-8-2-15,11-4 2 0,17-1 1 16,4-19-1-16,11 4 2 16,9-1-2-1,4-2-36-15,1 5-81 16,3-6-30-16,3 6-22 0,-13-13-6 15,8 3-6-15</inkml:trace>
  <inkml:trace contextRef="#ctx0" brushRef="#br0" timeOffset="15035">14077 6824 92 0,'-11'16'104'0,"2"4"-26"16,1 6-11-16,-1-3 3 16,1 7-7-1,-1-2 4-15,2 0-7 16,4-1-1-16,3 1-16 15,3-7-17-15,5 2-29 0,6-7 3 16,3-2 0-16,5-2 2 16,2-6-1-16,-1-4 3 15,4-5 0-15,-1-2-1 16,-3-5-1-16,-3-6 2 15,0 3-1-15,-10-10-1 16,-1-3 4-16,-5-3-10 16,-6-10 7-16,-2-2-8 15,-9-1 7-15,-1-2-8 16,-5 2 7-16,-1 2-8 15,-2 2 6-15,-3 7 1 16,2 12-1-16,-2 8 1 0,3 6 1 16,-3 10 0-16,5 8 1 15,3 3-1-15,0 10 0 16,2 3-2-16,3-1 2 15,6 2-3-15,4 1-40 16,4-6-29-16,4 1-27 16,3-12-8-16,6 4-26 15,-5-15-13-15,12 4-3 16</inkml:trace>
  <inkml:trace contextRef="#ctx0" brushRef="#br0" timeOffset="15422">14350 6563 1 0,'0'0'90'16,"-11"21"39"-16,10-3-50 16,1 8-11-16,0 5 2 15,1 6 0-15,-1 8 0 16,0 4-7-16,0 3-16 15,3-2-38-15,1-3-4 0,-2-1-8 16,0-4 7-16,1-5-7 16,-2-7 4-1,2-11-3-15,-1-3 8 16,-2-16 1-16,0 0 2 0,0 0-1 15,-6-26-2-15,3-5-18 16,2-4-55-16,0-11-26 16,-4-7-23-16,1-1-9 15,0-9-19-15,7 11-3 16</inkml:trace>
  <inkml:trace contextRef="#ctx0" brushRef="#br0" timeOffset="15891">14279 6602 125 0,'0'0'102'0,"3"27"-10"16,-3-27-7-16,5 26-2 15,-5-26-5-15,12 28-10 16,-4-15-17-16,3 6-32 15,-1-1-16-15,6 8-3 16,0 0 4-16,2 3-5 16,0 2 4-16,1-5 0 15,2 2-2-15,2-4 4 16,-4-4-4-16,3-6 3 15,-5-2-3-15,-1-6 4 16,-4-3-4-16,-1-4 0 16,-11 1 1-16,14-13-4 15,-14 13 3-15,1-31-4 0,-2 7 5 16,1-2-5-16,-5-7 2 15,4-4-2-15,-2-5 2 16,-2-5 2-16,2-2-1 16,-1-5 0-16,-1 6-1 15,3 4 3-15,-6 2-2 16,1 8 1-16,1 8-1 15,0 6 3-15,6 20-2 16,0 0-43-16,0 0-58 16,-10-6-41-16,16 22-6 15,-6-16-4-15,12 16 0 16</inkml:trace>
  <inkml:trace contextRef="#ctx0" brushRef="#br0" timeOffset="16705">14283 8526 124 0,'-13'10'145'0,"4"19"-19"15,-2-4-64-15,4 9-4 16,1 6-1-16,-1 1 0 15,1-1-9-15,4-2-23 16,2-4-22-16,2-5 1 16,3-1-2-16,4-11 2 15,2-4 2-15,1-6 1 16,4-5-1-16,-1-4 1 0,3-3 0 15,-2-5 0-15,-3-4-2 16,2-2-1-16,-3-10 2 16,-3 1-7-1,-8-6 2-15,-1-4-5 0,-4-4 1 16,-8 1-4-16,-2 4 3 15,-5 2-3-15,1 4-2 16,-6 2 3-16,2 10-1 16,0 8 5-16,2 0 0 15,6 5 2-15,1-1-41 16,13 4-50-16,0 0-26 15,11-3-17-15,13 3-12 16,-5-11-2-16</inkml:trace>
  <inkml:trace contextRef="#ctx0" brushRef="#br0" timeOffset="17023">14484 8364 248 0,'-3'15'146'16,"3"-15"-2"-16,-14 32-67 15,14 1-53-15,0 6-3 16,8 8 1-16,-8 1-6 15,7 11-14-15,-1-2 1 16,0-1-1-16,3-1 1 16,-2-3-3-16,3-8 3 15,-2-3-2-15,-2-15 3 16,2-4 5-16,-8-22-1 0,11 13-1 15,-11-13-44-15,11-17-42 16,-11-9-26-16,2 0-21 16,-4-8-24-16,2-4-1 15,-10-10 60-15</inkml:trace>
  <inkml:trace contextRef="#ctx0" brushRef="#br0" timeOffset="17261">14453 8377 356 0,'0'0'149'0,"25"3"-4"16,-8-11-102-16,9 0-37 15,6-5 1-15,-1-8-2 16,6 2-3-1,-2-6-1-15,0 6-1 0,-9-4-23 16,-4 7-41-16,-2-2-29 16,-8 10-18-16,-12 8-21 15,0 0-1-15,0 0-7 16</inkml:trace>
  <inkml:trace contextRef="#ctx0" brushRef="#br0" timeOffset="17521">14498 8724 238 0,'0'0'148'0,"0"0"-16"16,0 0-72-16,12 10-15 15,1-21-2-15,6-6-5 16,0 3-11-16,1-4-26 15,2 2 0-15,-3-4-2 16,1 2 2-16,-1-1-24 16,-2 1-44-16,3 4-30 15,-7-8-17-15,6 9-17 16,-8-11-16-16,7 8-4 15</inkml:trace>
  <inkml:trace contextRef="#ctx0" brushRef="#br0" timeOffset="17783">14879 8403 229 0,'-3'32'144'16,"-8"-2"-11"-16,6 9-81 15,3 6-14-15,1 1-2 16,-1 7-1-16,1-7-16 15,1 4-17-15,-3-8 0 16,1-1-1-16,1-9 2 16,1-6-1-16,0-5 4 15,0-21 2-15,6 18 1 16,-6-18-26-16,11-10-52 15,0-3-27-15,-7-11-22 0,9 4-16 16,-10-15-14-16,5 2 12 16</inkml:trace>
  <inkml:trace contextRef="#ctx0" brushRef="#br0" timeOffset="18056">14840 8466 274 0,'0'0'148'15,"0"0"-7"-15,18-26-90 16,-3 9-22-16,5-1-4 16,6-8-4-16,2 3-7 0,0-8-10 15,1 7-3 1,2 1 1-16,-4 0-1 15,-4 7-1-15,-2 3-1 16,-4 3-11-16,-5 6-39 0,-12 4-30 16,12 8-15-16,-12-8-16 15,-5 26-15-15,-6-12-2 16,4 15 28-16</inkml:trace>
  <inkml:trace contextRef="#ctx0" brushRef="#br0" timeOffset="18272">14826 8705 201 0,'0'0'96'16,"0"0"-3"-16,11 11-11 15,6-14-2-15,3-7-10 0,7-3-15 16,7-8-19-16,5 2-32 15,1-7-30-15,6 5-60 16,-5-7-33-16,0 12-28 16,-10-9 0-16,-3 14-8 15,-18-13 119-15</inkml:trace>
  <inkml:trace contextRef="#ctx0" brushRef="#br0" timeOffset="20876">10299 5013 117 0,'-16'-8'60'0,"-1"-5"3"15,0 2 0 1,-3 3-2-16,2-2-11 0,-4 3-3 15,0 3-4-15,-2-3-4 16,-3 5-12-16,-1 2-2 16,-4 4-7-16,0 2 2 15,-3 1 3-15,0 2 1 16,-4 6-1-16,1 5 0 15,-3-1-3-15,1 9 0 16,1 6-10-16,0 1-2 16,-2 9-6-16,2 2 2 0,-1 9-3 15,6 2 3 1,4 3-5-16,-1-2 1 15,4 4 2-15,4-7 3 16,5 5-3-16,1-8 1 0,7-2-2 16,0-3 2-16,4-1-1 15,1-3 2-15,8 6-7 16,2 1 0-16,-2 2 0 15,5 2-1-15</inkml:trace>
  <inkml:trace contextRef="#ctx0" brushRef="#br0" timeOffset="23203">9436 6066 113 0,'0'0'90'0,"0"0"-13"16,0 0-1-16,0 0 5 15,-13 4 1-15,13-4-9 0,-17 3-11 16,6 2-11-16,-3-5-8 15,3 1-8-15,0 1-14 16,11-2-14-16,-14 5-8 16,14-5-5-16,0 0 4 15,-14 11-5-15,14-11 0 16,3 13-3-16,-3-13 1 15,4 29-1-15,3-12 3 16,-4 5 2-16,6-1-1 16,-3 4 2-16,4 4 1 15,1-3 2-15,0 5 0 16,1 1 1-16,1 2-1 15,2 0 0-15,-2 4 0 0,4 2 2 16,-1-2-2-16,1 1 2 16,0 1-2-16,3-3 2 15,0-2 0 1,5-3 1-16,0-6-2 0,5 3 2 15,4-3-1-15,0 2 1 16,7 1 3-16,0 0-4 16,-2-3 3-16,3 5-5 15,0-4 6-15,2-2-5 16,-5-2 7-16,2-7-6 15,-1-3 5-15,0-4-1 16,7-4 2-16,-2-6 0 16,1-3 0-16,3-4-1 0,2-3 0 15,3 1 1 1,0 1-4-16,1-8 1 15,-2 6-6-15,2-4 6 16,-3-3-6-16,-2 1 5 0,-4-8-5 16,2 3 5-16,-6-8-5 15,1-2 5-15,-8-4 0 16,1-1-1-16,-4 0 2 15,-3-10-1-15,-4 4-1 16,-3-5-2-16,-2-1 3 16,-5-1-3-16,-1-4 3 15,-4-1-3-15,-4-2 1 16,-5 4 1-16,-2-6 1 15,-4 1-2-15,-3-1 3 16,0-2 0-16,-3 4 0 16,0-6 1-16,-2 6-2 15,-3-6 0-15,1 4-2 0,-3 2 2 16,-3 2-2-16,-3 3-2 15,-4 4-1-15,-5 1-1 16,-1 3 1-16,-8 3 0 16,0 4 0-16,-5 1-2 15,4 2 1-15,-3 6 3 16,3-1 3-16,-1 0 0 15,3 6 2-15,4-6-1 16,1 5 0-16,3-2-6 16,2 5-53-16,2 4-71 15,-3 1-23-15,4 16-15 16,-6 7 0-16,6 17-7 15</inkml:trace>
  <inkml:trace contextRef="#ctx0" brushRef="#br0" timeOffset="24871">9819 7009 106 0,'0'0'112'0,"-14"7"-30"15,14-7-6-15,-16 1-7 16,16-1-3-16,-14 2-1 15,14-2-6-15,-17 3-8 16,6-3-9-16,11 0-15 16,-23 8-22-16,9-3-5 0,-2 0 1 15,-1 5-3-15,-5-1 2 16,-3 0 2-16,-3 4-3 15,-5 3 1-15,-1-2 0 16,-6 4 2-16,-3 0-2 16,-3-5 1-16,-4 3-1 15,-5-3 1-15,3-3 0 16,-6 0 0-16,0 1-1 15,-1-3 0-15,-1 2 0 16,6 0 0-16,-1 8 0 16,5-5 1-16,5 3-2 15,5 3 3-15,8-3-2 0,5 4 0 16,9-4-1-16,2 2 1 15,10-2-1-15,-3-1 1 16,9 4 0-16,0-2-1 16,8 4 1-16,-5 0-1 15,2 6 2-15,1-1-1 16,0 7-1-16,3 7 1 15,1 7 3-15,-3 9-2 16,0 2 2-16,2 8-1 16,-2 4 0-16,2 5-2 15,-6 1 2-15,5 0-1 16,-5-6-4-16,1-2 2 15,-4-9-1-15,1-6 1 0,-2-9-2 16,1-11 4-16,0-9-2 16,0-6 2-16,0-18 1 15,1 16 1 1,-1-16 0-16,0 0 0 0,0 0 0 15,12-15 0-15,-12 15 1 16,16-11-2-16,-16 11-2 16,24-11 0-16,-9 4 0 15,6-1-1-15,4-3 0 16,10 1 0-16,4-1 0 15,6-7-1-15,6 0 1 16,4-6 0-16,4 1 0 16,2-1-1-16,-2 2 1 0,-5 0-2 15,-6 5 2 1,-5 6-2-16,-8 0 1 15,-4 6 0-15,-11 3 0 16,-1 2 1-16,-9 4 0 0,-10-4 0 16,13 8 0-16,-13-8 1 15,0 0-2-15,0 0 1 16,0 0 0-16,7 16 1 15,-7-16-1-15,0 0 0 16,0 0 0-16,-2 14 1 16,2-14 0-16,0 18-1 15,0-3 1-15,0 3-1 16,2 11 0-16,2 8 1 15,1 12-2-15,-3 16 3 16,4 11 2-16</inkml:trace>
  <inkml:trace contextRef="#ctx0" brushRef="#br0" timeOffset="26126">9492 8653 9 0,'-27'-16'89'16,"27"16"-22"-16,-17-17-13 16,17 17 7-16,-2-17 16 15,2 17 3-15,1-21 0 16,-1 21-6-16,1-13-5 15,-1 13-11-15,0 0-12 16,3-20-21-16,-3 20-32 16,0 0-27-16,-3-13-21 15,3 13-13-15,0 0-14 16,5-19-8-16,-5 19-13 0,9-18-10 15,-9 18 7 1,11-16 14-16,-11 16 54 16</inkml:trace>
  <inkml:trace contextRef="#ctx0" brushRef="#br0" timeOffset="28382">9548 8405 285 0,'0'0'126'0,"3"24"-9"16,-3-24-14-16,1 32-16 15,0-15-21-15,1-1-21 16,-2 2-40-16,2 0-3 16,-2-4-1-16,-2 2 0 15,2 2-1-15,-3-1 2 16,-1 5-2-16,4 1 3 15,-1 6 3-15,1 4-3 16,1-1 2-16,2 5-3 0,1 2 4 16,3 0-3-16,-1 2 3 15,5 3-6-15,0 3 0 16,0 3 2-16,-3 2-2 15,3 3 2-15,-2 4-3 16,-2-3 1-16,-3-1-1 16,0-4 1-16,-2-6-1 15,-2-6 2-15,0-8-2 16,-2-2 2-16,0-6-4 15,0-5 5-15,2-18-5 16,-7 19 5-16,7-19-4 16,0 0 3-16,-4 16-3 0,4-16 4 15,0 0 1-15,0 0-2 16,0 0 0-16,0 0 0 15,0 0-1 1,0 0 1-16,0 0 3 16,0 0-5-16,0 0 0 0,0 0 1 15,0 0 0-15,0 0-1 16,0 0 1-16,0 0 1 15,0 0-4-15,15 2 3 16,-15-2-2-16,19 3 4 16,-3-1-2-16,4-2 0 15,5 0 1-15,6-2-1 16,5-1 4-16,3 0-4 0,5 1 2 15,3 1-4 1,-1-4 5-16,3 5-4 16,1-2 4-16,-1 2-4 15,1 0 1-15,0 0 0 0,5 0 2 16,-2-5-1-16,2 2-1 15,3 3 1-15,2-3 0 16,-1 1 0-16,0 1-1 16,2-1 0-16,-6 2 0 15,-1 2-1-15,-4-1 1 16,-5 1-1-16,0 1 0 15,-7 0 0-15,-2 2-4 16,-4-2 5-16,-3-1-5 16,-7 0 5-16,-2-1-4 15,-5 1 4-15,-2-2-4 16,-13 0 4-16,15 0 0 15,-15 0-1-15,0 0 0 0,0 0 1 16,0 0 0-16,0 0 1 16,0 0 1-16,0 0 1 15,0 0 1-15,0 0 3 16,0 0-1-16,0 0 0 15,0 0 4-15,0 0-4 16,7-16 3-16,-7 16-6 16,0-15 3-16,0 15-7 15,0-26 6-15,-4 10-6 16,-1-2 2-16,3-5-2 15,-5 1 1-15,1-8 0 16,0 0 0-16,-3-8-1 16,0-1 2-16,2-5-3 0,3-6 2 15,-2-5-1-15,5-10 2 16,-4-1 1-16,5-7-3 15,0-2 4 1,0 0-5-16,0 5 2 0,-3 1-2 16,0 12 2-16,2 3-2 15,1 11-2-15,-5 5 4 16,3 11-5-16,0 4 5 15,1 8-1-15,1 15-1 16,-4-22 1-16,4 22 0 16,0 0-1-16,0 0 0 15,0 0 1-15,0 0-2 16,0 0 1-16,0 0 0 0,0 0 0 15,0 0-1 1,0 0 0-16,0 0 0 16,0 0-1-16,0 0 0 15,0 0 0-15,0 0-1 0,0 0 1 16,0 0 1-16,0 0-1 15,14 11 1-15,-14-11 0 16,0 0 2-16,13 18 0 16,-13-18 1-16,21 19 0 15,-6-7 0-15,4-1 2 16,1 2 1-16,7 3-2 15,-1-4 0-15,3 2 1 16,0 4-2-16,4-3 1 16,0 4-2-16,0-3 0 15,-4 7-2-15,2-4 6 16,-6 1 0-16,0 3 1 15,-3-7 1-15,-5 2 2 0,-3-7 1 16,1 0 2-16,-3-6 0 16,-1 2-3-16,-11-7 0 15,20 0 0-15,-20 0-2 16,12-2-2-16,-12 2 0 15,0 0-1-15,0 0-1 16,0 0 0-16,0 0-3 16,0 0 2-16,8-18-2 15,-8 18 3-15,0 0-4 16,0-19 3-16,0 19-2 15,4-24-2-15,-4 24 5 16,7-28-4-16,1 10 4 16,0 2-4-16,1-12 4 0,3 2-5 15,1 0 6-15,5-9-3 16,3-6 1-16,1-8-1 15,5-9 2 1,1-4-3-16,2-4 3 0,3 4-2 16,-2-6 1-16,-4 8-3 15,-1 6 2-15,-2 7 1 16,-5 13-2-16,-5 3 1 15,-3 9-3-15,-3 5 3 16,-8 17-5-16,9-25 5 16,-9 25-3-16,3-13 0 15,-3 13 0-15,0 0 2 0,1-20 0 16,-1 20 0-16,0 0 1 15,0-15-1 1,0 15 2-16,0 0-2 16,0 0 0-16,-1-13-1 0,1 13-1 15,0 0 1-15,0 0 1 16,0 0-1-16,0 0 0 15,0 0 1-15,-12-16 1 16,12 16 0-16,0 0 0 16,-15-16 1-16,15 16 0 15,-14-11 0-15,2 1 1 16,-1 0-1-16,1-1 0 15,-4 1 0-15,-4-4 1 16,1-1-1-16,-3 0-1 16,2-3 1-16,-3 1 0 15,-3 0-1-15,2-5 1 16,-4 2 0-16,0-3 0 0,-1-1-1 15,-2 0 2-15,2-5 0 16,-3 4 0-16</inkml:trace>
  <inkml:trace contextRef="#ctx0" brushRef="#br0" timeOffset="29945">11727 7371 291 0,'-18'-3'111'16,"18"3"-7"-16,-21-3-9 15,21 3-14-15,-18-4-15 16,7 1-26-16,11 3-33 0,-15-3-6 15,15 3 0-15,0 0 0 16,-13-10-1-16,13 10 2 16,-11-5-2-16,11 5 1 15,-11-6 0-15,11 6 1 16,-15-10-2-16,15 10 1 15,-18-7 0-15,18 7 0 16,-22-14 0-16,10 3-1 16,-3 2 0-16,-3 1 0 15,-3 2 1-15,-2-1 0 16,-3-4 0-16,-2 4 0 15,-5-2 1-15,1 1 1 16,-4-4-2-16,-3-6 2 0,0 5-1 16,1-8 0-16,-3 3-2 15,1-4 2-15,0 1-3 16,1-5 2-1,-3 1 1-15,7-1-6 0,3 0 4 16,-1 4-3-16,5-6 4 16,1 5-3-16,4-1 5 15,5 5-7-15,1-4 4 16,7 5-76-16,4-1-53 15,5-6-27-15,8 7-10 16,2-6-3-16,10 8 46 16</inkml:trace>
  <inkml:trace contextRef="#ctx0" brushRef="#br0" timeOffset="31196">9926 5899 265 0,'0'0'157'16,"0"0"1"-16,-2 18-65 0,2-18-26 16,0 0-9-16,0 0-22 15,0 0-31-15,0 0-2 16,0-16-1-16,0 16 0 15,0 0-1-15,0 0-2 16,2-15-1-16,-2 15 1 16,0 0-2-16,0 0 1 15,0 0 1-15,0 0 0 16,0 0 1-16,0 0 1 15,-2 15-1-15,2-15-1 16,-5 26 1-16,5-26-3 16,0 21 3-16,0-21 0 15,7 21 1-15,-7-21-2 0,13 5 4 16,-13-5 0-16,15-13 1 15,-15 13 3-15,16-28-4 16,-16 28 2-16,11-29-4 16,-7 16 1-16,-4 13-5 15,-2-23 0-15,2 23 0 16,0 0 2-16,-13-13-1 15,13 13-1-15,-16 4 1 16,16-4 1-16,-15 16 2 16,15-16-1-16,-11 11 2 15,11-11 1-15,0 0 0 16,0 0-2-16,15 5-77 15,-4-10-38-15,5 0-21 0,5 2-20 16,-6-7-2-16,11 9-5 16</inkml:trace>
  <inkml:trace contextRef="#ctx0" brushRef="#br0" timeOffset="31910">10365 5873 316 0,'0'0'155'0,"0"0"-43"16,0 0-31-16,0 0-10 15,0 0-11-15,0 0-27 16,0 0-32-16,0 0-1 16,0 0 2-16,0 0-2 15,0 0 1-15,0 0 2 0,0 0 0 16,12 0 1-1,-12 0-2-15,10 2 1 16,-10-2 0-16,19-2 0 16,-6-1 0-16,0-3-2 0,1 2-1 15,0-1 1-15,1-3 1 16,-4 3-1-16,2-3-1 15,-13 8 0-15,14-18-2 16,-14 18-1-16,0 0 1 16,-8-12-1-16,8 12 0 15,-20 1 1-15,6 2 0 16,1 4 0-16,1 4 2 15,1-3-1-15,11-8 1 16,-16 20 1-16,16-20 0 16,0 14 2-16,0-14-1 15,0 0 2-15,19 10-1 16,-19-10 1-16,17 0-1 0,-17 0 0 15,16-10-1-15,-16 10-2 16,0 0 0-16,1-21-2 16,-1 21-1-16,-12-9 2 15,12 9 1-15,-17-10-1 16,17 10-2-16,-17-2-13 15,17 2-80-15,0 0-40 16,0 0-13-16,15 0-8 16,4 5-8-16,-1-7 28 15</inkml:trace>
  <inkml:trace contextRef="#ctx0" brushRef="#br0" timeOffset="32513">10017 6505 371 0,'-23'6'157'16,"23"-6"-55"-16,-16 8-35 0,16-8-14 15,0 0-15-15,-4 18-27 16,4-18-17-16,4 18-1 15,-4-18 2-15,16 18 0 16,-6-4 2-16,3-2 0 16,4 1 2-16,3 1-1 15,-1-4 3-15,11-2 0 16,-2-3 2-16,1-7 1 15,9-3 1-15,-4-11 1 16,4-8-1-16,-2-7 2 16,1-3-2-16,-4 0 0 15,-7-3-4-15,-2-2 1 16,-11 3-4-16,-5 7 0 0,-1 8-2 15,-12 1 0-15,-1 7 0 16,6 13 0-16,-17-16 1 16,17 16-1-16,-13-13-50 15,13 13-76-15,0 0-23 16,13-13-8-16,2 13-3 15,-6-13 42-15</inkml:trace>
  <inkml:trace contextRef="#ctx0" brushRef="#br0" timeOffset="34371">9893 9659 136 0,'-22'-5'156'15,"11"10"-16"-15,-3 1-44 16,1 1-4-16,1 1-13 16,-2 2-18-16,3 6-29 0,0-8-32 15,-2 5 0-15,1 2 0 16,12-15 1-1,-22 26-1-15</inkml:trace>
  <inkml:trace contextRef="#ctx0" brushRef="#br0" timeOffset="36264">9863 9696 350 0,'-2'20'116'0,"-1"3"-8"16,2 6-15-1,-2-3-16-15,3 1-17 0,-2-2-15 16,2 1-21-16,0-10-21 16,2 0-2-16,-2-16-2 15,0 0-1-15,0 0-1 16,0 0-1-16,0 0 2 15,-8-18 0-15,8 18-1 16,-7-24 1-16,7 24 2 16,-15-23 2-16,15 23 2 15,-22-14 1-15,6 9 1 0,1 0-1 16,-6 3 0-1,1 4 1-15,-5-1 0 16,0 4-3-16,-3 0 0 16,1 0-2-16,-1 1-1 0,-1 3 1 15,-2-1 0-15,-2 5-1 16,3 1 0-16,-4 1 1 15,2 8-1-15,4-1 1 16,-1 8 0-16,3 0 1 16,3 4-1-16,5-1 1 15,4 7-2-15,3-2 2 16,5 2-1-16,6 3 0 15,5-1-1-15,3 3 0 16,5-1 2-16,3-2-5 16,7 2 4-16,5-3-7 15,4-6 6-15,7-2-6 16,6-9 6-16,2-4-6 0,10-6 4 15,4-3-1-15,2-4 2 16,4-7 0-16,0-3-1 16,2-5 1-16,-2-5 0 15,-3 0 3-15,-6-13-5 16,-2 5 6-16,-5-13-5 15,-3-1 5-15,-8-2-4 16,-5-2 6-16,1-5-7 16,-8 1 4-16,-2-5 0 15,-2 1-3-15,-7 0 2 16,-2-1-2-16,-5-1 2 15,-4 4-2-15,-8 2 2 16,-1 6-1-16,-8 3 1 0,-1 3 0 16,-7 8-1-16,3-1-1 15,-2 6-1-15,1-3-9 16,6 5-98-1,4-5-44-15,1-8-12 0,12 8-9 16,5-17 2-16,14 11 60 16</inkml:trace>
  <inkml:trace contextRef="#ctx0" brushRef="#br0" timeOffset="37295">10485 9734 181 0,'0'0'90'16,"0"0"21"-16,0 0-2 16,1 17-10-16,-1-17-10 15,-6 18-17-15,6-18-15 16,-6 31-6-16,0-10-18 15,3 2-28-15,-1 6-3 16,1 5-1-16,6 0-2 16,1 10 2-16,-1 5-2 15,4 1 2-15,3 0-2 16,1 1 2-16,4 1-2 15,1-2 2-15,4-3-1 16,2-6 1-16,3-2 1 16,2-7-3-16,5-1 2 0,6-2-6 15,1-6 6-15,5 1-5 16,5-4 5-1,1-1-5-15,3-9 4 16,5 1-2-16,-4-3 3 0,2-8-1 16,-3-5 0-16,1-6 0 15,5 0 0-15,-4-10 4 16,-3-2-3-16,3-8 4 15,-3-1-5-15,-4-3 6 16,1-5-6-16,-8-4 5 16,-5-5-4-16,-6 1-1 15,-8-3 0-15,-7 3-2 16,-4-4 2-16,-10 2-1 15,-7 2 2-15,-4 5-2 16,-7 5 1-16,-7 6-1 16,-2 4 1-16,-6 6 1 15,-3 4-2-15,-5 6 1 0,-5 3 0 16,-4 1 0-16,-5 1 0 15,-3-1 1-15,-4-3-1 16,-2-11 0-16,1-2 1 16,4-3 4-16,4-8-3 15</inkml:trace>
  <inkml:trace contextRef="#ctx0" brushRef="#br0" timeOffset="38968">8622 7556 39 0,'5'-21'99'0,"-5"21"-21"15,0 0-34-15,11-8 33 16,-11 8 4-16,0 0 1 16,0 0-3-16,0 0-11 15,-1 16-6-15,1-16-5 16,0 0-17-16,0 0-38 0,-14 13-2 15,14-13-1-15,0 0 0 16,-13-10 1-16,13 10 1 16,-15-9 0-16,3 7 1 15,-1 2 1-15,-5 5 0 16,-1 6 1-16,-5 4-1 15,-3 4-2-15,-3 7 1 16,2 3-2-16,-2-3 0 16,5 4-1-16,5-4-1 15,1-4-2-15,8-2 0 16,8-6 0-16,3-14 0 15,11 17-1-15,1-16 1 16,7 1 1-16,1-5 1 0,4 1 2 16,-2-3-1-16,0 2 1 15,-3 0 0 1,-6 1 2-16,0 0 0 15,-13 2 1-15,0 0 1 0,0 0 0 16,0 0 0-16,0 0-1 16,0 0 0-16,0 15-1 15,0-15-3-15,0 0-2 16,0 0 1-16,0 0-1 15,0 0 1-15,-3 15 1 16,3-15 2-16,0 0 5 16,0 0-3-16,0 0 4 15,-10 16-2-15,10-16 1 16,-17 32 0-16,3-16 0 15,0 6-3-15,0 2-3 16,0 3 1-16,3-1-4 16,2 0 1-16,4 0-2 0,5-6-1 15,8 1 0-15,3-6 0 16,5-3 1-16,4-2 1 15,0-5 1-15,5-3 1 16,0-4 1-16,-2-3 0 16,-3-3 1-16,-5 2-1 15,-5-2 1-15,-10 8 1 16,0 0 1-16,4-13 1 15,-4 13 1-15,-21 1-2 16,3 6 2-16,-3 1 0 16,-1 6-1-16,1 3 0 15,-1 4-3-15,-2 5-2 16,4 8-1-16,3 0 1 0,6 6-2 15,0 3 0-15,6-1-1 16,2 2 0-16,9-4-2 16,1-1 2-16,5-6 0 15,2-3 1-15,5-5 1 16,3-9 1-16,0-3-1 15,6-3 3-15,-2-7 1 16,2-5 2-16,3-4-1 16,-2-2 0-16,3 0-10 15,-3-4-97-15,3-7-30 16,2 6-26-16,-6-13-2 15,11 6-7-15</inkml:trace>
  <inkml:trace contextRef="#ctx0" brushRef="#br0" timeOffset="40312">11979 7850 100 0,'0'0'51'16,"0"0"8"-16,0 0-3 15,0-20 7-15,0 20 4 16,0 0 0-16,0 0-4 15,0 0-8-15,-2-16-9 16,2 16-8-16,0 0-4 16,0 0-13-16,16-18-12 0,-16 18-6 15,19-16-3 1,-6 3-2-16,5-10 2 15,-3 4 2-15,6-9-2 16,-1-3 0-16,2 1 2 0,-1-6-2 16,1 2 1-16,0 0-1 15,-6 6 0-15,2-1 0 16,2 1 0-16,-3 7-1 15,4 0 1-15,-4 6-1 16,5-2 1-16,-4 7 0 16,6-1 0-16,-3 1 1 15,1 2-1-15,-1-2 1 16,-3 5 0-16,-2 3-1 15,-3-1 1-15,-13 3 1 16,18-6-2-16,-18 6 2 16,0 0-1-16,0 0 1 15,0 0-1-15,0 0 1 0,9 19-1 16,-9-19 0-16,0 25 0 15,-1-9 0-15,0 5-1 16,-2-2 0-16,1 6-1 16,-3-3 1-16,-3 4-1 15,4 2 1-15,-6-4-2 16,3 4 1-16,-4-4 0 15,-3 2 2-15,1-1-1 16,1-3-1-16,-4 4 2 16,1-3 0-16,3 6 0 15,0-9 3-15,3 6-2 16,4-2-4-16,-1-5 4 15,5 4-5-15,1-3 3 0,1-6-2 16,-1-14 3-16,14 23-5 16,-14-23 5-16,22 3-1 15,-5-6-47 1,5-8-29-16,3-7-22 0,7 1-8 15,1-5-11-15,5 4-15 16,-1-6-1-16</inkml:trace>
  <inkml:trace contextRef="#ctx0" brushRef="#br0" timeOffset="41280">12329 7945 1 0,'0'0'70'15,"0"0"-43"-15,0 0-17 16,0 0 2-16,16 0 6 15,-5-1 5-15,-11 1 6 16,20-10 13-16,-6 4 11 16,2-1 17-16,-2-3-1 15,3 4-2-15,3-5-1 16,0-4-7-16,5 4-3 15,0-4-18-15,3 0-13 16,-1 1-21-16,3 1-2 16,-4-2-3-16,4 4-3 15,-4-1 4-15,2 3-4 16,0-3 4-16,2 6 1 0,-1-2 1 15,-1 1-2-15,0-2 0 16,1 2 0-16,-3-1-1 16,-2 1 1-16,-1 4-1 15,-2 2 2-15,-3 1 0 16,-3 0 1-16,-4 3 0 15,-11-3 0-15,13 11-1 16,-13-11 1-16,5 20-1 16,-5-20 0-16,4 17-1 15,-4-17 0-15,6 28 0 16,-6-28 3-16,4 24-2 15,-4-24-3-15,6 25 1 16,-6-11-1-16,0-14 1 0,-4 26-1 16,4-26 2-16,-5 23-6 15,5-23 6 1,-6 18 1-16,6-18 0 15,-13 18-1-15,13-18 1 0,-22 21 0 16,8-16-1-16,-3 6 1 16,-2-4-1-16,-2 4 0 15,0-5 0-15,-2 3 2 16,0-3-1-16,-4 0-1 15,0 4 2-15,-1-3-1 16,-3 2 0-16,2 0 0 16,-4 2-1-16,-2 4 0 15,-1-2-1-15,2-2 1 16,1 7-1-16,-1-5 1 15,4 5 0-15,2-7-2 16,3-3-67-16,4 0-40 16,-1-9-23-16,11 1-19 0,-2-13-4 15,13 13 27-15</inkml:trace>
  <inkml:trace contextRef="#ctx0" brushRef="#br0" timeOffset="42599">12417 8242 183 0,'-16'-8'77'0,"16"8"-7"16,0 0-3-16,0 0 0 15,0 0-10-15,0 0-10 16,0 0-2-16,0 0-5 16,16-11-11-16,-16 11-7 0,20-5-7 15,-5 5-12 1,-1 0-1-16,4 2 0 15,-3 7-1-15,-1-2 0 16,0 4 1-16,-3 4-1 0,-2 4 1 16,1 9 0-16,-5-4 0 15,-4 7-1-15,-2-2 2 16,-4 1-2-16,-6 0 0 15,-1 0 0-15,-3-9 0 16,-7-2-2-16,2-6 2 16,-9-2-2-16,4-7 0 15,-3-6 1-15,0-1-1 16,-2-5 1-16,6 3 0 15,1-2 0-15,3-1-1 16,6 0 0-16,3 3 0 16,11 5-1-16,0 0 0 15,0 0 0-15,0 0 1 0,22 4-2 16,0 4 2-16,1-4 0 15,6 8 1-15,3-4 0 16,1 5 0-16,-3 3 1 16,-2-1 0-16,-2 1 1 15,-4-1 1-15,-7-1-1 16,-6 6 4-16,-9-2-2 15,-6 1 3-15,-4-1-4 16,-5-4 3-16,-6 3-4 16,-1-6 2-16,-6-4-3 15,0-1-1-15,1-6 0 16,1-5-1-16,1 0-2 15,3-3 2-15,1 0-2 0,4-3 4 16,2 1-4-16,15 10 2 16,-14-13-1-16,14 13 1 15,0 0 1 1,0 0 0-16,0 0-1 0,12 2 0 15,-12-2 2-15,23 17-1 16,-6-4 1-16,0 2-6 16,3-2 6-16,-6 7-5 15,3-8 6-15,-2 10-6 16,-3-6 5-16,-6-2-3 15,-6 6 4-15,-5-4 0 16,-7 2 0-16,-4-2 1 16,-8-4-3-16,-4 1 1 0,-5-2-1 15,-5-5 0 1,-6-2-1-16,-1-4 0 0,-3-2 0 15,-2-1 0 1,-2 0 0-16,-2-6 1 0,-2 5 0 16,1-6 0-16,6 2-1 15,3-5 0-15,4-4 1 16,9 0 5-16,9-1-4 15,7-10-63-15,8-6-57 16,12 11-31-16,-1-14-4 16,14 13-3-16,-7-10 47 15</inkml:trace>
  <inkml:trace contextRef="#ctx0" brushRef="#br1" timeOffset="63620">9518 7566 176 0,'0'0'155'15,"-10"-4"-23"-15,10 4-35 16,0 0-12-16,-18 2-16 16,18-2-15-16,0 0-23 15,-15 3-24-15,15-3-4 16,-12-1 0-16,12 1-2 0,-15-2-1 15,15 2-1-15,-22 3 0 16,13 1 0-16,-6 2 0 16,-1 4 0-1,-1 3 0-15,0 1 0 0,-1 8 1 16,1-3-1-16,1 5 1 15,0-3 1-15,1 5 0 16,7 0 3-16,3 2-3 16,1 0 3-16,4-4-4 15,5 3 1-15,3-5-3 16,5 2-3-16,0-5 0 15,7-2-3-15,-1-3-1 16,6-4-2-16,-3-2 1 0,1-3 1 16,1-3 0-1,-1-4 3-15,2-5-3 16,-3 1 1-16,-3-4-13 15,4 0-55-15,-2-3-34 0,-4-9-17 16,4 9-9-16,-8-13-4 16,7 13 25-16</inkml:trace>
  <inkml:trace contextRef="#ctx0" brushRef="#br1" timeOffset="64399">9849 7584 171 0,'11'-7'69'0,"-11"7"20"16,0 0-9-1,-2 20-6-15,1-6-11 16,-4 2-7-16,0 7-7 15,4 0-7-15,-6 1-20 0,4 2-18 16,0-3-1-16,0 1-1 16,1-1-1-16,2 4-2 15,0-2 2-15,0 1-2 16,2 5 2-16,0-1-3 15,-2 3 1-15,0 4-1 16,3-1 1-16,-3 0 1 16,3-1 0-16,-3-2-1 15,1-9 0-15,1 0-1 16,1-9-2-16,-3-15-15 15,0 0-63-15,11 0-30 16,-11-18-20-16,3 2-9 16,-4-10-6-16,2 2 70 0</inkml:trace>
  <inkml:trace contextRef="#ctx0" brushRef="#br1" timeOffset="66299">9672 7493 60 0,'-17'9'141'16,"17"-9"-13"-16,0 0-26 0,0 0-3 15,0 0-5-15,0 0-13 16,13-11-13-16,-13 11-17 16,0 0-26-1,0 0-26-15,0 0 0 0,0 0-1 16,11 20 2-16,-11-20-1 15,4 16 1-15,-4-16-1 16,5 26 2-16,1-12-1 16,1-1 0-16,3 5-1 15,3-3 1-15,3 6-1 16,-1-2 1-16,4-1 0 15,0 5 1-15,-1-5-2 16,-1 3 2-16,-1-7 2 0,-3 4-1 16,-3-6 3-1,-10-12-3-15,16 13 5 16,-16-13 0-16,0 0-1 15,0 0 0-15,0 0-6 0,0 0-17 16,8-15-47-16,-8 15-39 16,-2-23-27-16,2 23-28 15,-2-27-11-15,2 27-5 16,2-33 109-16</inkml:trace>
  <inkml:trace contextRef="#ctx0" brushRef="#br1" timeOffset="66668">9950 7368 183 0,'-7'24'142'16,"7"-24"-23"-16,-13 31-13 15,7-12-11-15,-1 6-16 16,1 4-13-16,-5 3-22 15,5 7-19-15,-3 0-23 16,1 3-1-16,-2 1 0 16,4-3 0-16,2-1 3 15,-3-5 0-15,4-8 4 16,2-1-1-16,1-11-4 0,0-14-39 15,0 0-59-15,20-1-38 16,-10-17-28-16,7 0-12 16,-2-5-2-1,5-1 59-15</inkml:trace>
  <inkml:trace contextRef="#ctx0" brushRef="#br1" timeOffset="67277">10189 7637 301 0,'0'0'150'0,"0"0"-29"16,0 0-13-16,0 0-14 15,0 0-14-15,0 0-25 16,0 0-26-16,-13-14-22 15,13 14-4-15,0 0-2 16,-16-15-1-16,16 15-3 0,-18-2-2 16,7 7-1-16,-3 5 0 15,1 8-1-15,-3 0 2 16,1 9 3-16,3 4-3 15,-1 5 6-15,4 4 0 16,3 6 4-16,1-4-2 16,9 0 2-16,6 0-3 15,1-3 0-15,2-5-1 16,4-4-1-16,5-11 0 15,1 0-1-15,4-9 0 16,-1-7 1-16,-6-3 0 16,5-3 1-16,-2-5 0 15,-2-2 0-15,-8-9-3 0,2 4-44 16,-8-11-42-16,3 4-44 15,-3-3-22-15,-3-7-20 16,0 9-1-16,-2-11 16 16</inkml:trace>
  <inkml:trace contextRef="#ctx0" brushRef="#br1" timeOffset="67690">10397 7486 344 0,'-4'21'167'0,"0"4"-56"0,2 10-39 15,-5-1-9-15,5 4-3 16,-4-1-21-16,3 0-35 16,-1-1 3-16,-3-2-3 15,7 0 1-15,0-6-4 16,2-7 1-16,3 2-4 15,4-7 3-15,6-3-2 16,4 0-1-16,5-2 0 16,9-4 0-16,-2 1 2 15,5-2 0-15,0 1 1 16,-3-10 0-16,-4 1-1 15,1-3-2-15,-9-8-51 16,-3-2-51-16,-4-7-29 0,-9-7-22 16,4 3-14-16,-12-12-2 15,3 6 86-15</inkml:trace>
  <inkml:trace contextRef="#ctx0" brushRef="#br1" timeOffset="68029">10725 7418 413 0,'0'37'168'0,"-2"2"-57"16,-7 7-41-16,9 6-6 16,-4 0-14-16,4 1-45 15,-3-3 0-15,2 1-4 16,-2-9 4-16,3-5-4 15,7-6 1-15,-7-7-1 16,0-24 1-16,8 18-2 16,-8-18-36-16,12-9-48 15,-4-4-49-15,3-10-19 16,-8-5-18-16,9 9-7 15,-7-17 32-15</inkml:trace>
  <inkml:trace contextRef="#ctx0" brushRef="#br1" timeOffset="68334">10886 7519 111 0,'1'18'165'15,"-2"7"-20"-15,2-2-58 16,4 15-9-16,0 5 2 0,-1 13-6 16,1-1-6-1,-2 8-21-15,-3 2-43 16,3-7-3-16,-3 1 2 15,-3-12-1-15,2-10 0 0,0-13 0 16,1-24-5-16,0 0-41 16,0 0-55-16,5-27-29 15,-3-9-23-15,2 0-16 16,-4-15-4-16,5 2 66 15</inkml:trace>
  <inkml:trace contextRef="#ctx0" brushRef="#br1" timeOffset="68728">10912 7644 275 0,'0'0'164'0,"6"14"-35"15,-6-14-49-15,16 28-8 16,-4-7-4-16,4 8-24 15,1 8-43-15,-1 7 3 16,2 0-1-16,0 6 1 16,2 2-2-16,-5 2 0 15,2-9 0-15,-3-6 1 16,1-13-2-16,-5-6 0 15,3-17-1-15,-13-3 0 16,12-39-1-16,-8 2 0 16,-4-12 2-16,-2-9-6 15,-3-4 5-15,-1-5-3 16,-5 7 3-16,0 4-2 0,2 4 3 15,-2 9-2-15,1 14 1 16,1 5 2 0,2 8-46-16,7 16-59 15,0 0-33-15,-4-18-18 0,15 23-13 16,-11-5-4-16,31 6 101 15</inkml:trace>
  <inkml:trace contextRef="#ctx0" brushRef="#br1" timeOffset="69247">11435 7587 83 0,'0'0'118'0,"0"0"-33"16,0 0-26-16,0 0 5 15,-18 10 5-15,7-9 6 16,1 7 16-16,-9-3-13 16,3 7-10-16,-7-1-11 15,3 5-10-15,-5-1-11 16,4 11-3-16,-2-4-9 15,6 3-24-15,3-1 3 16,3-1-4-16,11 1 3 16,4-4-4-16,10-3 5 0,8-5-4 15,10-6 0-15,5 1 1 16,4-2-1-16,1 0 0 15,-3-1 0-15,-3 5 0 16,-6 4 1-16,-9 3-1 16,-14 6 0-16,-6 3 2 15,-8 4-1-15,-5 0 2 16,-10 0-1-16,0-4 1 15,-3-3-7-15,2-10-88 16,1-7-58-16,4-4-33 16,-5-9-7-16,10 3-2 15,-5-16 21-15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4:58.9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9641 6758 29 0,'-32'-20'99'16,"15"15"9"-16,0-1-56 16,17 6-20-16,0 0 3 0,0 0 4 15,19-12 11 1,0 21 7-16,1 7-2 15,4 16-10-15,2 17-16 16,-2 19 1-16,-1 20-5 0,-1 24-3 16,0 16-13-16,1 15-6 15,-1 6-7-15,3-5 0 16,-2-11 2-16,6-11-2 15,1-18 1-15,3-29 0 16,-1-20 2-16,-6-24 4 16,2-17 0-16,-8-17 2 15,-4-18-1-15,-10-15 2 16,-5-14 2-16,-8-12-3 15,-10-14 1-15,-3-12-5 16,-7-12 1-16,-2-4-1 16,-3-2-2-16,3 4 1 15,0 8-6-15,3 6 5 0,4 14-3 16,4 14 2-16,4 16-1 15,4 16 2-15,10 28 2 16,0 0-1-16,0 0 1 16,-3 28 0-16,6 13 1 15,4 10-3-15,2 9 1 16,2 7-3-16,4 0 1 15,4 2-4-15,1-7 3 16,4-5-2-16,2-10 3 16,0-10-2-16,-2-9 2 15,0-7-1-15,-6-8 2 16,-4-5 0-16,-3-3 2 15,-11-5 0-15,0 0 0 0,0-25 3 16,-8-1-1-16,-7-9 2 16,-3-12-2-16,-6-13 3 15,-4-17-3 1,-8-7 1-16,-4-12-1 0,-4-8-5 15,-2 2 3-15,-1-5-3 16,2 8 3-16,3 10-4 16,1 8 4-16,9 14-4 15,5 17 4-15,10 13 2 16,2 14-2-16,15 23 2 15,-11-11-1-15,14 28 1 16,0 11 0-16,7 14-4 16,2 12 2-16,3 11 1 0,3 12-4 15,4 11 2 1,4 11-3-16,2 5 1 15,5 8-3-15,-1-2 5 16,3 1-4-16,-4-6 1 0,-1-9 0 16,-5-10 1-16,-5-20-1 15,-5-14 4-15,-5-21 4 16,-10-31-2-16,0 0 0 15,-14-24 0-15,-3-22 3 16,-7-22-1-16,-7-15 1 16,-10-12-2-16,-2-14-2 15,-9-6-1-15,-2-2 1 16,-1-5-3-16,0 4 3 15,5 4-2-15,4 9 3 16,7 7-5-16,3 9 0 16,12 14 2-16,2 9-2 0,7 16 1 15,9 9-3-15,0 10 1 16,3 15-2-16,3 16 2 15,0 0 1-15,11-3 1 16,-3 25 1-16,3 16-1 16,1 15 3-16,3 14-4 15,4 9 4-15,6 10-2 16,-1 3-5-16,2 1 4 15,2-9-4-15,0-11 3 16,1-12-4-16,-5-16 8 16,1-9-5-16,-8-17 7 15,-1-10 2-15,-16-6-1 16,14-35 4-16,-16-9-5 0,-4-16 5 15,-7-20-5-15,-1-19 1 16,-8-19-5-16,-4-20 4 16,-5-11-1-16,-2-6 0 15,-1 5 1-15,-3 0-2 16,-1 12-1-16,-1 13 0 15,0 13 0-15,5 18 1 16,1 16-5-16,0 13 1 16,5 7 2-16,2 13-1 15,7 7 3-15,2 12-2 16,8 5 2-16,9 21-1 15,0 0 1-15,0 0-1 16,-4 26 0-16,14 15-1 0,-6 16 0 16,3 17 2-16,1 17-5 15,-2 11 0 1,0 4-1-16,2 1 0 15,1-6-3-15,1-17 1 0,-1-11-1 16,2-20-1-16,0-12 4 16,0-18 1-16,-11-23 1 15,12-10 3-15,-12-18 2 16,-3-12 1-16,-8-23 2 15,-6-12 0-15,-5-14-2 16,-8-10-2-16,-4-12 2 16,-4 3 0-16,-4-3 0 15,1 12-7-15,1 10 6 16,6 11-6-16,0 10 5 15,7 19-6-15,6 7 5 16,5 16-6-16,4 12 6 16,12 14-1-16,-10-15 2 0,10 15 0 15,5 15 0-15,1 7 3 16,5 9-2-16,-1 8 5 15,6 8-8-15,0 13 3 16,-1 7-3-16,5 15 2 16,1 9-6-16,6 12 3 15,-4-1-4-15,6 7 0 16,7 1-2-16,-3-6 0 15,5-13-2-15,2-14 1 16,-2-17 3-16,0-14 1 16,-3-23 1-16,-3-20 3 15,-6-24 6-15,-2-21 2 16,-2-25 0-16,-5-17 1 0,-6-20-2 15,-2-15-2-15,-6-7 3 16,1-2-4-16,-7 3 0 16,-1 9-8-16,0 16 6 15,0 15-6-15,-1 21 5 16,0 18-5-16,5 10 1 15,-1 15-4-15,1 21 5 16,5-21 2-16,-5 21-1 16,10 7 2-16,-10-7 1 15,12 16 4-15,-5-1-1 16,-2 11 1-16,-4 6-3 15,-3 15 2-15,-7 5-4 16,1 6 3-16,-2 14-6 0,-1 1 1 16,1-2-6-16,3-1 4 15,3-8-4 1,4-9 2-16,4-12-1 15,2-12 1-15,5-11 2 0,-1-17 2 16,3-15 0-16,2-15 1 16,-2-17 2-16,4-17 2 15,-3-10 1-15,2-3-4 16,-4-7 3-16,0 3-5 15,-2 6 4-15,1 17-4 16,-10 7 3-16,1 16-6 16,1 8 2-16,-3 14 1 0,0 12 0 15,0 0 0 1,0 0 1-16,0 0 1 15,0 0-1-15,0 0 1 16,0 0 0-16,13 0-1 0,-13 0 0 16,14 7 1-16,-14-7 1 15,0 0 1-15,0 0 2 16,6 14 0-16,-6-14 1 15,-21 25 0-15,3-11-3 16,-9 6 2-16,-6-1-3 16,-5 7 2-16,-7-8-7 15,-6 5 2-15,-1-7-3 16,-2-3 2-16,2 0-3 0,2-8 2 15,4-4-2 1,7-2 0-16,5-1 2 16,6-6-4-16,8-2 4 15,5 2-3-15,15 8 6 0,-9-18-4 16,9 18 3-16,18-27-3 15,3 14 5-15,5-5-1 16,9-2 0-16,7-7 0 16,4 3 1-16,5-6-1 15,1 0 0-15,0-1 0 16,0 1 0-16,-3 3-1 15,-5 6 3-15,-6 0-2 16,-7 8 0-16,-4 1 1 16,-7 4 1-16,-6 7 0 15,-14 1 2-15,0 0 0 16,0 0-1-16,0 17 1 15,0-17 0-15,-19 17-1 0,9-8 0 16,-3 3 0-16,2-1-2 16,-6 4 0-16,6 6 0 15,-3 3 0 1,7 12-2-16,1 11 0 0,2 13-3 15,8 7 2-15,3 10-5 16,3 3 5-16,3 3-6 16,8 1 5-16,-3-1-3 15,7-7 5-15,-7-1-2 16,3-2 2-16,-3 0 1 15,-1 8-4-15,0 3 1 16,-5 2 0-16,4 8 0 16,-1 4 1-16,-6 1-1 0,4-2 0 15,0 2-3 1,0-3 6-16,-4-4 0 15,4 1-3-15,-5-10 3 16,1-2-3-16,2-3 3 0,-2-4-4 16,2-6 5-16,4-1-4 15,0-5 1-15,5-4 2 16,5-6-1-16,7-5-1 15,2-3-28-15,2-7-66 16,-1-8-40-16,0 5-6 16,-14-14-2-16,-8 7-6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00.4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11276 5943 41 0,'3'31'141'0,"-10"6"-6"15,3 23-67-15,2 25 2 16,-7 20 5-16,-2 15 4 15,-3 15-8-15,-5 13-21 16,-4 9-50-16,-4 4-2 0,0-7 0 16,-2-15-1-16,3-17 3 15,0-20-4-15,5-22 4 16,6-23 4-16,4-35 1 15,11-22 0 1,-3-35 1-16,12-24-1 0,7-27 4 16,7-21-2-16,3-16-5 15,3-22-2-15,5-15-4 16,3-6 0-16,-2 7-2 15,-2 16 0-15,-4 17-2 16,-5 20 3-16,-3 28 2 16,-7 23 2-16,-6 36 3 15,-8 19 1-15,1 55-1 0,-10 18 0 16,-7 19-1-16,-7 27 2 15,-4 14-1 1,-9 16-5-16,-4 7 0 16,-6-2-1-16,0-13 1 0,2-17 0 15,6-21 2-15,4-23 1 16,5-28 3-16,7-28 1 15,8-30 2-15,12-25 0 16,4-29 1-16,9-11 0 16,4-15-4-16,4-13-2 15,2-12-4-15,5-1 2 16,-4-3-3-16,3 0 2 15,-3 0-4-15,-1-1 3 16,-5 9-1-16,-3 13-1 16,-4 13 5-16,-8 21 2 15,-2 18 0-15,-8 26 0 16,-6 40 0-16,-2 28 1 0,-9 29-1 15,-1 24 2-15,-3 25-3 16,-1 13-7-16,-2 10 2 16,5-4-1-16,1-8 1 15,5-18-2-15,4-25 8 16,7-24 0-16,10-31 1 15,1-43 2-15,0 0 2 16,19-60-2-16,1-18 0 16,-1-25 3-16,4-17-7 15,2-14-1-15,0-14-1 16,-3 0 0-16,-2 12-4 15,-7 3 2-15,-4 23 1 16,-5 19 1-16,-6 21 5 0,-6 26-3 16,-6 30 0-16,-5 30 0 15,-3 36-2-15,-5 30 2 16,-5 30-4-16,-2 23-2 15,-1 16 0-15,-3 8-2 16,3 8 2-16,3-9-2 16,3-19 4-16,8-19-2 15,6-22 5-15,5-29 0 16,5-10-1-16,5-25 3 15,3-11 1-15,-3-23 2 16,12 6 0-16,-12-6 2 16,15-23-2-16,-8-11 1 15,4-26 0-15,5-21-2 16,1-26-3-16,5-26 2 0,0-24-3 15,1-19 1 1,-2 1-5-16,-5 10 0 16,-8 22 2-16,-5 32 4 0,-12 38 0 15,-10 39-4-15,-9 49 2 16,-14 42-1-16,-3 34 1 15,-5 24 2-15,-1 19-3 16,-3 14-7-16,3 13 3 16,3-4 0-16,2-8 2 15,7-14-3-15,8-23 4 16,5-18-2-16,5-22 2 15,6-19 6-15,8-24 0 16,7-29 0-16,0 0 2 16,22-6 0-16,2-18 2 15,2-9-2-15,9-6-2 16,2-5-4-16,2-4-54 0,-2-9-59 15,-4-6-28-15,6-6-5 16,-12-17-7-16,-2 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02.8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11752 5146 154 0,'30'-68'104'0,"1"-3"4"15,-3 7-12-15,-8 3-1 16,-1 11-15-16,-11 2-6 0,1 13-13 15,-7 4-22 1,-2 13-29-16,0 18 0 16,-12 0-3-16,-6 21-2 15,-3 21-1-15,-8 15-8 0,-7 13 2 16,-6 14-5-16,-5 7 4 15,-4 2-4-15,6-11 5 16,2-10-3-16,8-10 1 16,7-19-2-16,8-20 0 15,20-23 0-15,0 0 1 16,0-31 0-16,15-14 1 15,8-20 3-15,1-16 0 16,8-15 7-16,1-18-4 16,-1-9 7-16,-2-3 0 15,-3 1-5-15,-5 13 3 16,-6 8-4-16,-5 26 10 15,-7 16-10-15,-2 22 11 0,-4 22-7 16,2 18-5-16,-24 52 7 16,7 11-9-16,-7 26 4 15,-7 23-11-15,-2 23 3 16,-6 26-6-16,-3 11-2 15,-4 3 9-15,6-3-9 16,8-15 7-16,4-16-6 16,10-21 0-16,12-30 2 15,12-32-3-15,12-35 5 16,10-35 0-16,11-30 3 15,12-32 0-15,10-25 5 16,2-30 5-16,4-17 2 0,2-11-1 16,-4-10 3-16,-4 0-7 15,-7 11 7-15,-15 18 0 16,-8 20 4-16,-14 25-2 15,-11 25-3-15,-10 27-1 16,-12 36-1-16,-14 31 0 16,-10 33-3-16,-13 25-5 15,-10 30-6-15,-8 22-2 16,-7 25 0-16,-8 17 5 15,5 4-7-15,0 3 7 16,9-15-8-16,7-20 2 16,12-25 0-16,11-25-1 15,13-36 1-15,12-39-1 0,17-41 7 16,16-39-2-16,10-34 5 15,10-31 2 1,8-20 5-16,0-20 0 16,1-16 4-16,-5-2-5 0,-7 11 5 15,-13 17-5-15,-13 27 11 16,-8 31-7-16,-14 20 2 15,-9 36-2-15,-8 46-1 16,-10 34-1-16,-2 39-7 16,-6 27 1-16,0 35-10 15,2 14 6-15,1 14-7 16,0-1 7-16,10-13-8 15,9-19 2-15,3-33 1 16,13-29-3-16,7-36 5 16,5-42 1-16,17-37 1 15,5-35-2-15,5-33 4 16,1-23 5-16,5-25 2 0,-3-14-2 15,-5-5 5-15,-5 2-8 16,-7 17 8-16,-8 15 1 16,-9 28 5-16,-3 22-8 15,-6 25 5-15,-2 30-3 16,-6 33-1-16,3 34 0 15,-2 35-5-15,3 23-5 16,1 27-7-16,6 17 8 16,-1 23-7-16,2 5 6 15,3 0-7-15,-1-13 9 16,3-17-7-16,-1-23 6 15,1-22-4-15,2-28-1 16,-1-23 0-16,3-38 2 0,0 0 0 16,4-62-2-16,1-21 3 15,1-20 1-15,1-26 9 16,0-20-6-16,0-13 8 15,-3-4-7-15,-4 9 10 16,-3 22-3-16,-8 22 7 16,-5 28-7-16,-8 30 1 15,-1 40-1-15,-6 33-3 16,-6 41 0-16,2 28-6 15,-1 22-1-15,5 26-7 16,2 11 5-16,9 13-5 16,3-3 5-16,15-12-8 15,6-16-55-15,11-13-58 0,12-9-11 16,7-17-18-16,7-3 2 15,-2-11-6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06.0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10642 9641 392 0,'-7'-63'172'0,"7"21"-6"15,-5 9-79-15,7 17-94 16,-2 16-5-16,21 24-5 15,-6 15 5-15,-2 23-4 0,1 16 5 16,1 26 4-16,-1 16 5 16,7 26-2-16,3 14-1 15,5 21 6-15,8 4-1 16,3-2 1-16,2-3 0 15,0-16 0-15,0-20-3 16,-3-33 1-16,-10-27-1 16,-4-34 0-16,-7-37 0 15,-14-40-1-15,-4-38-1 16,-8-37 2-16,-4-35 2 15,-5-30 0-15,-4-28 2 16,-7-24-3-16,-1-1 4 16,-4-4 3-16,0 14 0 0,-1 17 2 15,3 26-2-15,6 33 2 16,-2 28-4-16,11 33 4 15,4 26-6 1,11 32 1-16,2 30-2 0,12 35-7 16,4 25-3-16,9 35 3 15,12 28 4-15,3 26-4 16,4 19 2-16,4 9 0 15,-2 4-1-15,0-7 6 16,-5-8 3-16,-7-27-3 16,-9-17-2-16,-7-32 1 15,-8-20-1-15,-5-29-3 16,-1-25 2-16,-5-31-1 0,-8-53 0 15,0-33-1 1,2-34 0-16,-4-38 3 16,-4-27 2-16,-3-26-1 15,-3-9 4-15,-2-4 1 0,-1 9-1 16,-3 22 5-16,3 20-4 15,2 32 4-15,4 32-5 16,2 31 4-16,4 21-6 16,4 31 2-16,7 26-1 15,-2 42-3-15,7 26 2 16,6 41-9-16,2 26 5 15,10 35-4-15,8 27 1 16,1 14-1-16,4 4 2 16,0-9-1-16,5-14 1 15,-4-27 5-15,-2-22-2 16,-10-41 0-16,-5-27 1 15,-5-29-3-15,-15-46-1 0,0 0 1 16,4-65-2-16,-18-21 1 16,-4-30 4-16,-5-33-2 15,-5-24 2-15,-5-25 4 16,-1-10 0-16,-4-5 2 15,2 10 0-15,-1 17 3 16,1 20-5-16,6 35 4 16,2 30-4-16,4 28-1 15,5 29-1-15,5 33 2 16,7 29-2-16,6 37-2 15,7 33-6-15,7 35-1 16,9 33 7-16,11 32-5 16,5 25 1-16,9 17-2 0,0 7 3 15,3-5-2-15,-2-11 11 16,-4-15-4-16,-6-21-3 15,-9-23 1 1,-6-18 0-16,-3-20-1 0,-5-22-1 16,-4-18 1-16,-4-15-3 15,0-26-1-15,-2-10 1 16,-3-19 0-16,-2-14 2 15,0 0-1-15,-1-37 1 16,-6 1 0-16,-3-1 0 16,-4-10 4-16,-5 2-2 15,-4 1 5-15,-2 10-2 16,-8 9 1-16,2 17-1 0,1 18-1 15,2 22 2 1,3 22-3-16,5 17 3 16,7 15-6-16,5 7 3 15,7 6 3-15,5 5-4 0,3-10 4 16,2-7-3-16,4-12 3 15,-4-13-5-15,2-9 3 16,-3-12-4-16,-2-12 0 16,0-8 1-16,-6-21-1 15,8 16-1-15,-8-16 1 16,8-13 0-16,-5-16 1 15,-2-18 0-15,4-26-5 16,-2-19 3-16,0-22-2 16,-1-9 3-16,-2-15-1 15,0 1 2-15,-2 8-2 16,-2 13 3-16,-3 29 4 0,3 25 0 15,-3 30-1-15,7 32 0 16,-9 22 1-16,8 38 0 16,2 36-2-16,4 23 0 15,4 19 2-15,1 21-4 16,4 3 3-16,1-3-1 15,1-13-2-15,-2-19 0 16,-1-32 0-16,-1-23-1 16,-4-32-2-16,-8-40 2 15,17-16 1-15,-11-39-1 16,-1-21-4-16,-1-20 2 15,-4-15-3-15,-1-13 3 16,-4-3-2-16,-4 2 3 0,-6 10-3 16,-5 14 2-16,-1 23 7 15,-4 18 0-15,1 26 1 16,1 26-1-16,-1 32 0 15,7 27 1-15,5 22-4 16,5 18 2-16,11 12-1 16,3 11-3-16,10 6 2 15,4-5-4-15,5-11 4 16,2-13-3-16,1-15 5 15,-1-17-5-15,-2-22-1 16,0-21 2-16,-4-24 0 16,-3-23 0-16,-2-27-5 15,-1-23 5-15,-3-20-5 0,-3-21 5 16,-2-12-3-16,-6-4 1 15,-2-3 0 1,-1 4 1-16,-4 12 3 16,0 17-1-16,-2 18 3 0,-2 27 1 15,5 19 0-15,0 23 3 16,4 21-3-16,0 51 0 15,4 14-2-15,5 25 0 16,7 22-4-16,2 7-1 16,9 14 3-16,0 0-3 15,1-10 2-15,0-11-1 16,-1-21 3-16,0-18-3 15,-8-19 5-15,-2-15-4 16,-1-20 0-16,-16-19 1 16,16 2 0-16,-11-17-1 15,-4-17 1-15,-4-15 0 16,-1-13-4-16,-7-20 3 0,-4-21-2 15,-1-19 1-15,-8-8-2 16,1-13 3-16,-4-3-2 16,-2 2 3-16,-2 13 1 15,1 13 0-15,4 25 2 16,2 23 2-16,4 26-1 15,4 26 2-15,10 37-2 16,4 26 1-16,9 29-2 16,8 25-2-16,7 21-3 15,7 14 0-15,6 15 3 16,7-3-4-16,3-1 3 15,-1-14-4-15,1-11 4 16,-8-20-1-16,-2-16 3 0,-9-19-3 16,-4-20-1-16,-9-15 0 15,-13-32 2-15,0 0 0 16,-7-35 1-16,-7-22 0 15,-4-24-4-15,-6-25 2 16,4-17-2-16,-3-15 1 16,-2-7-2-16,2-5 3 15,1 8-4-15,0 8 4 16,3 22 2-16,-2 13-1 15,0 26 0-15,4 9 1 16,1 22 0-16,7 18 2 16,9 24 1-16,0 0 0 15,-3 32-1-15,15 24 0 0,10 23-1 16,9 18-1-16,3 19-1 15,5 9-1 1,3 9-4-16,-3-1 2 16,-3-3 3-16,-3-8-3 0,-6-18 3 15,-10-13-1-15,-5-18 2 16,-2-13-3-16,-9-17 6 15,-2-9-5-15,-4-16 0 16,5-18 2-16,-17 7-1 16,4-15-1-16,-1-9 2 15,-2-7 0-15,-2-2-1 16,2-3 0-16,-1 0 0 0,0 4 0 15,-2 8 2 1,-1 10-1-16,-2 9 0 16,0 9-1-16,-6 13 1 15,-1 7 0-15,-3 7-1 0,-5-1 1 16,8-1-1-16,-1-4 1 15,1-8 0-15,7-3-1 16,3-11-1-16,3-5 2 16,5-5-1-16,11 0 0 15,-13-16 1-15,8-4-2 16,2-2 1-16,-2-8 0 15,3-4 1-15,-2-8 0 16,-4-5-6-16,0-3 5 16,0 3-5-16,-4 0 5 15,-4 3-6-15,-2 5 6 16,-1 8-4-16,-5 15 4 15,1 11 2-15,-4 13 0 0,6 15 4 16,2 11-5-16,6 8 5 16,7 5-6-16,6-1 4 15,9-6-4-15,10-12-81 16,9-9-57-16,-1-24-21 15,3-1-1-15,-12-17-9 16,1 9 153-16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09.68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11904 4038 204 0,'0'0'162'0,"0"0"5"15,-15-13-78-15,15 13-20 16,-24-6-15-16,5 1-6 0,-12-3-7 16,-10 1-13-16,-12 1-24 15,-14-1-5-15,-6 4 0 16,-13 1-1-1,0 9 0-15,3-2-1 0,7 1-2 16,14 4-1-16,15 1 0 16,19-1 1-16,28-10 0 15,17 5 1-15,25-10 1 16,11-5 1-16,15-6 3 15,8-4-1-15,4-4 2 16,2 1-1-16,-13 1 1 16,-8 4-1-16,-13 2 2 15,-16 4-1-15,-18 9 1 0,-14 3 0 16,-35 7-1-1,-15 4 1-15,-15 3 0 16,-9-2-2-16,-13-1-2 16,3 5 0-16,0-4-2 0,16-7 0 15,15 0-1-15,16-7 0 16,24-3 0-16,13 5 1 15,36-28 2-15,11 9-1 16,17-9 3-16,11-4 0 16,7 3 2-16,4-9-1 15,-5 3 1-15,-12 1-1 16,-9 1 2-16,-20 9 0 15,-19-2 0-15,-18 11 0 16,-24 4-1-16,-17 8 1 16,-13 4-2-16,-13 11 0 15,-5-4-2-15,-2 13-1 16,1-2-1-16,9-1-1 0,9 7-48 15,15-1-55-15,15-3-35 16,20 7-2-16,10-11-8 16,14 8-8-16,9-14 56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15.3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15082 9800 315 0,'7'-16'105'16,"-7"0"-13"-16,0 16-8 16,0 0-16-16,-18-10-21 15,10 26-45-15,1 18-3 16,-2 23 0-16,5 26-3 0,2 22 2 15,2 28 1-15,-1 25-2 16,-4 17 2 0,-2 13-1-16,-8 0 3 15,-7-7-4-15,-7-18 5 0,-9-21-2 16,-7-34 1-16,-2-23 1 15,2-38 2-15,2-29-2 16,10-46-2-16,10-24 2 16,12-37-1-16,15-30 0 15,9-18-1-15,13-18 0 16,9-13-2-16,9-8 5 15,3-1-2-15,0 5 1 16,0 5-1-16,-5 5-2 16,-3-2 3-16,-11 5 1 15,-3 0 2-15,-10 11-5 16,-4 9 7-16,-10 14-5 15,-2 20 5-15,-7 20-3 0,-2 30 0 16,-1 29-3-16,-7 36-1 16,1 38-1-16,-2 34-2 15,-1 28 0-15,2 31-5 16,-4 28 7-16,1 29-7 15,0 11 5-15,-1 12-3 16,2-4 3-16,1-9-3 16,-3-12 3-16,5-30 1 15,0-32-2-15,1-31 5 16,10-37-1-16,4-40 0 15,10-49-1-15,12-40 3 16,15-44-1-16,5-34 2 16,12-36 1-16,5-31 1 0,4-27-1 15,0-7 2-15,-7 7-2 16,-13 5 1-16,-13 22 2 15,-9 33-2-15,-13 30 0 16,-12 32-3-16,-9 36 3 16,-8 38-2-16,-5 36-1 15,-4 39-2-15,-1 39-2 16,0 32 0-16,4 31-6 15,0 32 2-15,2 28 1 16,5 23-2-16,1 2 1 16,3 6-1-16,-3-15 1 15,1-19 1-15,-2-23 2 0,3-29 2 16,1-38-2-16,4-36 1 15,3-45 2-15,15-40 0 16,10-41 0 0,10-42 0-16,10-32 3 0,5-33-1 15,5-18 0-15,0-24 3 16,-2-4 0-16,-11 3 0 15,-8 17-1-15,-12 13 5 16,-11 28-7-16,-11 24 4 16,-3 24-3-16,-13 27 1 15,-3 25-2-15,-1 29 1 16,1 37-1-16,-5 39-2 15,6 34-2-15,2 48-4 0,1 40 5 16,5 43-8 0,-1 21 4-16,2 25-3 15,1-1 2-15,-3-12 1 16,0-24 4-16,-2-43 2 0,0-38-4 15,-2-50 1-15,3-54 2 16,7-51 1-16,10-59-2 16,8-39 1-16,14-44-1 15,9-33-2-15,10-27 5 16,4-13 3-16,9-3-1 15,-7 0 1-15,-1 18-1 16,-7 15 1-16,-6 17 0 16,-10 23 1-16,-6 23-2 15,-10 18-3-15,-4 12 4 16,-2 24-4-16,-2 19 2 15,-1 19-1-15,-3 31-1 16,0 38-1-16,-2 46-2 0,-4 54-2 16,2 49 0-16,-7 55-1 15,0 32-1-15,-3 33-3 16,-2 5 5-16,-3-10-1 15,1-33 0-15,-3-30 5 16,2-48-3-16,-5-48 4 16,4-40-1-16,4-48 2 15,9-42-3-15,8-42-1 16,14-42 0-16,9-41 0 15,16-42 0-15,11-38 1 16,7-28 3-16,9-28 2 16,-6-12 0-16,-3-4 3 15,-6 11-2-15,-16 8 1 0,-11 29 2 16,-14 27-1-16,-8 35-3 15,-12 32-1-15,-7 39-1 16,-6 41-1 0,-1 42-4-16,-7 48 5 0,-2 46-4 15,-2 57-3-15,1 42 2 16,1 52-3-16,3 38 1 15,2 41-2-15,0 21 10 16,9 10-9-16,4-7 2 16,1-24 2-16,1-22 0 15,0-36 2-15,-3-30 0 16,5-48 1-16,-1-35-4 15,5-46 2-15,1-29 0 0,7-37 1 16,9-36-2 0,-4-31 2-16,15-36 0 15,5-33 1-15,7-33-2 16,12-34 1-16,4-25 0 0,4-19 0 15,5-8 0-15,-2 2 1 16,-7 9-2-16,-8 31 1 16,-17 31 5-16,-9 49-2 15,-13 53-2-15,-20 62-2 16,-16 65 1-16,-12 63 1 15,-3 43-1-15,-3 39-2 16,2 18-4-16,6 2 4 16,7-6 0-16,9-21 2 15,10-41 2-15,13-44-1 16,7-32-1-16,8-44 2 15,8-34-1-15,4-36 0 16,8-32 1-16,7-26-1 0,1-21-1 16,2-21-1-16,2-12 1 15,-3-3-1-15,-3 5 1 16,-7 14 0-16,-6 22-1 15,-12 27 1-15,-12 39-1 16,-9 38 0-16,-10 37 1 16,-6 29-1-16,-1 21-1 15,-4 14 0-15,7 8 1 16,4-4 1-16,11-15 0 15,12-22 0-15,7-15-1 16,11-25 0-16,4-19 2 16,11-19-1-16,7-16-1 0,6-24 1 15,5-17-2-15,8-27 3 16,8-25 0-16,3-34 1 15,7-28-2 1,0-30 0-16,1-27 1 0,4-6-1 16,-5 0 1-16,-12 23-1 15,-11 27-2-15,-16 43 2 16,-16 52 1-16,-19 61-1 15,-19 63 1-15,-16 61 0 16,-16 40 0-16,-4 37-1 16,-6 25 2-16,2 20-4 15,4-5 2-15,8-16 1 16,13-23-1-16,10-32 0 0,14-27-1 15,10-40 2 1,11-32-2-16,15-30 2 16,15-26-1-16,7-25 0 15,6-14 0-15,3-12 1 0,5-15 0 16,-2-9-1-16,-2-8 2 15,-1-10-2-15,-10-14 1 16,-4-6-1-16,-7-12-3 16,-6-3 1-16,-6 9 2 15,-11 7-1-15,-4 14-2 16,-10 28 1-16,-7 33 2 15,-7 41 1-15,-8 43 2 16,-7 42-2-16,0 31 0 16,-3 26 1-16,2 24-1 15,0 5 1-15,5 5-1 16,8-15-2-16,5-19 1 15,8-30 1-15,5-25-1 0,1-26 1 16,7-28 0-16,-4-34 1 16,18-15-1-16,-5-32 0 15,0-21-1-15,0-28 0 16,5-16-1-16,-3-26 1 15,4-14-2-15,2-15 2 16,0-7-4-16,5-8 2 16,-3 4 0-16,4-1 2 15,2-4-1-15,1 1-1 16,4-3 4-16,0-11-2 15,4-2 5-15,5 2 1 16,1 1-1-16,-2 13-1 16,-6 17 1-16,-8 20 1 0,-15 41-5 15,-12 36 3-15,-18 47-2 16,-14 41-5-16,-17 43 2 15,-9 36-4 1,-8 37 2-16,-2 28-2 0,0 21-2 16,3 3 1-16,4-3 1 15,7-13 2-15,12-27 0 16,8-30 4-16,9-36-3 15,12-43 2-15,12-36 1 16,4-58-1-16,15-35 4 16,8-40-3-16,1-28 2 15,4-27 1-15,1-5 0 16,-2-2 1-16,-7 20 0 0,-5 21 0 15,-13 40-5 1,-8 43 3-16,-9 39-2 16,-12 43-3-16,-7 39-2 15,-1 20-32-15,5 14-80 0,6-9-29 16,18 1-1-16,13-32-9 15,24-10 16-15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18.7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15576 8698 405 0,'3'-27'151'0,"-3"11"-12"16,0 16-101-16,15 26-41 15,-1 17 2-15,0 24-1 16,-1 27 1-16,-4 23-1 0,2 29-3 16,-7 21 2-16,-2 21-4 15,-4 9 7-15,-2 2-2 16,1-17-1-16,0-26 1 15,2-22-2 1,1-35 5-16,1-31-3 0,1-48 1 16,6-40 1-16,1-44-1 15,4-32 3-15,-3-26 0 16,1-30 3-16,-2-27-1 15,-2-17 0-15,-3-14 4 16,-4 6-2-16,-6 11 0 16,-1 23-3-16,-8 20 0 15,2 33 0-15,-7 33-1 0,3 35 2 16,-3 44-3-16,-3 43-3 15,1 40 3 1,0 40-2-16,5 35-2 16,3 30-1-16,1 28-1 0,4 6 2 15,6 6-2-15,3-14 1 16,9-21 1-16,-3-35-1 15,4-31 4-15,-4-36-3 16,2-39 5-16,3-39-5 16,1-49 0-16,4-35 5 15,-4-31-4-15,2-25 2 16,-3-23 1-16,0-22 1 15,-5-8 0-15,-7 0 0 16,-4 14 3-16,-7 24-4 16,-2 17 3-16,-7 21 2 15,6 26-3-15,-1 30 1 16,7 22-1-16,9 31-2 0,-6 36 0 15,10 35 0-15,2 36-5 16,4 34-1-16,2 33-1 16,5 17 3-16,1 17-5 15,-1-10 7-15,0-15-2 16,2-27-2-16,1-34 4 15,-1-38 0-15,1-48 0 16,2-44 0-16,0-46 2 16,4-33-2-16,-5-33-1 15,0-26 5-15,-10-25-1 16,-5-19 0-16,-9-3 4 15,-4 3-4-15,-9 14 2 16,-8 20-1-16,-3 23-1 0,0 24 1 16,4 26-2-16,2 25 1 15,3 29-2-15,18 29 0 16,-11 13 2-16,14 34-5 15,3 24 3-15,3 25-2 16,4 24 0-16,1 11-1 16,-4 14 0-16,-1 6-1 15,-5-9-1-15,1-7 4 16,-4-25-4-16,4-24 4 15,0-27-2-15,3-33 2 16,6-34 2-16,4-31-3 16,9-36 5-16,1-25-3 15,3-29 5-15,-7-13-4 0,-2-13 3 16,-7-4-1-16,-9 12 2 15,-10 7 0-15,-9 17-2 16,-9 22 1 0,-5 22-3-16,-2 22 3 0,-3 18-1 15,2 21-2-15,2 28-1 16,3 16 0-16,0 31 0 15,6 17-2-15,3 25 1 16,-1 15-1-16,8 14-1 16,1 0 0-16,3-11 1 15,5-10-1-15,2-24 0 16,3-28 2-16,4-27-2 15,3-35 1-15,3-30 2 0,-1-23-2 16,0-16 4-16,0-12-3 16,-8-9 2-16,-1-2 2 15,-12 1-2 1,-4 17 2-16,-10 19-2 0,-8 15 3 15,0 23-3-15,-9 22-1 16,1 25 3-16,1 24-6 16,5 21 4-16,5 18-3 15,8 17 1-15,10 10-2 16,15 12-3-16,1 5 6 15,16 6-6-15,6 10 5 16,4 13-4-16,4 7 4 0,-5 19 0 16,-1 6 0-16,-6 14 2 15,-6 9 0 1,-8 0 0-16,-7-5-3 15,-3-14 2-15,-4-23-2 0,0-31 0 16,1-25 1-16,1-32-3 16,5-32 1-16,1-38 2 15,1-33 2-15,3-31 1 16,-3-30-2-16,0-22 3 15,-4-30-2-15,-6-17 2 16,-4-20-2-16,-3-4-2 16,-8-2 3-16,0 11-3 15,-7 13 6-15,0 24-5 16,1 30 4-16,1 27-4 15,4 41 5-15,-1 47-1 16,7 40-6-16,9 46 3 16,8 36-4-16,6 30 3 0,10 26-3 15,8 20 2-15,8 3-2 16,7-3-1-16,2-13 3 15,-1-15-1-15,1-24 1 16,-3-16-1-16,-1-23 1 16,-2-27 0-16,-6-16 1 15,-8-21 2-15,0-19-1 16,-8-24 1-16,-5-21 0 15,-6-25-2-15,-7-28-1 16,-8-25 1-16,-5-30-1 16,-11-28 2-16,-3-25-3 15,-5-16 2-15,-3-7-2 16,-3 5 3-16,0 20 3 0,0 27-1 15,6 35-3-15,3 45 0 16,3 46 3-16,7 55-1 16,8 40 1-1,10 39-4-15,10 24-1 0,12 13 0 16,10 9 0-16,8-7 0 15,9-18 0-15,9-18-1 16,2-19 0-16,-1-30 2 16,-1-24 0-16,-7-19 0 15,-8-20 1-15,-6-11-1 16,-10-18 1-16,-11-14 0 15,-7-16-3-15,-7-15 1 16,-7-23 1-16,-7-20 1 0,0-30 0 16,-8-35 1-16,1-28-1 15,-7-24 2 1,-1-14 0-16,-3-3-1 15,-4 3 1-15,2 16-1 0,5 29 2 16,0 33 1-16,4 41 1 16,7 48-4-16,8 45 5 15,6 53-1-15,8 46-5 16,10 46 2-16,8 37-4 15,8 27 1-15,10 20-1 16,9 18 1-16,9-8-1 16,3-13-1-16,4-18 3 15,1-22 0-15,-3-22-2 16,-7-27 1-16,-7-15-1 15,-12-20-1-15,-6-21 2 16,-12-15-1-16,-11-11 0 16,-9-15 1-16,1-20 1 0,-18-8-1 15,1-26-1-15,-3-26 2 16,-1-26 1-16,-1-34 1 15,-2-35-2-15,-2-31 1 16,-2-24 0-16,2-12 1 16,-2-13 1-16,-4 9-2 15,3 14 3-15,-1 33-3 16,-1 35 4-16,5 40-4 15,3 37 4-15,2 50-6 16,7 39 5-16,3 48-1 16,12 29-5-16,11 31 1 15,7 22 1-15,16 19 0 16,4 7-2-16,11 7 3 0,3-5-3 15,4-11 0-15,-2-15 2 16,-6-13-1-16,-7-11-3 16,-12-11 2-16,-10-15-2 15,-10-17 2-15,-7-14 0 16,-7-19 1-16,-5-17-1 15,-2-34 0-15,-2-25-1 16,2-43 2-16,0-37 3 16,0-40-1-16,4-31-3 15,-7-29 4-15,-2-20-2 16,-4-2 2-16,-5 5 2 15,-8 16-2-15,-6 33 2 0,-6 34-3 16,-5 32 4-16,-4 45-1 16,-1 37 0-1,8 41-2-15,-1 36-1 16,13 43-2-16,13 25-3 15,18 33 5-15,10 26-4 0,21 17-1 16,11 7 3-16,12 4-2 16,7-8 2-16,6-18-2 15,-4-11 3-15,-5-15-3 16,-6-24 2-16,-7-20 0 15,-13-21-1-15,-9-20 1 16,-10-25 2-16,-9-19-1 16,0-29 0-16,-28-32 1 15,4-18-2-15,-4-23 2 16,-8-12-4-16,-1-2 2 15,-4-1 1-15,-1 13 2 16,-2 22 1-16,1 22-2 0,4 29 0 16,1 22 1-16,5 22 1 15,9 20-2-15,4 6-1 16,10-2-3-16,10 3 0 15,9-16 1-15,12-9-1 16,7-8 0-16,12-20 3 16,9-6-1-16,9-7 2 15,5-10-1-15,3 4 2 16,-2 1-1-16,-3 2 2 15,-8 9-2-15,-13 5 0 16,-8 4-2-16,-17 6 2 16,-14 1-1-16,-13 2 1 15,-13-4-2-15,-8-7 0 0,-10-11 0 16,-5-8 0-16,-7-9 1 15,2-9-2-15,1-3 2 16,9-7-2-16,5 7 2 16,5 4-1-16,11 7 0 15,6 4 1-15,16 9-1 16,0 0 1-16,2 27-1 15,12-7 1-15,7-6 0 16,3-2 0-16,6-4 0 16,5-10 1-16,4-6 1 15,0-10-1-15,-2-6 1 16,-2-5-13-16,-7-2-75 15,-5 5-37-15,-14 0-14 0,-9 26-2 16,5-24-5-16,-5 24 82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0T13:55:21.2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15903 4658 515 0,'13'-20'162'0,"3"4"-2"0,1-10-163 15,0 2 2-15,0-7 0 16,-5 5 3-16,-1 3 2 15,-1 7 1-15,-10 16-1 16,-2 23 0-16,-6 29-1 16,-5 32-2-16,-2 23 1 15,-2 18-6-15,1 2 2 16,2 1-6-16,0-16 4 0,8-23-2 15,1-38 3-15,5-51 1 16,3-41 5-16,-1-45 0 16,-7-31-4-1,4-32 7-15,-1-28 4 16,-8-18-5-16,3-4-3 0,-8 4 2 15,1 18-4-15,-7 26 4 16,1 26 4-16,-3 33-4 16,-4 41-6-16,-1 43 7 15,-1 33 1-15,-3 40-2 16,4 24-3-16,1 23-1 15,10 11-3-15,2 8-1 16,8-4-2-16,6-7 0 0,6-18-2 16,2-17 1-1,4-22 1-15,2-21-1 16,-2-26 2-16,1-19 1 15,-2-26 1-15,0-15 1 0,-3-16 0 16,-3-16 2-16,3-15 7 16,-5-13-5-16,-1-3 0 15,-1-2-2-15,-3 12 2 16,1 3-2-16,-3 11 4 15,4 13-3-15,1 17-7 16,-1 17 3-16,2 12-1 16,-1 24 1-16,0 0 1 15,14 45-2-15,-8 14 1 16,2 23-2-16,0 17 0 15,1 21 3-15,-1 13-1 16,0 4-1-16,-1 1-2 16,2-15 2-16,-3-19-2 0,4-23 0 15,-4-19 3-15,3-27 1 16,-9-35 1-16,21-13 2 15,-6-29 1-15,-2-32 0 16,3-16 8-16,4-22-6 16,-2-11 0-16,0-12-1 15,3 6-1-15,-3 15-2 16,-1 17 3-16,-3 20-2 15,-3 22-3-15,-3 29 5 16,-8 26-1-16,10 47 0 16,-10 15-2-16,-6 29 3 15,-3 17-5-15,-3 26 0 16,-5 8-2-16,-1 9-3 0,-3-3-4 15,2-10 4-15,0-15 3 16,1-22-4-16,7-23 5 16,1-28-1-1,9-24 5-15,1-26 0 0,12-42 6 16,8-30-3-16,2-20-1 15,3-28 2-15,11-15 5 16,-5-13-5-16,8 1-3 16,-7 6 0-16,-2 14 0 15,-6 26-3-15,-6 22 4 16,-7 27 0-16,-5 18-6 15,-6 34 5-15,0 0 1 16,-9 50 0-16,-2 18-3 0,-4 23 3 16,-7 23-6-1,-2 24-2-15,-7 13 0 16,-2 9-3-16,0 7 0 15,3-9-1-15,-1-22 5 0,8-22-4 16,6-25 4-16,7-26 1 16,10-27 2-16,0-36 1 15,26-36 4-15,-1-32 0 16,8-20-2-16,4-27 4 15,7-23-3-15,2-21 2 16,1-11 4-16,1-5-4 16,-4 8-4-16,-6 12 1 15,-5 26 1-15,-8 25 0 16,-7 27 1-16,-7 34 0 15,-11 43-6-15,0 18 4 16,-6 46-3-16,-3 24 4 16,-5 29-3-16,-4 22-3 0,0 29 0 15,-6 26-4-15,-2 19 2 16,-4 12-4-16,-6 12 2 15,0 7-4-15,-3-6 5 16,-4-6-3-16,4-16 2 16,0-24 5-16,3-29 1 15,5-33 1-15,2-26 6 16,11-41-7-16,5-33 6 15,13-30-4-15,-4-52 2 16,8-33-3-16,7-38-1 16,2-31 3-16,4-25-3 15,5-27 6-15,0-6-4 16,-1 1 4-16,0 18-5 0,1 21 3 15,-8 32-4-15,0 31 3 16,-3 31 0-16,-8 30 2 16,-3 32-5-1,-6 40 3-15,-6 33 1 0,-11 38-2 16,-4 34 2-16,-7 41-7 15,-6 26 0-15,-4 27-5 16,-5 10 5-16,0-2-1 16,-1-12-4-16,5-24 6 15,1-32-5-15,5-36 9 16,5-31-4-16,8-36 8 15,4-34-8-15,6-36 5 0,10-31 6 16,7-28-9-16,9-30 6 16,7-26-7-1,5-28 4-15,6-20-3 16,6-19 5-16,4-12-5 0,-1-7 1 15,1 0 3-15,-3 1-3 16,-3 19 4-16,-9 27-3 16,-4 20 3-16,-4 37-1 15,-8 29 3-15,-5 42-5 16,-2 36 2-16,-15 65-4 15,-2 45 1-15,-1 44 1 16,-2 44-6-16,-3 28 0 16,1 24-6-16,-1 6 5 15,1-3 0-15,2-17 1 16,3-27 1-16,-2-32-4 15,5-41 8-15,1-35-4 16,2-25 8-16,3-26-7 0,5-30 4 16,3-20-1-16,5-46-3 15,4-20 11-15,2-17-10 16,7-16 6-16,-1-21-6 15,3-13 5-15,2-8-4 16,0-4 5-16,0 6-1 16,3 14-6-16,-5 18 5 15,-1 24 0-15,-2 41-1 16,-6 45-1-16,-5 52-3 15,-6 46 2-15,-5 35 1 16,-6 28-7-16,-4 6 4 16,1-3-70-16,2-22-40 15,5-32-25-15,-1-49 1 0,7-37-3 16,-5-46 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6796-ABDF-490F-93A2-8B6C645181F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151B-1F7A-4B2F-A301-D2738F9A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2"/>
            <a:ext cx="11186160" cy="971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omic Sans MS" panose="030F0702030302020204" pitchFamily="66" charset="0"/>
              </a:rPr>
              <a:t>DRAW MITOSIS VOCAB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7A6C-A5FF-4757-AB5E-BD193C782175}"/>
              </a:ext>
            </a:extLst>
          </p:cNvPr>
          <p:cNvSpPr txBox="1"/>
          <p:nvPr/>
        </p:nvSpPr>
        <p:spPr>
          <a:xfrm>
            <a:off x="172278" y="6457890"/>
            <a:ext cx="1131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Slide show ART by Kelly Riedell/Brookings Biology</a:t>
            </a:r>
          </a:p>
        </p:txBody>
      </p:sp>
    </p:spTree>
    <p:extLst>
      <p:ext uri="{BB962C8B-B14F-4D97-AF65-F5344CB8AC3E}">
        <p14:creationId xmlns:p14="http://schemas.microsoft.com/office/powerpoint/2010/main" val="1221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29560" y="3416040"/>
              <a:ext cx="569880" cy="130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7600" y="3329280"/>
                <a:ext cx="61344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46400" y="1685160"/>
              <a:ext cx="485640" cy="1262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4440" y="1596600"/>
                <a:ext cx="528480" cy="14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00800" y="2139480"/>
              <a:ext cx="383400" cy="620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560" y="2086560"/>
                <a:ext cx="4255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855600" y="1519200"/>
              <a:ext cx="477720" cy="672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2920" y="1423440"/>
                <a:ext cx="52416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826800" y="3232440"/>
              <a:ext cx="463320" cy="1384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3760" y="3145680"/>
                <a:ext cx="506880" cy="15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997800" y="1294920"/>
              <a:ext cx="288000" cy="159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4400" y="1199160"/>
                <a:ext cx="3276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048280" y="3103200"/>
              <a:ext cx="445320" cy="1523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7760" y="3017160"/>
                <a:ext cx="487080" cy="16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5557680" y="3032640"/>
              <a:ext cx="412920" cy="1647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6800" y="2947680"/>
                <a:ext cx="45432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5562360" y="1299960"/>
              <a:ext cx="316800" cy="1300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40760" y="1202400"/>
                <a:ext cx="361440" cy="14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4924800" y="1381680"/>
              <a:ext cx="543600" cy="1402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1760" y="1289880"/>
                <a:ext cx="587520" cy="15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2641320" y="4791600"/>
              <a:ext cx="4102920" cy="809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9720" y="4752360"/>
                <a:ext cx="414648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609120" y="140040"/>
              <a:ext cx="8996040" cy="6260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2560" y="124920"/>
                <a:ext cx="9025560" cy="62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88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6080" y="371880"/>
              <a:ext cx="9716040" cy="640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1320" y="358920"/>
                <a:ext cx="9745200" cy="64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29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58760" y="277200"/>
              <a:ext cx="9782280" cy="621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200" y="260640"/>
                <a:ext cx="9806040" cy="62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65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7160" y="287280"/>
              <a:ext cx="9710280" cy="5392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120" y="276840"/>
                <a:ext cx="9740520" cy="54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67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0440" y="2609640"/>
              <a:ext cx="1065240" cy="78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9200" y="2522880"/>
                <a:ext cx="11080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93760" y="1779480"/>
              <a:ext cx="4999320" cy="36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0080" y="1768680"/>
                <a:ext cx="5027760" cy="37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39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DRAW MITOSIS VOCAB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MITOSIS VOCAB WORDS</dc:title>
  <dc:creator>Kelly Riedell</dc:creator>
  <cp:lastModifiedBy>Kelly Riedell</cp:lastModifiedBy>
  <cp:revision>2</cp:revision>
  <dcterms:created xsi:type="dcterms:W3CDTF">2015-10-21T12:43:53Z</dcterms:created>
  <dcterms:modified xsi:type="dcterms:W3CDTF">2021-01-31T03:34:47Z</dcterms:modified>
</cp:coreProperties>
</file>