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0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7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5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6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0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3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2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5116B-63FD-41E4-A5C6-EF6E9D7E82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4EA0-AEF3-4D54-B31C-5DC749F0C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8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a-ord.xx.fbcdn.net/hphotos-frc3/v/t1.0-9/1016509_10151636682028654_2053366870_n.jpg?oh=c0dded29fad738152a66e01d0943b9ea&amp;oe=55068C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088"/>
            <a:ext cx="7772400" cy="637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6927" y="6517616"/>
            <a:ext cx="91370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D60093"/>
                </a:solidFill>
              </a:rPr>
              <a:t>https://www.facebook.com/Carolina.Biological/photos/a.467232003653.259865.173476278653/10151636682028654/?type=1&amp;theater</a:t>
            </a:r>
            <a:endParaRPr lang="en-US" sz="12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33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2014-12-03T02:27:08Z</dcterms:created>
  <dcterms:modified xsi:type="dcterms:W3CDTF">2014-12-03T02:28:37Z</dcterms:modified>
</cp:coreProperties>
</file>