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1" d="100"/>
          <a:sy n="51" d="100"/>
        </p:scale>
        <p:origin x="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47:05.50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4917 5682 110 0,'0'0'150'0,"-13"-3"-35"0,13 3-24 16,0 0 0-1,0 0-11-15,0 35-10 16,1 3-16-16,4 20-10 16,-2 31-17-16,-1 23 0 0,0 18-11 15,1 21-7-15,-2 6-3 16,-2 1-7-16,0-18 3 15,-1-19-7-15,2-22 7 16,2-32-6-16,0-27 4 16,3-24 3-16,2-39-2 15,-1-27 7-15,3-35-8 16,1-27 5-16,-3-30-5 15,-1-21 2-15,1-20-7 16,0-8 2-16,-1 4-3 16,0 14 1-16,0 22 3 15,0 25 0-15,0 29 0 16,-1 31 3-16,0 28-2 0,-5 38 4 15,0 0-3-15,0 44 0 16,-3 25 2-16,-1 29-1 16,-3 24-1-16,0 16 1 15,-1 9 1-15,-1 13-3 16,0-5 5-16,2-9-9 15,1-27 6-15,4-18-5 16,-1-27 7-16,6-20-3 16,1-25 8-16,-4-29-9 15,19-9-1-15,-8-36 9 16,-1-31-8-16,2-29 5 15,-3-25-7-15,-2-28-1 16,-3-20-4-16,1-5 7 0,-3-4 0 16,-2 13-2-16,-2 24 3 15,-3 32 1-15,3 35-4 16,-7 35 5-1,-3 37-3-15,-4 41 1 0,-6 39 0 16,-3 40-1-16,-4 33-1 16,-3 24-1-16,-1 21 4 15,2 7-3-15,6 1 7 16,4-11-9-16,5-27 6 15,10-27-2-15,6-33 9 16,7-29-5-16,8-37 4 16,6-36-6-16,4-35-3 15,2-36 7-15,2-35-7 0,0-26 2 16,-4-32-9-1,-3-22 5-15,-5-11-4 16,-7-6 7-16,-5 11-2 16,-6 13-1-16,-7 30 1 0,-4 24 3 15,-3 37-4-15,-6 29 0 16,-4 38 2-16,-4 36 0 15,-3 35-2-15,2 35 3 16,-5 34-2-16,5 30 0 16,1 25 4-16,5 17-2 15,9 9-1-15,4-4 2 16,8-15 2-16,7-13-7 15,6-35 9-15,3-23-3 16,6-35 7-16,1-30-8 16,3-32 2-16,0-32 0 15,3-30-3-15,-4-34 3 16,-2-30-7-16,-7-29 0 0,0-22-5 15,0-20 9-15,-9-3-2 16,3 0-2-16,-7 13 3 16,-2 24 0-16,-3 28 2 15,1 30-1-15,-11 38-2 16,-5 39-1-16,-2 42 0 15,-8 44 3-15,-1 43-2 16,-4 31 1-16,2 40-1 16,3 19 3-16,1 14 5 15,9 0-7-15,6-16 6 16,8-20-7-16,7-32 6 15,8-29-3-15,2-36 6 16,8-28-5-16,5-37 1 0,0-32 6 16,0-37-10-16,2-32 5 15,-4-34-6-15,-4-32 1 16,-3-24-6-1,-10-22 6-15,-6-4-6 0,-9-3 1 16,-7 12 4-16,-8 21 0 16,-3 34 1-16,-5 29 1 15,-2 36-2-15,-6 31 2 16,1 39-1-16,1 38 2 15,3 43-2-15,4 31 2 16,6 36-2-16,11 30 3 16,4 15-1-16,9 13-1 0,8 1 4 15,5-10-7-15,8-19 8 16,0-26-8-1,4-28 8-15,-3-31-5 16,0-24 3-16,-5-28-17 16,2-21 0-16,-17-17-1 0,14-54-3 15,-14-18 6-15,-3-27-7 16,-1-27 6-16,-9-20-1 15,2-15 14-15,-3-7-1 16,0 7 9-16,-2 16-4 16,3 15 7-16,-2 28 2 15,2 33-1-15,-3 32-4 16,0 36 7-16,0 40-5 15,3 44-3-15,3 39 2 16,7 32-4-16,3 27-1 16,1 17-5-16,7 13 7 15,3-2-7-15,1-8 5 0,3-16-3 16,-3-27 4-16,1-21 0 15,-9-32-4-15,3-20 6 16,-1-28-13-16,-3-24 4 16,-3-33-6-16,4-21-1 15,-2-32 1-15,0-34-8 16,0-20 9-16,0-26-3 15,1-13 5-15,1-3 0 16,-4-3 2-16,0 12 6 16,-4 20 1-16,1 35 6 15,-6 32-8-15,-3 41 3 16,-4 41 6-16,-3 44-5 15,0 39 6-15,0 32-6 0,0 15 0 16,2 9-4-16,5 0 4 16,2-17-4-16,9-22 1 15,2-30 2-15,7-30-1 16,3-27 0-16,8-20 1 15,1-13-1-15,5-11 0 16,-1-1-2-16,0-6 1 16,-3-1 4-16,-5-4-8 15,-3-15 6-15,-7-15-8 16,-6-15 2-16,-5-15 0 15,-5-18-1-15,-3-12 0 16,-5-5-8-16,0 4 10 16,-1 8-8-16,2 24 5 0,-2 23-2 15,5 34 0 1,-1 37 1-16,4 31 0 15,1 29 3-15,4 25-4 16,4 15 4-16,2 7-1 0,2-3 5 16,3-13-5-16,2-18 0 15,3-25 1-15,4-22 4 16,-1-26 1-16,3-21 1 15,1-21-1-15,4-14 3 16,1-11-1-16,1-8 1 16,0-3-2-16,3-9-4 15,-4 0-2-15,-5 0-1 16,-1 4 2-16,-8 5-6 15,-5 5 6-15,-3 5-1 16,-10 13 3-16,-4 9-3 16,-4 15 0-16,-4 12 0 15,-4 20-1-15,3 13 1 0,0 13-1 16,5 9 1-16,6 14-4 15,4-3 10-15,9-6-5 16,8-3 3-16,7-10 0 16,5-13 5-16,7-10-4 15,2-9 4-15,3-12-4 16,-1-8 0-16,0-4-1 15,-8-5 2-15,0-4-6 16,-5-11-4-16,-6-11 4 16,-6-11-5-16,-4-17 4 15,-3-3-5-15,-5-14 7 16,-4 0-5-16,2 8 5 15,-1 13-1-15,-1 15 0 0,-2 18-2 16,0 27 1-16,3 23 0 16,-1 21-1-16,0 18 2 15,5 15-3-15,0 11 3 16,3 6 1-16,3 3 2 15,4-8-2-15,4-9 2 16,1-14 1-16,7-12 0 16,1-20 1-16,0-16-2 15,3-16 0-15,1-12 5 16,0-12-6-16,2-14 5 15,-2-4-7-15,-5-10 0 16,2-2 0-16,-5-3 0 0,-7 0 1 16,-3 2-5-16,-5 1 7 15,-9 13-7 1,-2 2 4-16,-6 14 3 15,-2 11-2-15,-2 7-1 16,0 15-1-16,-1 15 1 0,4 12-1 16,3 13 1-16,8 13 1 15,3 3-2-15,6 1 2 16,3-1 2-16,4-5 2 15,6-7 0-15,2-15 0 16,4-8-2-16,-2-19-1 16,1-17 0-16,1-8-1 15,-2-16 3-15,-1-16-5 0,-3-10-2 16,-3-9 1-1,-4-12 0-15,-2 0 2 16,-5-3 0-16,-5 3-1 16,-2 7-2-16,-4 17 5 0,2 13 0 15,-2 17-3-15,10 24 0 16,-19 5 0-16,12 24 3 15,1 20-2-15,4 13 3 16,2 7-4-16,0 9 1 16,0-3 3-16,2 3 0 15,2-6 1-15,0-13-2 16,1-10 0-16,-3-8-2 15,3-10 2-15,-1-5-1 16,2-3 0-16,-1-3 0 16,1 1 1-16,-1-3 0 15,-2 4 0-15,-2-3 1 16,-1 0-1-16,0-19 2 0,-4 16-1 15,4-16-1-15,-20-4 0 16,7-4-2-16,-7-6 1 16,1 2-1-16,-7-6 0 15,0 6-1-15,1 0 0 16,0 3 1-16,2 4 2 15,4 5 0-15,0 2 1 16,5 0-1-16,1 3-1 16,1-3 0-16,12-2 1 15,-21 1 1-15,10 1-1 16,-2 5-1-16,-2-4 0 15,-2 8 2-15,-2 3-2 16,-2 5 1-16,-1 2-1 0,-1 1-1 16,1 1 0-16,1-6 2 15,2 2-1-15,1-7 1 16,5-3 0-1,2-4 1-15,11-5 0 0,-11 2 0 16,11-2 0-16,0 0-2 16,0 0 1-16,0 0-2 15,0 0 0-15,10 5 1 16,-10-5 0-16,18 14-1 15,-6-6-1-15,4 3 2 16,1-1 0-16,0 0 3 16,3-8-2-16,2-2 1 15,0-8-2-15,2-8 1 0,-1-10-3 16,2-10-80-1,2-1-52-15,2 3-24 16,-5 1-12-16,7 15-7 16,-9 5-12-16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47:48.56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8370 10913 294 0,'-18'-19'162'0,"18"19"-34"16,-12-5-19-16,12 5-9 16,0 0-20-16,-10 24-33 15,10 2-42-15,4 12-2 16,1 7 1-16,5 13-3 15,1 2-1-15,7 6-3 0,1 0 0 16,2-7-2 0,2-7 1-16,0-16 0 15,0-12-3-15,-2-12 3 16,0-12-1-16,-4-3 2 0,-1-9 0 15,-1-4 2-15,-5-1 0 16,-2-7 0-16,-3-4 3 16,-7 0 0-16,-2-5 0 15,-5-5 0-15,-7-2-1 16,-1-5 1-16,-6 4-2 15,2 4 2-15,0 6-1 16,3 9 2-16,1 8 1 16,4 5 1-16,13 9 0 15,-13 28-2-15,13 3 1 16,6 7 0-16,7 7 1 15,3 5-4-15,3 2-4 16,6-1-2-16,4-3-1 0,3-13 0 16,3-15-2-16,-1-11 1 15,1-9-1-15,1-14 2 16,-3-1 3-16,0-13 0 15,-3-1 3-15,-7-4 0 16,-3-2 3-16,-3-5 0 16,-8 4-2-16,-7-7 3 15,-8 4-3-15,-6-4 1 16,-5 10-2-16,-6 0 3 15,-7 14 1-15,-2 12 2 16,-2 9 2-16,1 21-2 16,4 13 3-16,1 18-2 15,6 6 2-15,5 13-6 0,12-2-4 16,6-2-3-16,9-5-4 15,12-8 0-15,2-20-3 16,13-12 0 0,1-13 1-16,7-15 1 0,-1-17 3 15,-1-1 1-15,-1-8 3 16,-5-4 0-16,-6-1 3 15,-5-1 0-15,-9 0 2 16,-4-6-1-16,-7 0-1 16,-6-4 2-16,-10 1-1 15,-3-4 2-15,-7-1-5 16,-6 10 3-16,-3 7 1 15,-4 13 5-15,-2 13-2 0,-2 15 0 16,3 20 1 0,2 12-2-16,5 13 5 15,7 11-5-15,5 6-4 16,10-1-6-16,6 0 1 0,8-3-2 15,7-9-1-15,5-8-2 16,4-10-1-16,3-13 2 16,3-8 0-16,-2-11 2 15,2-11 0-15,-5-6 2 16,2-11 1-16,-3-7 3 15,-2-12 1-15,-3-5 1 16,-6-5 2-16,-2-5 0 16,-5-2 0-16,-4 1 0 15,-6-6 0-15,-6 7-1 16,-7 6-5-16,-7 11 3 15,-6 7 1-15,-8 14 2 16,-2 13 2-16,-5 13 0 0,0 17 1 16,0 10 0-16,4 7 4 15,4 8-4-15,8-1-2 16,9 3-6-16,9-1-3 15,15-3-2-15,6-6-1 16,12-8-2-16,6-4-2 16,13-12 1-16,2-7 0 15,5-14 4-15,0-10 2 16,1-12 0-16,-5-9 2 15,-4-8 1-15,-4-6 3 16,-8-3-1-16,-8-8 1 16,-5-4 2-16,-9 2-2 15,-8-6 2-15,-9-2-2 0,-7 1 3 16,-5-1-3-16,-6 3 1 15,-3 11-3-15,-1 9 4 16,-1 15 1 0,-3 11 2-16,2 21 0 0,-3 15-2 15,2 15 3-15,-2 11 0 16,4 7 2-16,2 0-5 15,4 2-1-15,2-7-5 16,8-7-1-16,4-7-3 16,7-8-1-16,7-7-1 15,-1-16-1-15,22 10 0 16,0-10 0-16,6-4 0 0,4 1 2 15,7-6 1-15,4-3 0 16,-2-7 2 0,3-2 0-16,-3 4 0 15,-5-9 0-15,-4 4 2 16,-6-1-1-16,-6 1 3 0,-7 3-1 15,-4 0 1-15,-5 3-1 16,-10-3 2-16,-5 0-2 16,-9 2 2-16,-4-1-1 15,-11 3 2-15,-5 4-1 16,-10 4 2-16,-6 7 2 15,-3 7 1-15,0 4 1 16,0 1-1-16,4 3 0 16,5 3-1-16,9-3 0 15,9-1-4-15,7-4-2 16,10-3-3-16,1-1 0 15,14-6-2-15,0 0 2 0,0 0-2 16,0 0 2-16,21-6-1 16,0 5 3-16,7-5 1 15,7 3-1-15,9 1 1 16,8 2-1-16,5-5-2 15,1 2 0-15,0-1 1 16,-4-1-1-16,-6 0-1 16,-6-4 0-16,-9 6-1 15,-13-8 2-15,-8-1 3 16,-12 12 0-16,-6-28 0 15,-12 11-1-15,-9 2 3 16,-7-3 1-16,-10 4 3 16,-3-1-1-16,-8 8-1 0,0 2 3 15,1 10-1-15,4 0 1 16,5 4 0-16,7 1-2 15,10 1-4-15,8-8-52 16,20-3-66-16,0 0-41 16,0 0-9-16,32-31-3 15,-8-7-9-15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47:52.4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8469 10064 261 0,'0'0'103'0,"-12"17"-8"16,12-17-12-16,0 0-8 15,-11 14-8-15,11-14-7 16,0 0-12-16,0 0-12 16,0 0-12-16,11 17-7 15,-11-17-6-15,0 0-3 0,13 5-5 16,-13-5 0-16,15 12-3 15,-3-5 1-15,4 4 0 16,4-1 2 0,4-3-5-16,8 2 2 0,1-1-1 15,3-4 1-15,3-3-2 16,0-2-1-16,-2-3 0 15,-2-3 0-15,-4 2 3 16,-5-2-2-16,-3 2 2 16,-5-4 0-16,-7 4 0 15,-11 5 1-15,13-5 0 16,-13 5 0-16,0 0 0 15,0 0 0-15,0 0 0 0,0 0 0 16,0 0 1 0,0 0 0-16,0 0-3 15,0 0 2-15,0 0-2 16,0 0 1-16,0 0-1 0,0 0 1 15,0 0 0-15,0 0 0 16,0 0 3-16,0 0-1 16,-13 19 1-16,2-16-1 15,-7 6 1-15,-3-4 0 16,-7 4-2-16,-3 3 2 15,-4-2-1-15,0 1-1 16,-2 1 2-16,4-2-2 16,3-4-1-16,1-1-1 15,6-4 2-15,6-1-2 16,5 0-1-16,12 0 0 15,-16-3 0-15,16 3 0 16,0 0 2-16,0 0-1 0,0 0-1 16,-11-9-11-16,11 9-15 15,0 0-14-15,0 0-25 16,0 0-35-16,0 0-35 15,16 16-21-15,-6-16-2 16,13 7 8-16,3-9 105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50:14.740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23109 5456 137 0,'-18'5'54'0,"-4"5"-6"15,4 18-12-15,-3 15-9 16,0 32-10-16,-1 27-8 15,-1 43-3-15,1 37 1 16,-3 41 0-16,0 14-1 0,4 11-5 16,3-13 0-16,2-27 2 15,9-33 1-15,1-52 3 16,9-61 4-16,-3-62-2 15,25-73-1-15,-8-51 1 16,3-46 3-16,5-38-3 16,-2-32-5-16,-2-27-3 15,1-3-9-15,-3 9 2 16,0 27 1-16,-4 35 2 15,-2 36-2-15,-4 40 9 16,0 42 8-16,-5 36 1 16,-4 45-1-16,-11 35-1 15,-4 44 0-15,-7 46 0 0,-5 41 1 16,-6 38-4-16,-3 30-10 15,-1 15 2-15,4-1-4 16,7-20-3 0,6-29-7-16,9-45 3 0,9-48-3 15,10-61-1-15,9-52 2 16,6-50-2-16,5-45 7 15,5-38 2-15,0-35 8 16,0-29-5-16,0-25 2 16,-3-6-2-16,0 4 0 15,-7 24 3-15,-4 27 13 16,-4 34 25-16,-6 44-2 15,-8 49 2-15,-1 53 2 0,-6 86 0 16,-2 44 1 0,0 48-2-16,1 33-12 15,0 25-19-15,5 11 2 16,2-13 5-16,5-25 1 0,1-41 11 15,5-38 2-15,-2-50 2 16,3-40-6-16,-12-40-2 16,13-40-2-16,-13-28-9 15,-5-29 1-15,-4-26-13 16,-9-25-3-16,-4-24 1 15,-4-23 1-15,-5-4-2 16,3-7 0-16,-1 8 5 16,2 8-4-16,2 18 3 15,6 20 0-15,6 31-1 16,2 27 1-16,2 34 7 15,2 18-1-15,7 42-1 16,-20 26 1-16,7 59-2 0,-3 48-2 16,-4 54 1-16,-3 47 1 15,-3 40-6-15,3 16-1 16,3 1 1-16,4-26-3 15,8-40 0-15,6-48 2 16,12-65 0-16,6-62-2 16,7-72 1-16,6-53 0 15,4-42-5-15,-2-43 6 16,1-46-3-16,1-32 2 15,2-29-1-15,-7-8 1 16,-1 8-3-16,-6 23 2 16,-7 28 2-16,-8 36-1 15,-8 45 8-15,-9 43 1 0,-15 45-3 16,-7 45 1-16,-13 41 6 15,-4 47-2-15,-8 47 0 16,5 40 0 0,-2 49-4-16,7 26-1 0,9 13 3 15,11 2-2-15,12-17-5 16,14-26-4-16,13-42 5 15,4-43 1-15,12-54-3 16,5-37-2-16,5-41 0 16,-3-39 1-16,2-40-4 15,-1-39 6-15,-7-40-2 16,-4-41-2-16,-7-39 1 15,-3-34-1-15,-8-9-7 0,-6 6 4 16,-9 14 1 0,-8 33-2-16,-9 43 11 15,-7 49-2-15,-8 60-2 16,-9 61 4-16,-5 64 6 0,-6 64 0 15,-1 67-3-15,1 48-11 16,5 59-37-16,2 29 2 16,10 13 3-16,11-18-5 15,12-39-4-15,11-52 0 16,17-67 8-16,2-76 8 15,14-82 23-15,8-67 5 16,2-54-5-16,5-40 6 16,-2-22-2-16,-3-23 2 15,-1-8-7-15,-9-2 3 16,-6 5 3-16,-8 10-6 15,-8 18-1-15,-9 26-6 0,-9 24 12 16,-7 31 7-16,-9 26 7 16,-3 36-4-16,-6 49 2 15,0 50 3-15,1 65 1 16,3 54 6-16,8 65-21 15,8 41-15-15,11 31-3 16,9 6 2-16,11-23-2 16,10-30-3-16,9-56 1 15,6-58-5-15,4-67 16 16,0-59 5-16,-2-63 0 15,-3-37 1-15,-6-33-4 16,-3-34 3-16,-10-32 1 16,-8-34 1-16,-7-20-2 0,-7-3 0 15,-5 5-3-15,-7 17 7 16,-6 35 20-16,-5 33 2 15,-7 50 4-15,-5 55 1 16,-5 64-2-16,-7 60 5 16,-3 58-1-16,3 43-6 15,5 47-13-15,9 25-6 16,12 4-2-16,14-8-1 15,19-31 2-15,14-35-7 16,16-48 1-16,9-44-3 16,9-62 0-16,4-41 1 15,5-39 1-15,-2-29 0 16,-4-27-5-16,-4-24 6 0,-6-18-1 15,-7-26 2-15,-8-12-3 16,-7-6 0 0,-15 4-6-16,-7 18 14 15,-9 23 33-15,-7 34 3 0,-8 32 7 16,-6 52-1-16,-7 54 3 15,6 50 0-15,-2 42 1 16,5 32-7-16,4 16-27 16,6 6-11-16,7-10-24 15,9-25-24-15,12-49-29 16,6-45-45-16,6-69-6 15,11-41-13-15,1-53-13 16,11-18 116-16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50:16.519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24065 5326 117 0,'1'67'50'16,"-1"34"-11"-16,-2 34-7 0,-7 33-8 16,-2 24-1-16,-6 21-1 15,-1 1-7-15,-2-13-4 16,3-23-3-16,4-36 2 15,3-34-4-15,5-43 3 16,7-42-4-16,8-42-2 16,2-26-1-16,3-26-5 15,3-28 2-15,5-27-3 16,2-28 5-16,4-21-4 0,0-12 3 15,1-9 1-15,-1 6 5 16,-3 15 7 0,1 18 16-16,-10 23 29 15,-4 37 6-15,-7 30 5 0,-1 32 1 16,-5 35-4-16,-5 40 0 15,-1 38-10-15,-2 40-18 16,-6 39-39-16,-1 30-15 16,0 30-7-16,-7 16-9 15,-2 3-1-15,-2-11-6 16,1-24 2-16,3-34-6 15,5-30 4-15,1-35 6 0,9-29 3 16,3-25 8 0,9-23 2-16,-5-25 4 15,21-21 3-15,-6-26 7 16,4-39 10-16,3-29-1 0,2-33-1 15,5-38 3-15,-3-27-2 16,1-19 0-16,-1-8 0 16,-4 10 13-16,-4 18 28 15,-2 36 6-15,-7 29 1 16,-5 41 2-16,-5 37 2 15,-1 38 1-15,-12 41-4 16,2 39-10-16,-6 42-35 16,-7 41-2-16,1 38-2 15,-5 29-2-15,-1 20-1 16,0 12-3-16,3-8 5 15,3-19-9-15,3-36-1 16,6-33-9-16,9-33 3 0,2-34-7 16,13-32 0-16,-9-36-2 15,24 4 1-15,-4-46 6 16,6-31 9-16,-2-32 5 15,3-42-1-15,1-35 4 16,2-40 1-16,-1-32 1 16,1-20-5-16,-8-3-1 15,-4 13-7-15,-6 18-1 16,-9 35 11-16,-7 39 6 15,-9 39 12-15,-7 52-3 16,-11 46-1-16,-6 52-4 16,-7 70 6-16,-7 63-2 15,-5 70-18-15,-1 49-28 16,7 53-14-16,-1 22 2 0,12 2 3 15,7-20 0-15,18-46-8 16,8-58 5 0,15-67 9-16,8-59 22 0,9-74 3 15,6-55 1-15,4-46 2 16,1-41 3-16,1-30 1 15,0-36 1-15,-4-21-2 16,-6-27-2-16,-5-8 1 16,-4-1 0-16,-12 16-2 15,-5 16 3-15,-10 30 2 16,-9 27 1-16,-7 38 17 15,-7 32 7-15,-7 38-1 0,-6 42 1 16,-4 49-1 0,1 40 1-16,-2 55-2 15,5 45-7-15,7 47-17 16,8 28-16-16,7 21-3 0,10-5-2 15,12-25-1-15,8-27-2 16,8-55 5-16,10-46 0 16,4-62 7-16,10-51 9 15,2-55 3-15,3-38 0 16,7-40-1-16,0-33 4 15,2-32-5-15,-4-30 1 16,-5-25-1-16,-6-9 0 16,-12 4-2-16,-8 8 1 15,-11 20 3-15,-13 29 2 16,-11 37 16-16,-12 40 8 15,-7 40 5-15,-13 46-6 16,-8 50 6-16,-5 46 1 0,-4 48-3 16,-2 52-10-16,1 55-21 15,3 40-8-15,6 38-2 16,11 9 6-16,12-19-4 15,13-26-3-15,14-42-2 16,9-46 5-16,17-65 10 16,7-63 0-16,11-63-2 15,6-49-2-15,6-37-3 16,4-35 5-16,3-35 1 15,-3-27 2-15,-2-26-1 16,-4-14 0-16,-8-9-3 16,-10 9 2-16,-12 10 0 15,-13 19 6-15,-12 35 13 0,-9 36 15 16,-8 39 4-16,-11 51-6 15,-6 61 6-15,-2 72 0 16,-5 75-5 0,1 73-35-16,1 69-43 0,4 40-40 15,5 24-33-15,16 0 4 16,7-37-13-16,17-37 32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50:18.922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23800 8738 1 0,'0'83'51'16,"4"40"-17"-16,-4 25-14 15,1 43 0-15,-1 13-1 16,0 16 8-16,0-12-4 15,-1-20-5-15,1-32 0 16,1-40 0-16,0-48-3 16,-1-68 1-16,5-37 1 15,0-58-9-15,1-37 2 16,1-34-4-16,3-26-5 15,2-22 1-15,4-8-1 16,0 13 3-16,3 22-2 16,2 24 0-16,-4 35 12 15,-1 31 32-15,-2 36 7 0,-6 34 0 16,-8 27 0-16,0 48 1 15,-5 21-3-15,-2 32 3 16,1 22-13-16,2 24-32 16,3 21-8-16,5 6-2 15,-1 3 0-15,7-9-4 16,-1-23-1-16,2-29-5 15,0-24 1-15,-2-31 0 16,-1-37 3-16,-8-24 1 16,11-52 2-16,-7-21 4 15,0-24 1-15,1-19 2 16,-3-20-2-16,1-20 2 0,-1-7-5 15,0 2 1-15,-2 14 2 16,-4 17-1 0,1 18 6-16,1 25 20 15,-7 25 9-15,0 24-4 0,9 38 1 16,-23 5 0-16,12 47-2 15,-2 33-2-15,6 36-6 16,-2 33-19-16,6 21-15 16,3 24-10-16,2 0-2 15,4-9-18-15,0-29-12 16,3-29-3-16,0-41 5 15,-2-42-1-15,-7-49 9 16,10-43 12-16,-7-37 6 16,-1-29 12-16,-2-31 14 15,-2-21 3-15,-3-19-4 16,-3-11 2-16,-4 6-2 15,-2 15-1-15,-3 22 2 0,-4 25 27 16,-3 33 14-16,-5 33-2 16,-3 38 1-16,-3 34 3 15,2 37-2-15,-4 36 2 16,6 33-6-16,3 28-23 15,4 24-18-15,11 20-6 16,6 0-9-16,7 3-14 16,9-21-13-16,4-21-16 15,2-35-1-15,5-27-3 16,-2-33 3-16,1-37 8 15,-1-32 10-15,-1-35 10 16,-4-33 16-16,-2-22 13 16,-4-30 5-16,-3-22 2 0,-4-27-1 15,-2-9-1-15,-2 2 2 16,-1 8-1-16,-4 19 3 15,2 15 4-15,-5 32 13 16,-5 25 16-16,-1 37 7 16,-4 31 0-16,-6 35-4 15,-3 37 3-15,-6 37-4 16,2 45-3-16,0 40-15 15,4 43-20-15,7 35-6 16,7 19 1-16,7 8-2 16,10-15-4-16,7-21-6 15,8-35-6-15,3-44 1 0,4-51 6 16,1-48-2-16,0-49 1 15,1-41 3-15,-4-42 4 16,1-36 3 0,-1-38 3-16,-3-30 3 15,-3-25-2-15,-1-20 1 0,-1-8-3 16,-4 3 1-16,1 19-1 15,-7 28 19-15,-2 31 27 16,-2 45 6-16,-9 36 1 16,-3 48 1-16,-11 44 0 15,-2 45 0-15,-12 43-1 16,-3 49-15-16,0 47-20 15,1 36-10-15,5 21-1 0,7 3 0 16,7-10 4 0,11-18 1-16,8-41 3 15,10-40 2-15,11-55-5 16,4-45 4-16,3-49-2 0,6-32 0 15,0-37-3-15,2-26-1 16,-1-28-1-16,1-25-7 16,-5-22-2-16,-2-21 1 15,-3-10 0-15,-5 2 3 16,-4 4-2-16,-8 14 2 15,-5 25-3-15,-5 20 3 16,-8 30 8-16,-3 39-3 16,-6 33 0-16,-5 45-1 15,-5 44-3-15,1 48 3 16,1 48 3-16,-3 34-2 15,7 32-2-15,5 5 1 16,6-6-2-16,9-21 2 0,9-34 0 16,5-43-5-16,9-57-2 15,5-54 0-15,4-53 0 16,3-39-1-16,7-39 2 15,0-26-2-15,-1-27-3 16,0-13 5-16,-1-7-2 16,-6 2 2-16,-1 17 1 15,-4 17 1-15,-10 25-3 16,-4 27-3-16,-8 33-14 15,-8 30-6-15,-7 41-3 16,-9 38-3-16,-9 35 7 16,-4 29-3-16,-4 26 2 15,-4 16 6-15,4 5 18 0,4-5 4 16,8-12 6-16,7-22 3 15,12-25-3-15,8-22 4 16,15-32 1 0,7-26 0-16,10-22 4 0,9-17-1 15,3-28 0-15,3-13-2 16,3-25-1-16,0-11-3 15,-2-12 0-15,-2-6-3 16,-9-6-5-16,-4 2 2 16,-9 5-1-16,-9 10 2 15,-9 16-4-15,-8 17-3 16,-12 32-9-16,-10 29 2 15,-8 43 7-15,-8 38-5 0,-8 51 3 16,-3 30-3 0,-3 39 2-16,1 15 5 15,4 6 6-15,7-8 4 16,10-27-4-16,12-24 6 0,14-48-3 15,14-42 6-15,13-51-2 16,16-34-2-16,8-40 3 16,8-22-3-16,6-27 0 15,2-12-5-15,0-8-1 16,-4 5-5-16,-9 12-3 15,-9 14-7-15,-12 22-3 16,-14 15-7-16,-13 23-7 16,-13 23-5-16,-10 22-3 15,-11 22-1-15,-8 28 3 16,-6 15 6-16,1 22 1 15,-1 14 3-15,4 10-20 16,5-5-20-16,8-19-32 0,11-19-5 16,5-42-9-16,15-29-7 15,-6-57 51-15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50:22.495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22959 8776 247 0,'-11'20'79'0,"5"17"-3"16,-3 18-12-16,-3 25-19 15,-4 13-20-15,-2 30-18 0,-3 14-9 16,2 7-1-16,0-11 4 15,6-15-1 1,4-21 2-16,7-30 2 0,8-31 4 16,8-43 0-16,5-38 0 15,4-31 2-15,7-21-1 16,1-15 0-16,3-15-4 15,-2-2 1-15,-1 4-4 16,-6 12 7-16,-2 20 25 16,-10 15 3-16,-6 23-2 15,-9 18-6-15,-11 29-2 16,-6 22-1-16,-6 24-1 15,-3 21-9-15,-1 20-24 0,-1 28-2 16,1 11 1-16,4 15 6 16,5 1 4-16,8-11-1 15,5-11 6-15,7-22 3 16,6-17 0-16,6-32-1 15,4-25 2-15,3-30 0 16,3-20-2-16,0-20 0 16,-1-19-3-16,-3-15-3 15,-2-13-3-15,-7-13 3 16,-4-5-4-16,-8-8 1 15,-4 5-3-15,-10 6 3 16,-5 13-11-16,-7 19 4 16,-7 25 7-16,-4 28 2 0,-8 39-1 15,2 46 2-15,-3 38 2 16,2 41-1-16,-1 30 7 15,7 36-5-15,4 8-5 16,9 1 3-16,7-23 3 16,6-31-8-16,9-32 4 15,8-53-3-15,4-48 3 16,3-63 2-16,6-39-1 15,2-39-6-15,0-16-1 16,2-13 5-16,-6-9-4 16,0 2 4-16,-4 14-4 15,-4 20 2-15,-4 18-2 16,-3 21 1-16,-5 17-5 0,-3 21-4 15,-3 17-2-15,-1 21 3 16,-1 11 0 0,-2 22-1-16,2 19 2 15,2 26-1-15,-1 19 5 0,3 17 8 16,0 18 2-16,7 10-2 15,-3 3 3-15,1-13-1 16,4-18 8-16,2-20-3 16,6-23 3-16,0-38-4 15,-6-26-1-15,22-44 0 16,-8-22-3-16,1-24-1 15,2-15-7-15,-3-18 2 16,-4-5-3-16,-3-4 4 16,-3 11-5-16,-8 21-6 15,-3 18-9-15,-7 36 4 16,-5 27-2-16,-4 45 0 15,-8 38 1-15,1 45-2 0,-1 36 1 16,0 37-2-16,3 26 10 16,5 13 3-16,2-4-2 15,8-22 3-15,6-25-3 16,7-42 4-16,5-43 0 15,2-52 13-15,4-52-2 16,4-49-8-16,-1-34 3 16,1-30-3-16,-3-20 2 15,-1-25-5-15,-6-3 1 16,1 0-4-16,-6 11 0 15,-4 20 5-15,-2 17-7 16,-5 30 3-16,-1 26 14 16,-5 31 9-16,-1 31-1 0,-6 37-2 15,5 36 1-15,-3 41-1 16,2 45 4-16,5 46-5 15,-2 32-23-15,8 35-5 16,0 5-2-16,9 2-1 16,4-24-2-16,5-30-4 15,0-42 0-15,6-47 3 16,1-58 9-16,2-51 0 15,1-51 3-15,1-45 4 16,0-40 1-16,-2-34 2 16,-2-32 0-16,0-24 1 15,-3-7-2-15,-3-8-2 0,0 12 0 16,-8 20-2-16,-1 21-1 15,-4 30 5-15,-3 29-7 16,-5 24 1 0,-5 21-1-16,-1 24 8 0,-2 21 6 15,-3 26 0-15,0 25 0 16,-1 32 1-16,1 33 8 15,2 41-3-15,3 37 4 16,2 36-6 0,4 34-7-16,5 18 1 0,5-4-1 15,7-1-1-15,3-22 1 16,9-30 2-16,3-36 1 15,8-44-2-15,1-39 6 0,3-47-1 16,4-35 2 0,-2-43 1-16,0-33-3 15,0-41 3-15,-4-30-5 16,-3-30-3-16,-3-23-1 0,-6-18-3 15,-4-7 0-15,-6 9-3 16,-5 16-1-16,-8 25-6 16,-5 37-2-16,-8 36-3 15,-10 42-4-15,-10 53 3 16,-5 52-1-16,-7 51-2 15,-6 43 3-15,-2 53 9 16,-2 38 1-16,3 30 7 16,7 16 6-16,10 1-1 15,8-12 6-15,17-33 2 16,15-27 2-16,15-47-4 15,16-42 7-15,12-46-2 16,11-41 0-16,7-49 1 0,6-34-2 16,3-39 1-16,0-35-5 15,-1-34 3-15,-1-27-7 16,-6-21-3-16,-4-17-2 15,-9-5-1-15,-6 6-4 16,-11 11 0-16,-10 20 1 16,-12 29 3-16,-11 33 3 15,-10 42 10-15,-11 39 1 16,-10 52-1-16,-7 56 3 15,-7 50 6-15,-4 46-4 16,-6 51-1-16,1 31 0 16,2 17-4-16,5 8 4 15,10-17 1-15,9-27 2 0,13-36-7 16,11-41 7-16,14-47-4 15,12-41 3-15,8-43-3 16,11-32-4 0,4-30 2-16,3-23-4 0,-1-29 3 15,-1-19-5-15,0-26 4 16,-7-14-7-16,-4-10-4 15,-10-6-1-15,-6 2-3 16,-8 2 0-16,-9 23 0 16,-4 22 5-16,-9 24-7 15,-8 35-1-15,-6 38 10 16,-5 41-2-16,-7 60-1 15,-2 44 3-15,-3 56 1 0,-2 32-4 16,5 37 6 0,4 10 7-16,5 3-7 15,10-22 4-15,9-33-1 16,9-37-2-16,10-56-3 0,10-49 3 15,12-51-4-15,8-36-2 16,5-37-1-16,6-21-3 16,3-20 6-16,-5-18-5 15,-3-11 4-15,-6-6-3 16,-9 1-4-16,-9-3 2 15,-12 5 0-15,-9 2 2 16,-7 5-4-16,-12 16 2 16,-6 19-4-16,-5 24-3 15,-6 31 1-15,-6 33-1 16,1 48-1-16,-4 47 1 15,9 59 3-15,-2 45 1 16,7 43 2-16,7 25 7 0,10 10 3 16,6-7 3-16,14-23 2 15,8-34 0-15,8-57-3 16,8-49 5-16,7-62-4 15,3-48-1-15,4-47-2 16,-3-32-3-16,0-36 1 16,-5-20-3-16,-4-20 1 15,-9-18-3-15,-7-15-3 16,-11-8-1-16,-8-7 1 15,-9-7 0-15,-9 7-4 16,-7 7 3-16,-8 7-4 16,-2 26-3-16,-1 27 6 0,-3 32 5 15,1 32 3-15,0 37 0 16,2 35 4-16,3 42-1 15,2 41-1-15,2 38 7 16,4 39-2-16,2 37-5 16,7 28-2-16,4 11-1 15,8 1 2-15,8-14-2 16,12-28 4-16,8-28-5 15,5-45 4-15,6-41-5 16,3-48 3-16,0-42 0 16,-1-32-6-16,-2-32 3 15,-7-23-3-15,-7-24 1 16,-6-13 0-16,-10-8 1 0,-9-3-5 15,-8 5 3-15,-7 12 4 16,-9 16-4 0,-3 17 2-16,-4 19 0 15,-5 24-4-15,-2 23 0 0,0 20 3 16,-2 27 0-16,2 24-2 15,-2 17 2-15,5 26-1 16,-1 24 3-16,7 18 4 16,9 23 1-16,8 10-5 15,12 15 3-15,8 4-2 16,12-4 0-16,9-4 6 15,11-15-4-15,3-14 5 16,5-24-2-16,3-24 4 0,2-26-6 16,-1-30 7-1,4-31 0-15,-11-31-11 16,2-26 4-16,-6-20-7 15,-3-20 4-15,-10-7-3 0,-2 0 3 16,-14 11-4-16,-4 17 0 16,-4 22 5-16,-11 34-1 15,0 39 0-15,-3 44 0 16,-2 51 1-16,5 45-2 15,0 41-4-15,2 35-2 16,4 25 1-16,8 7 4 16,2-11 3-16,9-27 2 15,-1-39-6-15,10-41 8 16,0-55 0-16,5-49 5 15,0-52-3-15,5-39-4 16,-1-32-1-16,2-21-5 16,-1-13 6-16,-1-9-5 0,0 3 5 15,-5 15-5-15,-2 16 2 16,-6 22-3-16,-7 23 3 15,-7 22-3-15,-1 34-4 16,-15-11-1-16,-5 36-1 16,-3 9 3-16,-3 18 0 15,1 3 0-15,-1 10-5 16,5 5 1-16,6 3-46 15,7-7-36-15,9-16-41 16,11-10-9-16,8-30-7 16,10-18-3-16,5-37 31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50:27.28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26445 5295 48 0,'3'143'30'16,"7"36"-6"-16,1 14-8 0,4 26-3 16,-1 11-7-16,5 5 2 15,-5-8-6-15,-4-16 10 16,-1-26 1-16,-8-34 11 15,-2-39-1-15,-3-37-8 16,-7-40 3-16,-1-41-4 16,-4-39 2-16,0-36-4 15,-1-35-9-15,-1-24-9 16,1-18 2-16,2-18 1 0,4-8 2 15,1 4 5-15,5 4 6 16,0 16 2 0,4 17 9-16,0 22 9 15,-3 24 5-15,3 20 6 0,-2 22 3 16,0 17-5-16,1 12 0 15,2 26-7-15,0 0-3 16,1 31-11-16,7 23-8 16,7 25-7-16,2 27-6 15,1 27-2-15,3 23-1 16,0 14 8-16,-2 8-4 15,0 0 3-15,-5-15-6 0,-5-14-6 16,-3-30-9 0,-1-27-1-16,-5-26-13 15,4-21-3-15,-3-21 1 16,-1-24 2-16,3-29 6 0,-3-27 11 15,0-34 4-15,0-31 1 16,0-28 11-16,2-38-3 16,0-19 4-16,1-10 11 15,-1 5 11-15,0 20 10 16,1 29 37-16,-6 32 9 15,6 38-2-15,-7 38-5 16,4 54 1-16,-19 19-16 16,5 46-10-16,-4 33-13 15,-2 34-31-15,1 34-2 16,-1 28-2-16,2 22 8 15,2 18-5-15,3 1-2 16,3-8-10-16,1-18-4 0,1-32-9 16,6-32-14-16,-5-36-15 15,5-31 0-15,1-41 1 16,1-37 7-16,1-40 13 15,8-36 3-15,-5-35 3 16,7-28 14-16,2-32 10 16,1-26-2-16,0-23 0 15,2-12-1-15,-5-9-2 16,-2 11 2-16,-5 17 16 15,-2 23 16-15,-4 32 28 16,-8 32 5-16,0 32-1 16,-3 32-5-16,2 40 0 15,-7 32-3-15,4 39-11 0,-3 47-24 16,4 41-20-16,3 47 1 15,0 37-2-15,7 30 8 16,-2 16-2 0,7 3 1-16,3-19-11 0,6-31-11 15,-2-45-20-15,5-44-9 16,-2-44 1-16,8-51-3 15,-3-45 2-15,3-41 3 16,-1-49 8-16,1-34 11 16,2-36 19-16,-3-34 1 15,1-31 2-15,-5-13 0 16,-4-6 4-16,-4 9 1 15,-6 21 18-15,-9 24 22 0,-3 34 11 16,-8 32 8 0,-1 43-2-16,-10 35-5 15,1 41-2-15,-6 36-6 16,1 44-14-16,0 41-22 0,-3 42-12 15,6 48-7-15,1 30 8 16,7 35 6-16,5 15-3 16,7 1-4-16,6-16-13 15,8-27-7-15,5-36-19 16,5-41-12-16,3-44-11 15,5-47 1-15,1-44 3 16,2-42 4-16,1-38 11 16,2-37 14-16,0-36 17 15,-1-32 8-15,3-29 6 16,-8-32-3-16,0-25 0 15,-5-11 7-15,-6-3 7 16,-6 6 6-16,-7 23 15 0,-8 23 18 16,-6 35 8-16,-7 32 12 15,-2 47 3-15,-8 32-9 16,0 40-8-16,-5 35-8 15,1 35-13-15,0 46-14 16,5 41-14-16,9 58-12 16,2 35 1-16,11 43 8 15,6 25-2-15,10 7-1 16,8-7-5-16,4-20-8 15,5-32-10-15,1-46-7 16,0-45-17-16,1-44-10 16,-5-45 2-16,2-29 2 15,-6-43 8-15,-2-35 8 0,-3-44 12 16,0-37 10-16,-6-37 7 15,2-27 5-15,-1-18 2 16,0-17-4 0,-2-3 3-16,-2 13 0 0,-1 18 9 15,-4 24 4-15,-3 29 13 16,-5 18 7-16,-3 29 8 15,-8 20 6-15,-5 29 13 16,-9 20-3-16,1 35-4 16,-12 36-13-16,4 39-6 15,-4 46-7-15,7 36-9 16,1 37-2-16,7 28-19 0,7 15 1 15,8 2-7-15,12-11-6 16,4-26-23 0,15-27-22-16,5-40-23 15,8-40-22-15,8-46-13 16,5-53-19-16,7-34-13 0,1-56-1 15,6-17 147-15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50:29.34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27511 5371 216 0,'-1'67'79'15,"-2"34"-3"-15,-4 32-7 16,1 35-12-16,-1 28-20 16,-3 27-5-16,-2 10-14 15,-1-4-7-15,-2-11-3 0,2-33 1 16,-2-32-7-16,2-44-22 15,2-38 4-15,2-44-3 16,9-27 1-16,-6-67 4 16,6-23-5-16,5-37-5 15,1-34 8-15,5-25 14 16,2-29 0-16,6-19-2 15,-1-8 4-15,1 5-4 16,0 20 5-16,-5 27 20 16,1 41 10-16,-10 28 21 15,-1 45 10-15,-12 38-2 16,8 38 0-16,-25 62-1 0,8 45-2 15,-7 40-18-15,5 44-11 16,-2 44-26 0,2 30-35-16,3 26-14 15,1 1-16-15,8-9-7 0,-1-31-3 16,6-41-5-16,0-51-6 15,4-56 7-15,0-52 23 16,-2-52 19-16,13-80 12 16,-5-48 11-16,4-44-3 15,2-37 5-15,-1-30 4 16,2-22-1-16,-2-14 1 15,-2 4 0-15,-3 12 5 16,-6 29 2-16,-2 24 14 16,-2 36 13-16,-6 38 11 15,-2 34 11-15,0 30 21 16,-4 32 9-16,-1 32-4 15,-2 36-6-15,1 42-8 0,2 40-13 16,4 42-13-16,2 38-16 16,5 31-14-16,6 31-12 15,3 7-5-15,7-7 0 16,0-20-7-16,6-32-5 15,-1-38-10-15,3-36-6 16,-7-35-10-16,6-36-3 16,-4-29 7-16,0-29 0 15,-3-21 5-15,3-29 8 16,-5-34 11-16,2-35 7 15,6-34 9-15,-2-42 1 16,4-29-2-16,-1-18 7 16,4-8 24-16,-5 7 19 0,2 30 28 15,-8 29 8-15,2 44-3 16,-11 36-1-16,-3 51-2 15,-1 52-7-15,-21 34-20 16,1 56-24-16,-1 45-24 16,-3 51 1-16,-3 42-2 15,-2 37 6-15,4 22 1 16,3 1-2-16,2-11-6 15,5-32 0-15,4-40-8 16,5-48-24-16,4-46-3 16,3-44-7-16,-2-30 2 15,1-37 6-15,0 0 2 0,10-28 4 16,-7-24 8-16,6-19 16 15,-1-26 4-15,7-31 7 16,0-35-3 0,4-32-5-16,4-29 3 15,3-21-4-15,0-8 5 0,-6 0 15 16,4 20 17-16,-10 33 5 15,1 38 8-15,-9 39-2 16,3 42-4-16,-12 46 0 16,-1 56-5-16,-4 58-15 15,-2 56-15-15,-2 54 0 16,-3 43-8-16,-1 35 7 15,1 22 4-15,1-4 5 0,6-10-3 16,4-43 3 0,5-36-4-16,4-56-4 15,4-43-1-15,2-40-6 16,0-24-10-16,0-21 0 0,-11-12 2 15,17-24 0-15,-13-19 6 16,0-25-4-16,-1-32 1 16,0-40 9-16,2-35 6 15,2-40-7-15,4-17 2 16,3-7-1-16,3 13-2 15,-1 13 1-15,1 31 3 16,-2 38-1-16,-2 44 7 16,-4 43-2-16,-3 29-4 15,-6 28-5-15,1 28 2 16,-4 39-1-16,-1 44 0 15,-1 40 5-15,-1 41-7 16,-1 29 8-16,0 16-4 0,1 13-11 16,-1-11-13-16,3-28-4 15,0-36-6-15,3-46-18 16,-3-45-1-16,4-38 0 15,0-46 9-15,-3-27 12 16,2-43 10-16,1-40 6 16,0-36 4-16,-3-36 6 15,6-25 5-15,-3-29-4 16,0-11-2-16,0 1 1 15,0 9 6-15,-5 12-4 16,0 20 8-16,-4 20 11 16,0 24 0-16,-5 19 2 15,-1 16 6-15,-3 13 8 0,1 22 5 16,-2 8 11-16,3 20-5 15,0 18-12-15,4 23-3 16,-1 27-2 0,5 33-4-16,1 31-11 0,-2 27-5 15,2 23-14-15,-6 18 2 16,0 10 4-16,3-2 1 15,-2-18 4-15,4-22 0 16,-1-27 3-16,5-35-3 16,4-43 3-16,6-33-1 15,2-37 1-15,0-22 0 16,2-16-3-16,-3-11-2 15,-3 0 1-15,-2 10 1 0,-4 15-3 16,-5 21-4 0,-6 28-2-16,-1 25-1 15,-6 32-2-15,-2 28-33 16,2 24-54-16,0 17-39 0,1 5-20 15,6 8-2-15,7-20-13 16,14 1-12-16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50:31.32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26260 9236 51 0,'-25'-21'106'0,"25"21"-18"16,-15-14-40-16,15 14-1 0,0 0 1 15,-6-17-5-15,6 17 4 16,0 0 16 0,0 0 5-16,0 42-6 15,3 10-4-15,-5 20 0 0,4 34-3 16,-5 24-9-16,2 22-7 15,-3 21-21-15,1 0-19 16,-1-10-6-16,-1-26-8 16,5-25 0-16,4-34 2 15,3-40 9-15,4-43 1 16,4-50-4-16,0-30 6 15,5-31 5-15,-2-21 11 16,-1-27-1-16,-1-8 2 16,-6-8-3-16,-1 16 2 15,-7 17 0-15,-3 26-5 16,-7 25-3-16,-4 29-2 15,-6 34-1-15,-6 35-3 0,-6 34-6 16,-1 37-5-16,-2 29 3 16,-2 33 3-16,6 33-1 15,1 20 2-15,12 10 1 16,6-6-2-16,10-16 4 15,10-18 1-15,8-35 3 16,9-37 0-16,6-47 8 16,5-38-3-16,0-39-4 15,5-31 5-15,-2-37-3 16,-1-22 1-16,-4-28-3 15,-4-13-5-15,-13-11 0 16,-5-7 0-16,-14 12 0 16,-9 14 0-16,-11 31 0 0,-6 23 0 15,-10 34-6-15,-7 39-3 16,-3 40 0-16,0 46-2 15,1 47 3-15,2 31 2 16,5 43 1-16,6 26 1 16,10 31 0-16,10 9 0 15,8 0 0-15,11-16 0 16,8-25-13-16,7-37-6 15,6-38 2-15,5-46 2 16,3-45 3-16,-3-51 5 16,1-40 5-16,-1-36 2 15,-5-35 12-15,1-28 10 16,-7-27 1-16,-2-12-1 0,-8-13 0 15,-4 11 2-15,-3 12-2 16,-5 24-2 0,-6 25-3-16,-3 36-5 15,-5 34-3-15,-5 39 0 0,-5 48-4 16,-4 45-10-16,-3 50-2 15,-6 39 2-15,4 46 4 16,0 29 2-16,6 20 0 16,6-3-1-16,13-20 3 15,10-27 3-15,15-51 2 16,11-43 6-16,12-59-2 15,5-57 1-15,7-54 1 16,7-36-2-16,-3-35-1 16,3-27-1-16,-5-29-1 15,-4-11-5-15,-6-9 0 16,-6 7 0-16,-11 14 0 15,-9 12 0-15,-8 26 0 0,-7 28 0 16,-8 31 0-16,-6 22 0 16,-3 30 0-16,-4 18 0 15,1 27-9-15,-1 22 0 16,-1 28-2-16,1 26 0 15,1 38 3-15,1 42 4 16,0 41 0-16,3 26 1 16,-1 27-1-16,-2 12 1 15,7-3 0-15,-4-15 3 16,6-32 0-16,-3-46-14 15,9-43-7-15,1-44 8 16,5-44 5-16,-5-37 2 0,20-68 4 16,-6-25 0-16,3-34 5 15,3-25 12-15,-1-21 5 16,3-18-4-16,-1-8-4 15,-1 4 1-15,-5 3-1 16,0 13 1-16,-6 11-3 16,-8 20 2-16,-4 9-3 15,-8 21-9-15,-3 20 0 16,-7 22 0-16,-2 24 0 15,-5 20 0-15,0 43-7 16,-2 37-7-16,2 54 1 16,2 51 3-16,4 49 3 15,2 34 2-15,4 23 1 0,4 8-1 16,10-7 2-16,3-30 1 15,5-40-11-15,2-51 6 16,7-61 8 0,5-52 5-16,-3-61-2 0,3-43 2 15,0-43 2-15,-1-31 0 16,-4-23 9-16,-1-7-3 15,-12-7-10-15,-7 16-1 16,-6 29-3-16,-8 32-4 16,-7 39-2-16,-7 52 0 15,-9 54 5-15,0 54-6 16,-7 50 0-16,0 38-2 15,4 30 4-15,3 17-4 0,10-2-57 16,6-23-33 0,19-39-34-16,11-53-11 15,18-70-18-15,19-59-12 16,8-75 3-16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50:33.66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27559 9127 96 0,'0'0'93'0,"-10"31"-31"16,10 18 1-16,-1 20 1 15,1 30-7-15,-6 23-6 16,-3 27-8-16,1 18-2 15,-7 13-7-15,-1-2-10 16,2-21-8-16,-1-22-2 16,0-39 7-16,7-38 4 15,8-58 0-15,0-36 1 0,10-59-3 16,3-40 0-16,1-33-2 15,-1-14-2-15,2-20-7 16,-8 3-1 0,-2 15 8-16,-6 23 4 0,-8 31 2 15,-3 28-4-15,-5 35-3 16,-3 23-3-16,-5 34-2 15,-1 31-3-15,-2 34-10 16,2 33-10-16,1 32 0 16,-1 34 5-16,5 26-2 15,3 14 3-15,8 5 1 16,7-7 0-16,6-21-3 15,7-25 0-15,7-37-5 0,5-40 1 16,6-39 9 0,5-41 3-16,0-39 0 15,2-33 3-15,0-30 2 16,-4-29 6-16,-5-20 2 0,-7-18-3 15,-8-11-7-15,-11 4-7 16,-11 18 2-16,-7 22-1 16,-9 32 1-16,-4 27 0 15,-9 41-1-15,5 37 2 16,-3 45 0-16,7 35 2 15,2 38-7-15,7 25 0 16,7 23-3-16,6 15 3 16,5 4-2-16,11 2 0 15,5-16 1-15,5-19-5 16,6-30 4-16,3-27 2 15,5-38 9-15,4-40 1 16,1-33 1-16,3-38 2 0,-1-32-1 16,1-23 5-16,-6-21 2 15,-4-16-1-15,-5-5-7 16,-9 0-6-16,-6 12-1 15,-4 23 0-15,-5 25 0 16,-5 20 0-16,-2 22 0 16,-1 23 0-16,2 20 0 15,6 16-9-15,0 0 2 16,-8 26-2-16,10 5 3 15,3 7 2-15,4 20-1 16,4 18-1-16,3 31 2 16,-2 19 4-16,0 28-5 0,-6 16 0 15,-3 12 3-15,-5-2-1 16,-5-12 4-16,1-28 4 15,-7-33-2-15,2-39 2 16,9-68 1-16,-13-19 4 16,10-66-4-16,6-43 2 15,0-33-2-15,2-19 3 16,0-28-3-16,-3-3-6 15,0 3 0-15,-1 18 0 16,-4 24 0-16,1 29 0 16,-3 31 0-16,-1 27 0 15,1 32 0-15,-1 17 0 16,6 30 0-16,0 0-5 0,4 37-3 15,5 8 2-15,5 21 0 16,5 18 4 0,9 25-2-16,-1 25 3 15,0 23-4-15,-2 18 5 0,-11 9-7 16,-8 4 3-16,-9-8 1 15,-11-8-1-15,-9-18 4 16,-7-28-1-16,-7-27 7 16,-2-33-1-16,-1-34 6 15,3-30-4-15,0-33-1 16,8-28 3-16,1-26-4 15,8-17 2-15,10-14-7 16,3-12 0-16,11-2 0 16,6 0 0-16,6 13 0 15,4 8 0-15,2 15 0 16,-1 15 0-16,-1 15 0 15,-4 17 0-15,-3 14 0 0,-4 19 0 16,-9 14-9-16,14 40-2 16,-7 22 0-16,0 28 2 15,-3 33 0-15,-1 23 1 16,-3 23 5-16,-5 23 0 15,-5 0 2-15,-6-5 0 16,-1-20 1-16,-3-25-1 16,1-32 7-16,1-32-2 15,2-33 1-15,-1-31 1 16,5-33 2-16,0-26-2 15,3-24 3-15,2-21-4 16,1-16-3-16,2-22 4 16,3-14-3-16,4-14 0 0,5-3-1 15,0 5-1-15,2 16-1 16,-3 13 0-16,-3 19 0 15,-2 27 0-15,-5 30-5 16,-5 30-3-16,-6 38-1 16,-6 28 1-16,0 36-2 15,-5 28-3-15,2 31 6 16,3 15 8-16,6 9-2 15,4 2-1-15,10-10 3 16,5-27 0-16,12-23 4 16,5-30 0-16,11-40 2 15,2-26 2-15,4-35-1 16,3-22-1-16,-4-20 1 0,0-17-3 15,-8-16-3-15,-3-10 1 16,-9-11-3 0,-7-4 1-16,-10 5-1 15,-9 6 0-15,-8 11 0 0,-8 15-6 16,-12 25 0-16,-4 21-3 15,-5 37 1-15,-3 34-1 16,1 33-3-16,-1 30 1 16,8 25 6-16,6 19 4 15,7 13 0-15,6 7 0 16,11-4 1-16,6-9-1 15,11-20-1-15,2-18-6 0,6-29 0 16,7-26 7 0,1-37 5-16,4-30 1 15,4-39 2-15,-1-22-1 16,-2-24 6-16,-1-16 3 15,-8-11-2-15,-5 3-6 0,-8 11-4 16,-8 11-3-16,-11 26-5 16,-9 22 1-16,-8 28-5 15,-6 28 2-15,-4 31 3 16,-1 22-5-16,-2 23 2 15,3 16-1-15,3 4 7 16,3 10-2-16,12-3 2 16,6-8-4-16,10-12-3 15,12-14 2-15,5-14-1 16,12-14 3-16,10-13 1 15,5-13 1-15,6-12 1 16,4-13 4-16,-4-6 6 0,-1-11 1 16,-3-7 4-16,-5-3-2 15,-7-8-1-15,-11-4-3 16,-10-5 2-16,-7 5-2 15,-8-3-8-15,-8 3-24 16,-4 9-32-16,-5 4-30 16,2 11-31-16,1 13-34 15,5 5-6-15,17 5-3 16,0 0-2-16,0 0 79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47:09.83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4495 9446 207 0,'-13'-26'104'0,"4"3"14"16,9 23-5-16,-13-22-14 16,13 22-13-16,-5 31-17 15,9 14-13-15,-4 24-23 16,4 28-15-1,1 19-20-15,1 17-1 0,3 4 5 16,-1-4-2-16,1-17 6 16,-2-19 0-16,-1-29-6 15,1-34 2-15,-7-34 1 16,6-43 0-16,-8-26-4 15,-1-21 1-15,-1-18-3 16,-4-8-1-16,-1-8 8 16,0-1-1-16,-2 6 0 0,1 15-2 15,1 19 1-15,0 23 2 16,3 18-2-1,1 18-2-15,5 26-1 16,0 0-9-16,-2 39 8 0,4 18-1 16,6 22-2-16,-2 18 0 15,1 17-2-15,-1 9 6 16,0 5-4-16,-1-6 9 15,-1-15-1-15,-4-22-1 16,0-26-2-16,-3-21 0 16,3-38 2-16,0 0-1 15,-12-56 2-15,7-8-1 16,1-17-5-16,-5-11 2 15,-1-6 4-15,-1-6-3 16,-1 3 2-16,1 6 0 16,0 15-2-16,0 18 0 15,3 12 5-15,1 17-4 0,5 17-3 16,2 16 5-16,0 0-5 15,0 0-3-15,1 30 4 16,5-4-2-16,4 8-5 16,0 13 5-16,3 16 2 15,1 9-3-15,-2 13 1 16,1 7 4-16,0-2-3 15,-2 0 2-15,-3-12 0 16,-3-18-3-16,3-15-12 16,-5-20-2-16,-3-25 1 15,7-23 0-15,-3-24 1 16,-3-24-2-16,0-10 5 15,-1-16 1-15,0-2 16 0,2-1 5 16,0 5 2-16,-1 17 6 16,0 16 5-16,3 22-3 15,-1 17-4-15,-3 23-1 16,0 0-3-16,0 0-6 15,12 35 2-15,-6 6-8 16,1 18-5-16,2 12 2 16,2 18-1-16,-2 16 5 15,4 2-5-15,-6-3 6 16,3-7-7-16,-7-14 8 15,2-20-2-15,-3-24-1 16,-2-21 1-16,0-18 0 16,0-45 1-16,0-11-1 0,0-11 1 15,0-13-5-15,0-10 3 16,0-5-1-1,-2 0 2-15,2 3-2 16,-1 12 3-16,0 13 2 0,1 17-1 16,0 13 3-16,0 15-3 15,0 22-1-15,0 0-3 16,0 0 1-16,0 0 0 15,13 34-5-15,-7 5 2 16,7 21-6-16,-4 20 4 16,6 15 4-16,1 14-2 15,0 5 4-15,0 4 1 16,-7-12 1-16,0-18 6 15,1-24-8-15,-3-33-2 16,-7-31 2-16,9-17 1 16,-5-39-2-16,0-20-4 15,1-17 2-15,-1-15-5 0,1-4 6 16,-5-6 4-16,1 4-1 15,0 7 3-15,-1 20-3 16,1 20 4-16,-1 20-5 16,1 24-1-16,-1 23-1 15,-1 30 0-15,2 20-4 16,2 35 0-16,-1 15 2 15,2 16-5-15,0 10 4 16,2 8 8-16,0-10-4 16,1-11 6-16,-1-18-1 15,0-27 1-15,0-30-6 16,-6-38 0-16,14-9 2 15,-6-41-7-15,3-19 5 0,0-20-6 16,2-13 2-16,0-9 0 16,-2 2 2-16,0 4 6 15,-2 13-6-15,-3 14 4 16,-1 21-1-16,-3 15 3 15,-2 20-4-15,0 22 1 16,0 0 0-16,2 31-1 16,2 16 1-16,2 20-1 15,1 20 0-15,4 12-4 16,2 11 4-16,0 12 3 15,-2-1-1-15,0-17 4 16,-2-16-5-16,-5-28 1 0,1-27-5 16,-5-33-1-16,2-26 3 15,-2-32-6-15,-2-26 2 16,2-13-4-1,-1-13 6-15,0-5 0 0,-3-1 4 16,2 11 2-16,-2 11-3 16,2 18 2-16,-2 12 5 15,2 26 1-15,0 14-4 16,2 24-1-16,0 0 0 15,2 17 0-15,4 30 1 16,2 20-3-16,3 23-2 16,3 20-4-16,0 14 3 15,1 20 6-15,3-4-2 0,-3-8 2 16,-3-20-5-1,-2-25-17-15,-4-30-10 16,0-35 0-16,-5-39-5 16,1-30-14-16,-4-24-1 0,2-17-5 15,-3-14 7-15,0-5 19 16,-3-1 6-16,0 1 4 15,-1 17 5-15,-3 17 12 16,3 16 14-16,-2 14 18 16,3 24 2-16,6 19-2 15,-9 24 4-15,11 26-2 16,3 28 0-16,2 17-1 15,1 23-11-15,1 8-15 16,-3 15-5-16,0-1 4 16,-3-7-2-16,-3-19 6 15,-5-13 7-15,-1-34-7 16,-3-18-1-16,-1-20-3 0,1-17 2 15,9-12-1-15,-19-10-1 16,19 10-5-16,-13-28-6 16,13 28 4-16,0 0 2 15,-11-24 0-15,11 24-1 16,6-21 0-16,2 4 0 15,1-2-1-15,2-7-1 16,0-5-1-16,-3 3 1 16,3 0 4-16,-4 6 0 15,-5 6 3-15,-2 16-6 16,0 0-3-16,-24 38 1 15,4 4 4-15,-8 13 1 16,-3 13-4-16,-6 10 2 0,-1 5-4 16,-1 1 6-16,1-11 4 15,5-9 2-15,6-14-8 16,5-10-2-1,8-17 1-15,1-20-2 0,13-3 3 16,0-38 3-16,9 4-4 16,4-8 1-16,6-1 3 15,1-6 1-15,7-1-2 16,0 3 2-16,1 2-2 15,-3 2 0-15,-2 5 1 16,-5 2-3-16,-2 1 2 16,-8 4-1-16,-3 1 1 15,-7 13-1-15,2 17-4 0,-23 0-22 16,2 24-5-1,-7 21 4-15,-4 26-1 16,-4 16 4-16,-4 13 8 16,1 13 5-16,5-6 7 0,2-3 22 15,4-24 2-15,10-16 0 16,6-26-3-16,12-38-2 15,0 0-8-15,19-44-6 16,1-14 1-16,6-17 0 16,0-6 1-16,4-8 0 15,-5-4 0-15,1-2 0 16,-6 3 2-16,-9 6-3 15,-3 11 0-15,-8 4-2 16,-11 11 1-16,-6 11-1 16,-4 14 2-16,-7 15-1 15,-5 21-2-15,-3 20 0 16,-3 17 0-16,-1 21 0 0,8 19-3 15,2 12 3-15,6 12-5 16,6 4 1-16,11-9 2 16,7-6 3-16,13-14-3 15,6-17 1-15,7-22-1 16,3-19-3-16,4-24 5 15,0-24 4-15,-3-16-4 16,0-21 0-16,-8-21 0 16,-8-11 3-16,-3-11 2 15,-7-9-2-15,-6 0 2 16,-11 6-6-16,-1 4-2 15,-7 17 1-15,-5 21 0 0,-3 22 2 16,-5 29 0-16,0 29-1 16,0 34-2-16,-1 25 3 15,4 31 3-15,3 18-2 16,3 19-3-16,11 3-2 15,5-5 0-15,8-7 5 16,7-17 0-16,6-20 0 16,8-20 0-16,4-24-2 15,7-26 1-15,1-19 1 16,5-21-1-16,1-16-2 15,1-13 3-15,-2-18 0 16,-2-12 1-16,-5-9 3 16,-1-13 2-16,-10-6-3 0,-8-4 1 15,-6 0-1-15,-7 7 0 16,-11 4-5-1,-6 14-5-15,-7 9 1 16,-10 28-4-16,-6 16 4 0,-4 25 4 16,-4 25-2-16,1 20-2 15,0 28 3-15,5 22 4 16,6 17-2-16,9 13 3 15,13 7-3-15,9-1-5 16,12-6 4-16,10-11 1 16,11-17 2-16,10-22-1 15,11-21-2-15,2-27 1 16,5-20 2-16,3-15 0 15,-2-23 2-15,0-9-2 16,-3-7-2-16,-7-4 4 16,-4-6 1-16,-8-1 0 15,-8-2 0-15,-8-7 0 0,-4 3-4 16,-11-7 1-16,-10 0 0 15,-6-4-1-15,-8 5-2 16,-8 2-3-16,-7 16-4 16,-8 18-5-16,-5 20 2 15,-4 26 6-15,-2 25 0 16,3 30-3-16,0 28 2 15,4 20 3-15,4 22 1 16,7 1 7-16,11 2-1 16,10-4-7-16,11-17 1 15,12-20 4-15,10-21 1 16,11-21 1-16,11-24 0 15,2-17-3-15,6-20 0 0,5-10-1 16,-2-10 2-16,-1-7-3 16,1-7 3-16,-7-2-1 15,-2-3 3-15,-8 2 1 16,-1-4 3-16,-9-5-3 15,-5-2 2-15,-5-9-1 16,-4 1-4-16,-8-2 3 16,-7-2-5-16,-5 8 0 15,-6 6-21-15,-5 24-24 16,-10 14-12-16,-5 37-1 15,-10 20 7-15,-2 31 6 16,-3 19 4-16,3 21 6 16,0 11 24-16,4 3 27 0,10-6 12 15,9-9-4-15,11-18-3 16,10-18-5-1,10-22 1-15,7-20-1 16,9-20-1-16,8-20-4 0,7-11 2 16,1-15 2-16,4-6 1 15,4-8-1-15,0-7-4 16,-1-5-2-16,0 4 2 15,-7 1 3-15,0 4 0 16,-4 3-1-16,-6-1-2 16,-5 6 1-16,-5 2-1 15,-3 3-1-15,-3 6-6 0,-7-1 0 16,-6 4-2-1,-7 8-2-15,-5 9 4 16,-6 14-2-16,-8 14-2 16,-6 12-2-16,-2 16 2 15,-5 17-3-15,-2 10-1 0,3 9 1 16,0 5 0-16,6-7-1 15,4 0 0-15,7-8 2 16,7-9 1-16,3-14 0 16,10-7 3-16,-1-14-2 15,5-5-1-15,0-19-1 16,9 14 3-16,-9-14 0 15,22 2-4-15,-11-4 2 16,4 0-2-16,-2-8 1 16,3-2-1-16,-1-9 2 15,7-3-1-15,-1-9 1 16,1-7 0-16,3-7 2 0,1-1 0 15,0-8 2-15,-1 3 2 16,-2 6-2-16,-3 2-16 16,-2 10-66-16,-4 4-55 15,-7 7-14-15,-1 5-7 16,-8-2-6-16,3 2-8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42:36.33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C0000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</inkml:brush>
  </inkml:definitions>
  <inkml:trace contextRef="#ctx0" brushRef="#br0">16605 69 15 0,'22'17'100'0,"-22"-17"-1"16,18 2-81-16,-18-2-46 15,15 9 29-15,-15-9 42 0,0 0 3 16,0 0-9-16,5-26-20 16,-5 26-23-16,-10-33-23 15,10 33-26-15,-23-35-39 16,23 35-26-16,-26-35 77 15</inkml:trace>
  <inkml:trace contextRef="#ctx0" brushRef="#br0" timeOffset="1326.85">16544 0 233 0,'0'0'133'15,"0"0"2"-15,0 0-100 16,0 0-45-16,-5 15 27 15,5-15 10-15,0 0 15 16,0 0 17-16,0 0 1 16,0 0-2-16,0 0-8 15,0 0-16-15,0 0-24 16,0 0-8-16,0 0-4 15,0 0-4-15,0 0 0 16,6 17 1-16,-1 6-2 0,0 10-4 16,5 12 3-16,2 10-2 15,3 13 6-15,0 11 1 16,4 15 4-16,0 8 0 15,2 16 1-15,-3 5 5 16,2 8-3-16,-3 8 0 16,-1 6 1-16,-4 0 3 15,0 4-5-15,-3 9 0 16,1 1 0-16,-2 6 0 15,-1-3-1-15,1 13 3 16,-1 2-4-16,2 13 0 16,-2 6 2-16,-1 1 2 15,-2 11-4-15,-3 8 5 0,-1 9-5 16,-3 4-2-16,-1 4 0 15,-4 10-1 1,0-3 1-16,0 6-6 16,-1 0 3-16,1 1-3 0,1 1 2 15,1 3 7-15,0 8-6 16,1 6 4-16,1 5-5 15,1 13 4-15,-1 11 2 16,1 14-1-16,0 9-2 16,2 10-6-16,-2-2 5 15,2 13-7-15,1 3 8 16,0 7-1-16,-1 1-2 15,1 8 1-15,-2 3 3 0,-2 9-2 16,0 3 4 0,0 7 0-16,-1 0 0 15,1 4-6-15,0-3 5 16,1-1-3-16,3 2 3 0,0-7-3 15,3 5 2-15,1-5-1 16,-2 0 4-16,2 2-3 16,-2 4 4-16,-2 5-6 15,0-3-1-15,-5 3 4 16,0-5-7-16,-2-9 11 15,-2-11-18-15,0-14 17 16,0-24-13-16,1-24 12 16,3-28-29-16,6-35-82 15,7-17-66-15,1-39-9 16,11-22-1-16,-9-44 86 15</inkml:trace>
  <inkml:trace contextRef="#ctx0" brushRef="#br0" timeOffset="33030.76">5026 8133 1 0,'-6'16'73'0,"11"3"15"16,-5-19-45-16,0 0 17 15,0 0 15-15,0 0 11 16,5-21 11-16,-7-1-1 0,5-1-2 16,-4-10-3-16,2 1-13 15,-2-12-24-15,2-2-21 16,-2-8-16-16,-1-7-13 15,2-6-5-15,0-1 0 16,0-4 0-16,0-6-2 16,2-5 1-16,3-4-1 15,-3-5-1-15,4-1-5 16,1-4 7-16,0 0 3 15,1-7-9-15,-1 0 8 16,3 0-7-16,-2-3 6 16,-1 1-3-16,-1 4 3 15,0-5-4-15,-1 3 0 0,1 4 6 16,-5-2-6-16,3 1 2 15,-4 6 2-15,2-4-3 16,0 1 4-16,-4 2-2 16,0 0 2-16,-1 6-2 15,1 8 4-15,-7 4-3 16,5 11-2-16,-7 3 0 15,-2 8-3-15,-1 8 1 16,-6 6-3-16,1 4 2 16,-2-3-2-16,-3 6 3 15,2 2-3-15,-3 5 4 16,2 3 0-16,3 5 2 0,0 1-1 15,1 7 1-15,-1 2 0 16,3 8 2-16,-5 2 0 16,-2 11 0-16,0 2 1 15,-3 8-2 1,-1 9 2-16,-4 3-1 0,2 6 1 15,1 5-3-15,-2 1 4 16,1 1-4-16,5-1 3 16,-1 2 0-16,1 0 1 15,4 3-3-15,-2-1 2 16,2 4-1-16,2-1 0 15,-1 7-1-15,2-2 2 16,-1 4-3-16,5 4 3 0,2 3 0 16,-1-1-3-16,5 1 3 15,2-2-2 1,1-6 3-16,4-3-4 15,1-1 4-15,1-4-3 0,-1-7 0 16,4 0 3-16,-2 0-2 16,0 0 1-16,1 0-1 15,1 8 1-15,-4 1-1 16,2 7 0-16,0 10 4 15,3 5-6-15,0 2 5 16,1 3-6-16,-2 7 7 16,4-5-7-16,-4 2 7 15,0-9-6-15,-3-6 1 16,0-3 2-16,-2-6-2 15,-1-4 2-15,-3-5-1 16,1-2 1-16,-2 4-3 16,2 3 8-16,1-4-6 0,0 3 1 15,0 4 0-15,3 4 0 16,-3 4-1-16,3 6 3 15,-4-4-1-15,4 1-6 16,-2 5 6-16,0 0-1 16,-3-3-2-16,0 3 4 15,0-3-1-15,1-1-4 16,1 3 4-16,-1-1-4 15,0 2 3-15,2 0-3 16,-2-1 4-16,3 3-6 16,-2-4 1-16,1-1 3 15,1 0-3-15,2-4 3 16,-1-2-3-16,0-6 2 0,2 5-2 15,0-2 2-15,3-5 1 16,-2 3-1-16,3 0 0 16,0 1 0-16,2 6 0 15,-1 0 2-15,0 7-2 16,3 2 2-16,-2 3-4 15,-2 1 3-15,0 6 3 16,-1 2-1-16,-3-2 1 16,-1 2-2-16,-2-8 1 15,-1 3-1-15,-2-6 4 16,-1 3-4-16,-1-5-4 15,1 1 2-15,-1-2-2 16,2-1 2-16,-1 3-2 0,5-4-1 16,0-3 1-1,0-2 0-15,5-3 0 16,0-2 0-16,3-5 1 15,0 3 1-15,2-10 0 0,2 4 2 16,-1 3-3-16,2-4 2 16,-2 0 0-16,2-3 1 15,-2-3-1-15,2-6 0 16,-2-5 2-16,2-2 2 15,3-11 1-15,1-5 5 16,3-6-2-16,2 0 3 16,4-7-2-16,-2-5 0 15,4-2 0-15,1-11-1 16,1-1-1-16,-1-7-3 15,1-5-1-15,1-7-1 16,-1-7 1-16,1-2 0 16,-1-2-1-16,0-8-3 0,1 2 3 15,0-2-2-15,2-2 1 16,-3 7-1-16,1-2 2 15,-3-2-3-15,3 8 3 16,-7-2-1-16,2-1 1 16,-3 1 3-16,-1-2-2 15,-3-2 3-15,0-5-3 16,-4-8 3-16,0-8-1 15,-5-1 0-15,-2-11-2 16,-1-4-3-16,-4-6 2 16,-2-2-2-16,-2-2-2 15,-2-1 1-15,-1 2-3 0,0-4 2 16,-2 2-1-16,0-4 3 15,1 0-4-15,-3 1 1 16,0-5 4-16,0-2 0 16,0 3 3-16,1 0-4 15,-2 1 3-15,3 3-3 16,3 1 4-16,-1 1-3 15,2 8 2-15,2 7-5 16,1-1 3-16,-1 5-2 16,1 0 2-16,-1 8 5 15,0-4-7-15,-1 4 4 16,-4-2-4-16,0 2 3 15,-1-4-2-15,-5 2 3 0,0 2-3 16,0 3-7-16,-1 9 8 16,0 10-4-16,3 6 5 15,1 11-2 1,1 8 2-16,5-2-46 0,4 1-89 15,7 1-37-15,1-13-9 16,9-1-5-16,2-20-5 16</inkml:trace>
  <inkml:trace contextRef="#ctx0" brushRef="#br0" timeOffset="36105.93">6146 8513 41 0,'0'0'86'0,"0"0"2"16,0 0-48-16,0 0-9 0,0 0 23 15,0 0 40-15,13-9 5 16,-13 9 0-16,-3-24 0 16,0 6-8-16,3 18-16 15,-4-39-16-15,5 19-24 16,-5-7-29-16,4 1-5 15,0-5 1-15,0-2-1 16,4-4 0-16,-1-4-2 16,-1-2 3-16,3-6-3 0,-1-1 2 15,2-9-3 1,0 0 2-16,-3-1 0 15,6-6-2-15,-3-2-1 16,1 1 0-16,0-4 0 0,1-2 0 16,-1 2 0-16,-1-1 1 15,3-1-2-15,0 5 4 16,-5-1-2-16,5 3 5 15,-3 1-3-15,-2 4 2 16,1-1-2-16,0 3 1 16,-2 2 1-16,2-7-6 15,-3 3 5-15,5-5-8 16,-3-1 8-16,-1-1-7 15,3-6 5-15,-1 3-5 16,-1-2 4-16,-2 4 2 16,0 1-2-16,1 3 3 15,-1 1-2-15,0-2 1 0,0 0-3 16,-4 0 2-16,0-1 2 15,1-1-2-15,-3 1 3 16,1 1-4-16,-2 0 3 16,0 4-2-16,-1 5 4 15,1 1-3-15,-4 6-2 16,2 5 0-16,-1-2-1 15,-3 8 1-15,1-5-1 16,-2 4-1-16,-2 2-2 16,3 2 3-16,-2-4-3 15,1 4 3-15,-1 1-4 16,0 2 2-16,2-1-1 0,-1 4 1 15,0 4 0-15,-2-1 1 16,2 2-2-16,-1 5 3 16,0 2 2-16,1-1-1 15,0 5 0-15,2 2 1 16,-1 2-2-16,11 10 2 15,-22-10 3-15,11 10-1 16,-1 0-1-16,-1 1 1 16,-1 4 1-16,1-1 0 15,-2 6 0-15,0 4 0 16,2 5-1-16,-3 5-2 15,0 4 2-15,0 10-3 16,-1 7 3-16,-1 5-2 0,0 13 1 16,-1 3-2-16,0-2 3 15,1 8-3 1,-2 4 1-16,4-5 0 15,0-1 2-15,3-5-3 0,-1-1 3 16,5-5-3-16,0 0 0 16,3-2 4-16,1 6-4 15,2-5 2-15,0 8-1 16,2 5 2-16,2 7-2 15,-1 2 2-15,3-1 0 16,-3 6-4-16,0-5 4 16,0 3-2-16,-3 0 3 15,-1-10 3-15,1-6-6 16,-3-3 6-16,2-1-6 15,-5-1 7-15,5-3-7 16,-3 0 7-16,-1 1-9 16,3 8 2-16,0 1 2 0,2 4-2 15,-1 3 3-15,1 2-2 16,2-2 2-16,1 2-1 15,1-6 3-15,-2-4-1 16,5-2-1-16,-3-4 0 16,4-5 0-16,-1-5 0 15,-1 2 0-15,3-4-2 16,0-3 0-16,2 5-1 15,-5 0 2-15,7 3-3 16,-5 0 4-16,2 2-3 16,0 1 2-16,-3 2-3 15,3-1-2-15,-4-7 3 16,2 2-5-16,-5-2 5 0,1-6-3 15,-1-1 3-15,0 0-4 16,0-5 6-16,-1 5-1 16,1 0-1-16,0 5 3 15,-4 0-2-15,4 6 1 16,-1 6-2-16,0-1 2 15,-1 3-5-15,0 2 0 16,1 3 2-16,-3-2-1 16,2-1-1-16,-4 0 2 15,1-6-2-15,0 1 3 16,-1-2-1-16,0-2 6 15,-1-7-6-15,0 0 2 16,1 1-2-16,3-5 1 0,-1 1-1 16,-1 2 2-1,2-4-2-15,3-4 1 16,0 4 0-16,0 0 2 15,3-2 3-15,-2 2-4 0,3 0 4 16,-3 6-6-16,2-5 6 16,-2-1-5-16,-1 0 5 15,0 0-5-15,0 2-1 16,0 0 1-16,0-4 0 15,-1 2 1-15,-2 2-1 16,2 0 1-16,-3 5-2 16,3-1 1-16,-2-2-1 15,3 1 2-15,0-1-2 16,2-4 2-16,-1 0-2 15,4-9 2-15,-3 2-2 16,1-5 0-16,3 0 1 16,-1 1-3-16,1 1 2 0,-1-2-1 15,2-2 2-15,-2 0 0 16,2-3 3-16,1 0 1 15,0-6 4-15,2-5 1 16,-10-17 0-16,20 28 0 16,-7-16 0-16,0-1 1 15,2-1-2-15,1 2 1 16,3 0-3-16,1 0 0 15,3 1 0-15,2-1-1 16,-3 1 2-16,2 0-3 16,0-3 0-16,1-3 0 15,-2 3-2-15,-1-6 1 0,-3 3-1 16,-1-6 2-16,-4-1-2 15,1-1 0-15,-4-5 2 16,1 1 0-16,-12 5 0 16,20-17-1-16,-20 17-1 15,18-23 0-15,-7 10 0 16,0 1 0-16,1-4 2 15,-2-5-2-15,3-1 1 16,-1-8 0-16,6-1 0 16,-4-7-2-16,1 0 2 15,2-5 3-15,0-1-3 16,-4-1 0-16,3 0 1 15,-2 0 0-15,-5 0-1 0,1 2 1 16,0 2-3-16,-6-1-3 16,1-6 3-16,-3-1-2 15,0-3 0 1,-2-2 0-16,0-6 2 0,0-1-1 15,3-6 3-15,-2 1 0 16,4 0-4-16,-3-1 4 16,3 4-2-16,-1 1 2 15,5 3-3-15,-6-1 1 16,1 1-2-16,0 5 1 15,-1 0 2-15,-2-1-1 16,-1-2 0-16,-2-2-2 16,-2 0 4-16,-1 2-2 0,1 0 1 15,-3 3-2 1,0 4 2-16,1 3 0 15,0 2 2-15,1 4-2 16,-1 6 1-16,1 2 0 0,1 0 0 16,-1 2 0-16,1 0-1 15,0 0-3-15,0-5 3 16,-1-1-1-16,2-1 0 15,2-3 0-15,-3-1 0 16,1 4-1-16,1 0 2 16,2 0-1-16,-1 0 0 15,0 5-1-15,1-2 0 16,0 1 0-16,-2 1 2 15,2-2-2-15,0-5 2 16,-1 6-3-16,-1 1 3 16,-1 3-3-16,2 3 2 15,-3 6-1-15,3 5 0 0,1 16 0 16,-5-17 2-16,5 17-1 15,0 0 1-15,0 0 8 16,1-17-80-16,-1-2-46 16,3-9-49-16,5-3-4 15,-3-16-8-15,8-8-3 16,-3-23 57-16</inkml:trace>
  <inkml:trace contextRef="#ctx0" brushRef="#br0" timeOffset="42662.13">9081 9587 53 0,'0'0'44'15,"0"0"12"-15,0 0 4 16,0 0 7-16,-7-15 1 16,7 15 3-16,0 0-2 15,-7-17-1-15,7 17-8 16,0 0-6-16,-8-14-10 15,8 14-8-15,0 0-8 16,-8-23-5-16,8 23-4 16,-3-17-6-16,3 17-5 0,2-19-5 15,-2 19 0-15,1-28 2 16,2 14-2-16,-3-5 1 15,1 4-2-15,-1-4 2 16,0-2-3-16,-2-2 2 16,0-1-1-16,1-2-3 15,1-7 1-15,0-1 0 16,0-6 0-16,0 2 0 15,3-2-3-15,-1 0 3 16,2 0-1-16,0 1 2 16,0-3-1-16,1 6 2 15,1-8-2-15,0 5 1 16,2-3 0-16,-2-6 1 0,1 3 5 15,-1-2-6-15,-1-2 6 16,1 3-6-16,-3-5 4 16,-1 5-3-16,0 2 3 15,-2 1-5-15,2 2-1 16,-2-3 2-16,1-1-3 15,0 2 2-15,3-4 0 16,1-6-1-16,-2-3 0 16,5-4 2-16,-2-1-4 15,1-3 3-15,3-3-5 16,-2-6-2-16,0 4 1 15,-2 1 1-15,-1 2 0 16,-3 6 0-16,1-4 0 0,-2 5-1 16,-2 3 6-16,2 4 1 15,-1 1-1 1,2-7 1-16,-1-4-2 15,3-2 1-15,2 0 3 0,0-3-6 16,0-4 4-16,0 0-2 16,1 1 4-16,-3 8-5 15,1 0 5-15,-1 6-4 16,-2-6 0-16,2 5 3 15,-4 0-2-15,-2-2 2 16,-1-3-3-16,2-1 2 16,-4-4-3-16,0-1 3 15,-1-1-5-15,0-4 0 16,0 2 2-16,-1 2-1 15,-1 2 2-15,0 1-2 16,-2 2 2-16,3 3-2 16,-3 4 5-16,0 0-1 0,-2 3-2 15,3-1 1-15,-3 1 0 16,0 1-1-16,-1 1 0 15,-2 1 1-15,-1 5-1 16,0 2 0-16,-1 5 1 16,-2-1 0-16,-3 3 2 15,-4 12 0-15,2-3 4 16,-6 7 0-16,2 5 7 15,-5 6 1-15,0 7 0 16,-3-1 1-16,0 9-2 16,-2-1 0-16,3 6-6 15,-2 2 2-15,2 7-7 16,-3 2-2-16,2 3-2 0,0 9 1 15,2 7-1-15,1 5 0 16,0 5 1-16,3 4 0 16,1 0 1-16,4 4-2 15,0-4 4-15,6 1-3 16,1-1 2-16,2 0-1 15,2-1 2-15,3 6-3 16,2-2 4-16,-1 7 0 16,2-1-1-16,2 3 2 15,2 1-1-15,2 9-1 16,1-7-1-16,1 6 2 15,3-2-3-15,0 3-3 0,2 3 3 16,0 4-3-16,1 2 0 16,0-7 6-16,1 4-4 15,2-1 5 1,0-5-6-16,2 2 7 15,-3-2-6-15,3-1 4 0,-4-1-2 16,2 2-4-16,-3 2 1 16,-1 3-1-16,-1 3 6 15,-2 4 0-15,-4-2 1 16,0 3-1-16,0-6 1 15,-1 3 0-15,3-1 1 16,-1-2 0-16,0-3-3 16,1-2-6-16,1-4 5 0,0 7-2 15,2-1-4 1,-3-2 5-16,1-2-5 15,-1 0 5-15,1-1-6 16,1 1 5-16,0-5-4 0,-1-2 3 16,3-3 3-16,-2 0-3 15,2-4 2-15,1 0-1 16,-1-3 2-16,-3-2-1 15,0-1 2-15,-1 3-5 16,-1-4 1-16,0 2-5 16,-3-2 0-16,-1 1 0 15,4-3 1-15,0 1-2 16,-3 3 0-16,4-1 1 15,0 1 4-15,0 2 2 16,0-1 3-16,0 5-2 16,0-1 1-16,0-1-1 15,2-4 4-15,0-2-4 0,0-5 2 16,-2 1 4-16,4-6-7 15,1-2 6-15,-4-5-5 16,0 4 5-16,1-6-6 16,-2 2 6-16,0 2-5 15,0-7-1-15,0 6 2 16,-2 1-2-16,0 0 1 15,-1 2-2-15,1-1 2 16,0 4-3-16,-1 0 3 16,2 2-2-16,-1-4-1 15,4 0 0-15,-2-4 1 16,-2-1-2-16,4-5 2 15,-1-1-1-15,2-2 0 0,1-4-2 16,0 3 3-16,-1 2-2 16,4-1 1-16,1 1 1 15,-1 2-1 1,3 0 2-16,0 1-1 0,1 3-1 15,4 3 2-15,-1-6-1 16,2 1 0-16,2 1-1 16,2-1 1-16,1-1-1 15,-1-1 2-15,5-3-2 16,-1-3 1-16,2 1-1 15,-3-4 2-15,3-1-2 16,-3-2 0-16,-1-8-1 16,-1 1 1-16,-3 0 1 0,0-3-1 15,-4-3 0 1,-1-6 0-16,-2 3 0 15,-11-5 2-15,20-3-1 16,-20 3 1-16,20-9 0 0,-20 9 0 16,23-21 2-16,-9 11-1 15,2-7 1-15,2-1-1 16,0-4 2-16,2-6 0 15,3-1-1-15,2-6 0 16,-1-7 2 0,4-1-1-16,0-5 2 0,3-4 1 15,-7-5 2-15,2 1-2 16,-3-1 1-16,-1 2 2 15,-8-1-2-15,1 3 0 16,-10 1 1-16,1-2-3 16,-3 2 0-16,-6 2-1 15,-3-4 1-15,2 1-2 0,-3 1 1 16,-2-4-2-16,1 1 0 15,-3 3 0-15,2 2 0 16,0-2-2-16,0 2-4 16,1-2 6-16,-1 3-7 15,0-1 6-15,1 0-5 16,-1-7 3-16,2 1-3 15,-3-3 4-15,3-5 3 16,0-1-5-16,1-5 5 16,-2 1-4-16,2-4 2 15,1 4-1-15,-1 7 2 16,2 3-1-16,-2 9 2 0,0 5 0 15,0 12-4-15,-2 9-3 16,1 6-71-16,7 18-55 16,-19-29-29-16,19 29-8 15,-5-35-1 1,11 16-8-16</inkml:trace>
  <inkml:trace contextRef="#ctx0" brushRef="#br0" timeOffset="45581.2">10491 8566 57 0,'0'0'22'0,"0"0"8"16,0 0 8-16,9-15 7 15,-9 15 4-15,0-18 10 16,0 18 15-16,0-20 7 16,-2 2-4-16,2-1-7 15,-3-5-6-15,3-2-9 16,0-12-5-16,3 0-20 0,-3-7-18 15,2-7-12-15,0-5 5 16,2-2-2-16,1-5 1 16,-4-4 2-16,0-1-1 15,-1-4-5-15,-1-3-2 16,0-3 1-16,-3-4-2 15,-1-2 1-15,3-4-1 16,0-1-2-16,2 0 1 16,0 4 1-16,-3 3 5 15,6 5-4-15,-3 2 4 16,1 8-4-16,0 6-2 15,0-2 7-15,-2 7-7 16,2 0 7-16,-2-1-7 0,1-2 7 16,-2 3-7-16,2-4 8 15,-4 1-2 1,3 2-3-16,-1 3 1 15,0-2-1-15,0 7 1 0,-2-6-1 16,3 8 1-16,-2-1-2 16,2 3 2-16,-3-1-3 15,0 2 2-15,0-2-3 16,1 1 3-16,0 1 1 15,-2-1-1-15,0-2 1 16,1 6-3-16,-2-1 5 16,0 2-2-16,0 4 4 15,-3 3-4-15,1-4-1 16,-5 3 2-16,2 0-1 15,-2 2 1-15,0-1-1 16,-3-1 1-16,1 1-2 16,0-3 2-16,-1 1-1 0,3-4 1 15,0 5-1-15,2 3 3 16,-1 4 4-16,0 0 1 15,3 7 3-15,-3 4 0 16,1 5 1-16,-3-4 0 16,2 10-1-16,-2-7-1 15,0 3-5-15,1-2 0 16,-1-2-3-16,-2 2 1 15,3 2 3-15,0 4-3 16,-4-1 0-16,-1 4-1 16,-2 5-2-16,-3 5-1 15,-1 0-1-15,-1 10-1 16,-2-3-3-16,-2 6 3 0,-1 6-1 15,1 4 2-15,-2 1 1 16,5 4 1-16,0 3 0 16,4 3 1-1,1-1-1-15,3 2 0 0,2-1 2 16,3 2-3-16,4-3 2 15,-1 2-1-15,5-4 1 16,1 2-1-16,4-2 2 16,1 3-2-16,1-3 2 15,2 9 1-15,0 3-1 16,0 1 1-16,1 7-1 15,-1 3 0-15,-2 6 0 0,-2 8 1 16,0-1-2-16,-2 1-3 16,2-4 3-16,0-2-2 15,0-2 2 1,-1-2-3-16,2-5 2 0,3 1 2 15,2-2-5-15,-3 5 4 16,2-4-3-16,0 6 3 16,0 0-3-16,0 3 4 15,-1-2-4-15,0-1 0 16,-2 0 4-16,0-7-3 15,2 5 2-15,-2-5-2 16,-1-2 1-16,3 4-2 16,1 1 3-16,-3 5 3 0,3 1 0 15,-1-1 1 1,5 6-1-16,-7 5 2 15,4 2-2-15,-3 3 1 16,1-4-2-16,0-3-4 0,-3-1 1 16,1-1-3-16,-2-4 3 15,-2-5-2-15,1 3-2 16,-4-8 4-16,-1 3-3 15,0-3 3-15,-1 4-4 16,-1 0 4-16,1-3-4 16,-2 3 3-16,6-7 2 15,-2 2-4-15,2-5 3 16,-1-2-1-16,2-2 1 15,2-7-2-15,0-3 3 16,2 0-3-16,-2-4 3 16,1 2-2-16,0-2 1 15,1 3-2-15,-2-1 2 0,-2 1 0 16,2 5 0-16,-2-4 0 15,0 1 2-15,-1 1-3 16,1-3 3-16,0 1-2 16,2-3 0-16,-2 4-2 15,0 2 3-15,2 2-3 16,0 2 2-16,0 3 0 15,2 4-1-15,0 1-1 16,-2 1 2-16,2 1-1 16,-2 0 2-16,2 4 3 15,-1-1-6-15,3-1 7 16,-3 0-6-16,0 2 6 15,1-4-4-15,0 1 4 0,3-2-5 16,-4-2-2-16,2-8 4 16,1 3-4-16,1-6 3 15,0 0 0 1,0-3-1-16,1-2-1 0,-1-3 1 15,1-2 0-15,-2 1 1 16,4-3-1-16,-3-3 0 16,1 3-2-16,3-6 3 15,-5 6 0-15,6-5-2 16,-1 3 2-16,1-3-3 15,-2 4 2-15,1-1 0 16,0 0 1-16,1-1-3 16,0 0 3-16,-2-2-2 0,1-4 0 15,0 2 2 1,0-3-1-16,1-2-1 15,-1-5-2-15,0 0 2 16,6-2-1-16,-4-2 1 0,6-3-1 16,1 2 1-16,3-5-2 15,4-1 1-15,-1 0 1 16,5-1-1-16,-1 2 2 15,0-1-2-15,-2 2 1 16,0-3 1-16,-6 1-2 16,0 3 1-16,-1-5 0 15,-3-2-1-15,0 1 0 16,0-6-2-16,-1 1 1 15,-1-7-1-15,5-3 1 16,-1-4-3-16,3-9 1 16,-1-5-1-16,2-5 2 15,2-5 0-15,0-6-1 0,-1-3 1 16,-2-3 0-16,3-6 2 15,-3-5 1-15,-1 2 1 16,-2-1-2-16,-1-3 0 16,-6 1 1-16,-1-3-1 15,-4 3 3-15,-2-4-3 16,-4 2 2-16,-3 1 0 15,-2 2-4-15,-1 4 5 16,-1 3-5-16,0 0 5 16,-2 4-5-16,0 3 5 15,2 4-5-15,1 1 3 16,0-3 3-16,1-1-3 0,-1 3 2 15,1-2-1-15,3 1 1 16,-3 3-1-16,4-3 1 16,-4 8 0-16,1-3 0 15,3 3-1-15,0 3 2 16,-2-6-3-16,3 3 2 15,-4-2-1-15,3-2 1 16,0-2-1-16,-1-2 2 16,-1-3-1-16,2 2 2 15,1-3-1-15,0 1 1 16,1 0-1-16,2 5 2 15,0-5-4-15,2 5 3 16,-1 2-2-16,1-1 2 0,1 2-3 16,0 1 3-16,0 0-2 15,0-1 2 1,1 5 3-16,-1-1-5 15,1 2 5-15,-4 3-7 0,-2 1 4 16,-1-5-4-16,0 7 5 16,-3 2-2-16,-2-3-3 15,-1 4 5-15,-2 1-23 16,4-3-86-16,1 2-56 15,-1-16-6-15,13 3-8 16,-7-24-3-16,16 4 99 16</inkml:trace>
  <inkml:trace contextRef="#ctx0" brushRef="#br0" timeOffset="48281.73">3391 869 302 0,'-16'-18'107'0,"16"18"-8"15,0 0-10-15,0 0-10 16,0 0-13-16,6 18-25 16,-1 9-27-16,1 18-1 0,4 21 0 15,2 19-3-15,2 24 0 16,6 22-4-16,2 8 0 15,-1 5-4 1,-3-8 1-16,-1-9-1 0,-6-18 1 16,-2-28 0-16,-3-17-2 15,-5-28 1-15,-1-10 0 16,0-8-4-16,0-18-2 15,0 0-3-15,-4-40 0 16,3 5 0-16,-3-8-1 16,6-9 1-16,1-12 4 15,6-5-1-15,2-4 2 0,8 2 3 16,4 7 1-16,7 7 1 15,2 10 3 1,-2 14-1-16,7 18-5 16,-2 23 4-16,2 17 0 15,-3 21 1-15,0 22-3 0,-1 15-1 16,0 12-2-16,-3 6 0 15,-2-8 1-15,-3-5 1 16,-4-10-3-16,-3-17 2 16,-3-16 2-16,-3-14 0 15,-2-12-25-15,-10-19-42 16,13 0-28-16,-6-21-30 15,3-8-24-15,-3-16-12 16,10-5-6-16,1-16 85 16</inkml:trace>
  <inkml:trace contextRef="#ctx0" brushRef="#br0" timeOffset="48718.81">4606 1431 61 0,'1'28'89'15,"4"17"-38"-15,-5 15-32 16,2 17 26-16,-2 14 21 16,2 6 20-16,0 4 2 15,3-10-2-15,7-2-3 16,-2-20-3-16,9-10-18 15,-1-18-22-15,8-18-24 16,0-15-19-16,4-13-2 0,3-7-1 16,0-10-1-16,0-11 2 15,-2-5-1-15,-1-9 1 16,-7-3 1-16,-5-4 4 15,-7-5 3-15,-9 0-3 16,-6 0 2-16,-10-1 2 16,-7 10 0-16,-8-2 3 15,-5 12 4-15,-6 2-3 16,-2 14-5-16,-1 10 5 15,0 3-1-15,-1 15-26 16,5-2-51-16,8 6-41 16,9 3-26-16,5-3-18 15,17-8-13-15,0 0-3 0,23 18 115 16</inkml:trace>
  <inkml:trace contextRef="#ctx0" brushRef="#br0" timeOffset="49374.43">5269 1474 1 0,'15'30'80'0,"-18"-8"7"16,6 9-56-16,-1 9-13 15,0 12 14-15,1 7 11 16,-1 7 10-16,2-6 8 16,-4-4 28-16,6-4-3 15,-6-19-11-15,4-9-16 16,-4-24-6-16,0 0-14 0,0 0-4 15,7-36-9-15,-7-3-35 16,0-6 6-16,3-5-3 16,-3-10 2-16,2 1-2 15,0 2 6-15,7 6-2 16,2 6 2-16,5 6 6 15,1 14-4-15,5 13 1 16,3 7 2-16,2 12-1 16,3 14 2-16,0 6-2 15,-1 15-2-15,0 10 3 16,-5 2-3-16,0 1 3 15,-4-1-2-15,-5-8 2 16,-5-6-8-16,-1-16 5 0,0-8-5 16,-9-16-2-16,3-22 3 15,-3-11-8-15,-2-14 4 16,1-5-2-16,-2-16 5 15,6-8-4-15,-2 2 4 16,6 1 2-16,7 7 0 16,4 11 7-16,7 12-2 15,5 17 1-15,3 14-2 16,1 15 0-16,4 16 0 15,-2 14-2-15,-1 14 0 16,-4 6-4-16,-1 8 3 16,-4 5-5-16,-1 0 4 15,0-9-48-15,-3-12-43 0,4-12-37 16,3-20-27-16,1-25-9 15,5-10-5 1,-6-35 75-16</inkml:trace>
  <inkml:trace contextRef="#ctx0" brushRef="#br0" timeOffset="49733.46">6437 941 185 0,'-6'35'118'15,"-10"-2"-5"-15,9 12-97 16,-1 10-34-16,6 2 27 0,3 4 24 15,4-1 19 1,5-1 4-16,2-15 0 16,10-8 1-16,1-15-1 15,6-6-3-15,2-13-13 0,3-7-23 16,-2-9-20-16,0-9-1 15,-4-8-3-15,-5-5 2 16,-6-7-1-16,-2-8 2 16,-13-4 5-16,-4 1 3 15,-11-4 4-15,-9 7-2 16,-4 6 9-16,-7 11-4 15,-6 4 2-15,-3 13-38 16,2 10-64-16,-1 11-46 16,2 1-29-16,15 5-6 15,4-10-11-15,20 0 74 16</inkml:trace>
  <inkml:trace contextRef="#ctx0" brushRef="#br0" timeOffset="50139.32">6925 491 1 0,'-16'45'85'16,"0"7"26"-16,12 29-77 0,11 25-8 16,8 27 2-16,5 14 21 15,5 9 18-15,4 5 19 16,-1-19 1-16,5-9-19 15,-6-30-3-15,-2-22-5 16,-5-27-1-16,-3-20-25 16,-6-22-34-16,-11-12-87 15,15-45-47-15,-6 6-26 16,-2-17-12-16,6-1 0 0,-2-16 38 15</inkml:trace>
  <inkml:trace contextRef="#ctx0" brushRef="#br0" timeOffset="50529.57">7526 1021 71 0,'-13'15'70'16,"-1"8"-87"-16,-2 15 12 15,3 9 10-15,3 8 15 16,0 6 19-16,5 3 20 16,5-2 19-16,4-8 11 15,8-2-8-15,5-18-8 16,5-6-3-16,2-16-4 15,7-5-6-15,1-10-14 0,3-8-22 16,-1-10-22-16,-2-3-2 16,-3-10 0-16,-6-10-2 15,-5-1 3-15,-9-10 0 16,-7-1 1-16,-10-1-2 15,-9 2 4-15,-5 7 0 16,-6 3 6-16,-4 10-3 16,-1 7-1-16,0 11-77 15,9 12-56-15,7 15-31 16,4 0-13-16,19 11-3 15,5-9 12-15</inkml:trace>
  <inkml:trace contextRef="#ctx0" brushRef="#br0" timeOffset="51153.97">8541 924 484 0,'-47'-30'123'15,"-5"8"-8"-15,-1 5-24 0,1 18-48 16,2 12-36-16,5 14 0 15,6 13-2 1,6 15-4-16,7 6 0 16,9-2-5-16,11 1-4 0,7-2 3 15,12-8-5-15,7-12 3 16,9-10-1-16,3-16 2 15,8-12 3-15,2-11 2 16,0-9 2-16,-4-5-1 16,-3-4 1-16,-5 1-3 15,-5-3 3-15,-6 7-3 16,-8 1 1-16,-11 23-1 15,15-22 1-15,-15 22 2 16,0 0 1-16,0 0 2 16,10 31 1-16,0 4 2 15,1 11-1-15,4 15 1 16,3 13-3-16,3 15 4 0,-1 13-5 15,-4 8-4-15,-8 5 0 16,-4-3-3-16,-11-4 3 16,-12-5-3-16,-11-13 4 15,-10-19-2-15,-12-15 5 16,-3-22 1-16,-6-18-3 15,-1-19-2-15,2-17-1 16,5-9 1-16,9-14 1 16,5-7-59-16,13-4-50 15,10-7-34-15,11-8-24 16,17 5-4-16,3-10-3 15,17 3 140-15</inkml:trace>
  <inkml:trace contextRef="#ctx0" brushRef="#br0" timeOffset="51591.05">9015 1099 18 0,'-15'34'107'15,"3"20"-57"-15,-2 1-9 0,3 4 23 16,3 2 21-16,2-9 2 15,7-5-3 1,4-15-4-16,10 0-15 16,6-19-13-16,8-2-7 0,1-9-21 15,5-9-22-15,2-9 0 16,0-8-1-16,-2-7 0 15,-4-11-1-15,-7-8 3 16,-6-4-4-16,-8-6 3 16,-7-1-2-16,-12 0 6 15,-8 10-1-15,-8 4-1 16,-7 12-2-16,-6 11 1 15,-3 14 1-15,-3 13-32 16,4 7-57-16,7 9-43 16,8 11-23-16,8-4-18 15,17 5 0-15,8-17 64 16</inkml:trace>
  <inkml:trace contextRef="#ctx0" brushRef="#br0" timeOffset="51934.47">9549 978 231 0,'19'20'145'0,"-26"1"0"16,1 15-106-16,3 16-3 16,-1 7 2-16,2 10-4 15,4 1-1-15,3 2-2 16,6-13-5-16,6-5 0 15,5-18-7-15,5-13-18 16,7-13 1-16,3-18-1 0,2-13 2 16,0-12 0-16,-1-7-1 15,-5-14-3 1,-5-3 3-16,-4 0-3 0,-13-9 2 15,-2 9 2-15,-16 0 1 16,-5 7 0-16,-5 10 1 16,-5 0-37-16,1 16-60 15,-1 5-36-15,2 2-32 16,20 17-5-16,-16-25-6 15,28 15 88-15</inkml:trace>
  <inkml:trace contextRef="#ctx0" brushRef="#br0" timeOffset="52340.33">10454 586 187 0,'9'18'111'0,"-20"-6"-48"15,-4 12-48-15,-6 9 24 16,-11 0 15-16,-3 7-1 15,-8-4 8-15,6 2-1 16,-2-7 2-16,10-1-11 16,5-13-9-16,8-1-26 15,16-16-12-15,-1 27-1 16,15-15-3-16,12 6-2 0,10 6-4 15,7 2 3 1,8 7 1-16,6 1 1 16,-1 1 1-16,-4 1 1 15,-5-3 3-15,-8 0 4 0,-14 0-2 16,-11-2 2-16,-16-5 0 15,-10 4 0-15,-16-6 0 16,-6-2-1-16,-10-4-3 16,-4 1-3-16,-2-6-1 15,2 3 0-15,0-4-55 16,8-5-55-16,7 3-43 15,10 6-23-15,3-11-1 16,8 9-4-16</inkml:trace>
  <inkml:trace contextRef="#ctx0" brushRef="#br0" timeOffset="52933.51">7611 2361 334 0,'-21'-9'120'0,"1"4"-10"15,0 3-14-15,-2 4-16 16,5 10-19-16,-3 7-19 16,3 9-22-16,2 8-18 15,-3 12 0-15,5 4-1 16,4 11 7-16,0-1 2 0,5 4-5 15,4-2 4 1,4-5-6-16,5-6 2 16,6-8-5-16,6-8 4 15,4-10-12-15,8-13 3 0,5-12-1 16,10-12 1-16,4-13 6 15,5-12-8-15,1-11 8 16,2-10-44-16,-2-9-32 16,-5-5-32-16,-7-4-15 15,-9-7-20-15,-7-1-6 16,-12-3 6-16,-5 7 39 15</inkml:trace>
  <inkml:trace contextRef="#ctx0" brushRef="#br0" timeOffset="53339.37">7981 2075 185 0,'-11'36'94'0,"1"15"-9"15,8 11-8-15,3 16-3 0,3 7 4 16,9 13 2-16,-2-1-9 16,6 4-24-16,-1-17-8 15,2-4-14-15,-4-18-1 16,2-13-13-16,-9-15-6 15,1-13-8-15,-8-21 0 16,11-5 0-16,-7-21 1 16,-1-12 4-16,0-5-10 15,1-8 9-15,2-7-6 16,4 1 5-16,2 1-6 15,5 6 7-15,3 10-8 16,3 12 2-16,6 11 6 0,-1 14 0 16,4 11 1-16,0 10 2 15,-3 13-2-15,-1 9 5 16,0 1 2-16,-4 4-7 15,-2-3 3 1,-5-6-8-16,-1-5 5 0,-3-7-7 16,0-13-34-16,-13-11-61 15,17-18-36-15,-8-11-13 16,-5-14-20-16,5-2 1 15,-3-12 46-15</inkml:trace>
  <inkml:trace contextRef="#ctx0" brushRef="#br0" timeOffset="53854.5">8695 2515 269 0,'16'55'135'16,"-3"2"-16"-16,2 9-18 16,-5-9-8-16,1 0-22 0,-5-17-13 15,1-2-34-15,-1-15-18 16,-6-23-12-16,0 0 7 15,0 0 4-15,5-44-12 16,-7 1 6-16,2-5-5 16,0-8 5-16,2-4-4 15,4-1 4-15,5 7-6 16,6 9 1-16,4 9 6 15,2 14-2-15,4 9 1 16,-3 15 2-16,2 9-1 16,-5 9 3-16,-3 6-2 15,-3 9 0-15,-2 5-2 16,1-2 1-16,-1 5 3 0,2-5-3 15,4 0 2-15,1-8-2 16,7-4 3-16,1-9-1 16,5-5 4-16,0-5-3 15,-1-11-7-15,4-13 5 16,-2-4-5-16,-2-6 2 15,-5-13-3-15,-5-3 1 16,-7-8-1-16,-7-6 4 16,-13 0 6-16,-9 7-4 15,-9 0 5-15,-7 7-2 16,-6 10 0-16,-4 8-1 15,1 15-18-15,0 7-60 16,7 4-47-16,12 10-32 0,6-6-16 16,14-5 0-16,0 0 15 15</inkml:trace>
  <inkml:trace contextRef="#ctx0" brushRef="#br0" timeOffset="55040.86">9559 2563 370 0,'22'68'135'16,"-1"-4"-14"-16,1 3-29 15,-5-11-23-15,2-6-28 16,-6-10-8-16,-2-11-16 16,-5-12-17-16,-6-17-2 15,0 0 2-15,7-36 1 16,-7-7-8-16,0-7 5 0,2-9-5 15,0-9 5-15,2-1-2 16,0 0 3-16,6 5-5 16,1 7 1-16,5 12 4 15,2 10-2-15,2 16 3 16,0 14 1-16,1 15 0 15,1 13 1-15,0 9-2 16,-2 13 2-16,-1 2 0 16,-2 5 1-16,0-2-4 15,-2-5 3-15,-3-12-6 16,-1-7 5-16,-11-26-3 15,14 23 1-15,-14-23 2 0,4-23-1 16,-5-5 1-16,-1-4-3 16,1-12 5-16,-2-6-7 15,2 0 4-15,1-2-3 16,1 5 1-1,3 7 0-15,4 4 1 0,2 12 1 16,3 8-1-16,5 9 1 16,0 14 0-16,5 7 1 15,0 9-1-15,3 6 1 16,0 4-1-16,0 2 0 15,-1 1 0-15,-2 2 1 16,-1-5 0-16,-5-4 0 16,1-4-1-16,-3-6 0 15,-3-6-3-15,-1 0 1 0,-11-13-10 16,18 6-14-16,-7-14-15 15,-2-6-6 1,1-7 0-16,-3-12 0 0,3 0 5 16,-3-6 2-16,2 4 14 15,-4-1 17-15,-1 8 25 16,0 7 14-16,-4 4 10 15,0 17 4-15,0 0 0 16,-2 17-3-16,0 6-7 16,6 3-3-16,0 5-10 15,6 2-7-15,2 0-10 16,7-4-3-16,4-3 0 0,7-10-1 15,2-8 3 1,3-8-2-16,3-10 1 16,2-9-1-16,-1-7 1 15,-1-14-5-15,-4 0 3 0,-2-10-2 16,-8-2 3-16,-4-9 0 15,-10 4 3-15,-8 0-2 16,-11 0 4-16,-5 10 2 16,-13 4-3-16,-6 10-3 15,-9 16 0-15,-4 12-1 16,-8 19 0-16,-2 13 0 15,0 18-3-15,1 5 2 16,8 13 1-16,4-1-8 16,14 0-65-16,7-6-34 15,14-18-46-15,18 0-16 16,10-31-2-16,15-2-4 15</inkml:trace>
  <inkml:trace contextRef="#ctx0" brushRef="#br0" timeOffset="55602.82">11454 1630 139 0,'-31'12'123'0,"8"16"-41"0,-3 3-27 16,-2 2 12-16,2 7-5 15,-6-4 3-15,4 4-9 16,0-11-2-16,5 1-9 15,4-15-7-15,5 1-14 16,14-16-13-16,-6 14-4 16,6-14-2-16,26 12 0 15,1-2-1-15,6 2-3 16,8 9-4-16,2 3 3 15,-1 9 3-15,0 9 3 16,-5 5-2-16,-14 10-2 16,-9 9-2-16,-10-4 0 15,-16 2-2-15,-10-5 3 0,-9-6-5 16,-9-9 0-16,-6-18 2 15,-6-12 5-15,-2-9-2 16,1-16 1-16,8-1-24 16,2-15-38-16,11-1-36 15,10-9-32-15,11-8-26 16,20 2-11-16,11-12 0 15,14 3 106-15</inkml:trace>
  <inkml:trace contextRef="#ctx0" brushRef="#br0" timeOffset="55993.07">11747 1969 137 0,'-7'56'65'0,"1"1"15"16,4-2 24-16,3-1-7 15,5-7-8-15,8-6-12 16,6-10-10-16,8-6-7 16,0-15-9-16,5-3-20 15,0-9-29-15,0-3 0 16,-2-11-1-16,-7-1 1 15,-5-11 1-15,0-1-1 16,-9-11-1-16,-8 0-2 0,-4-8 3 16,-9 1-3-16,-7-1 3 15,-1 3 2-15,-8 3-5 16,-3 8 0-16,-2 9 1 15,-1 13 0-15,0 5 0 16,6 9-17-16,1 10-57 16,7 2-35-16,6 0-31 15,10 1-19-15,3-15-8 16,17 19 1-16,3-20 124 15</inkml:trace>
  <inkml:trace contextRef="#ctx0" brushRef="#br0" timeOffset="56867.23">12179 1930 91 0,'16'29'119'0,"5"16"-34"0,0 5 0 15,-2 0 0-15,2 4 1 16,-7-11 0-16,-1-1 1 15,-5-14-13-15,-1 1-16 16,-7-29-31-16,1 14-26 16,-1-14-1-16,-10-30-3 15,3 3 1-15,-2-10-3 16,2-8 1-16,0-8-3 15,2-3 7-15,1 8 0 16,3-1 2-16,4 10-1 16,5 4-5-16,4 6 4 15,5 15-1-15,5 9 1 16,6 11 0-16,4 13-1 0,4 6 0 15,3 9 2-15,-1 8 6 16,-1 5-5-16,-7-1 0 16,0-2 0-16,-8-5-1 15,-6-4 2-15,-5-7 0 16,-4-6-1-16,-7-22-2 15,6 21-1-15,-6-21 1 16,0 0 0-16,-4-33 0 16,1 2 1-16,0-5-1 15,3-11-1-15,0-8-5 16,4-3 8-16,4-4-6 15,2 7 4-15,2 8-6 16,3 11 3-16,3 8-6 0,-1 16 6 16,3 19 9-16,-3 10-8 15,3 14 6-15,2 9-5 16,-2 2 5-16,3 3-4 15,3 0 6-15,3-4-4 16,4-10-2-16,0-10 3 16,4-9-1-16,2-10 0 15,2-6 1-15,-1-9-1 16,-6-5 0-16,-1-4-1 15,-4-9 0-15,-3-2-2 16,-4-5-5-16,-8-4 5 16,-2-1-2-16,-4-2 4 15,-6 0-6-15,-4 5 8 0,-6 2-4 16,-1 10 4-16,-7 9 1 15,-1 9 0 1,-4 12-1-16,0 10 0 16,2 15-3-16,2 10-2 0,6 9 2 15,2 6-4-15,12 5 3 16,3 1-4-16,7-1 3 15,9-4-2-15,9-9 7 16,1-11-2-16,9-9 1 16,1-14 2-16,4-8 0 15,0-14-27-15,4-11-72 16,0-10-42-16,-6-13-26 0,2-8-6 15,-9-8-4 1,1 1 47-16</inkml:trace>
  <inkml:trace contextRef="#ctx0" brushRef="#br0" timeOffset="57351.14">13909 1184 10 0,'-48'31'109'0,"-10"-7"2"16,4 14-51-16,2-3-8 15,5 3-8-15,9 2-3 0,10-8 5 16,9-4 3-16,11-5-7 16,16-3-3-16,10-7-4 15,11-3-1-15,9-5 0 16,10 2-2-16,3 0-7 15,6-2-6-15,2 4-7 16,-7 3-2-16,-2 3-2 16,-6 6 2-16,-7 4-2 15,-9 2 1-15,-10 10 5 16,-7 6-8-16,-8-3 5 15,-8 5-6-15,-8-2 5 16,-6-2-5-16,-4-4 2 16,-6-4-4-16,-4-9-2 0,-1-7 2 15,-3-5-1-15,4-6-2 16,3-3-64-16,0-12-43 15,7-3-45 1,6 2-12-16,4-16-7 0,9 0-4 16,3-12 103-16</inkml:trace>
  <inkml:trace contextRef="#ctx0" brushRef="#br1" timeOffset="72227.47">12136 3252 288 0,'-14'9'177'0,"-1"-2"-51"16,15-7-18-16,-11 3-14 0,11-3-28 15,0 0-34 1,-2 17-35-16,2-3-5 16,0 12-2-16,0 11 0 15,0 13 3-15,0 17 12 16,0 11 0-16,6 19-1 0,-3 9 2 15,4 6-2-15,-1-1 3 16,4-4-2-16,0-5 1 16,-1-6-8-16,1-17 3 15,-1-9 3-15,2-13-3 16,-7-11 3-16,5-8-4 15,-3-12 4-15,-2-5-1 16,-4-21 2-16,1 16-3 16,-1-16-17-16,0-16-41 15,-5-6-49-15,0-16-42 16,4-2-23-16,-5-22-3 15,7-1-6-15,-6-15 108 0</inkml:trace>
  <inkml:trace contextRef="#ctx0" brushRef="#br1" timeOffset="72742.6">11978 3598 137 0,'4'-33'38'16,"12"-3"12"-16,-2-11-3 0,9-5 1 15,7-3-2-15,3 0 12 16,2 1 9-16,-2 2 8 15,5 14 4 1,-10 5-5-16,4 16-13 0,-8 13-11 16,-3 15-14-16,-4 11-13 15,-2 16-9-15,-4 7-11 16,-2 9-6-16,1 5-6 15,-6-2 3-15,-3 9-4 16,-3-1 9-16,-7-1-4 16,-4-5-3-16,-9 0 3 15,-4-5-1-15,-5-4 5 16,-5-5-2-16,-3-9 9 0,1-8-8 15,0-7 6 1,4-6 4-16,5-4 1 16,3-4 1-16,5-9 3 15,8-1-1-15,13 3-2 0,-14-9-2 16,14 9-1-16,4-21-59 15,-4 21-53-15,22-10-42 16,-6-2-27-16,7 1-1 16,-3-10-4-16,9 8 78 15</inkml:trace>
  <inkml:trace contextRef="#ctx0" brushRef="#br1" timeOffset="73210.9">12409 3752 1 0,'12'37'105'0,"-7"-4"8"0,10 12-36 16,2 7 19-16,2-4 8 16,1 6-9-16,-1-4-8 15,-2 2-15-15,-1-12-11 16,0-2-11-16,-9-11-22 15,2-6-32-15,-7-4 1 16,-2-17 5-16,0 0 2 16,0 0 3-16,-14 6 3 15,14-6-1-15,-23-25 2 16,8 13 0-16,-1-10-2 15,-1-1-5-15,0-8-1 16,3-5-4-16,5-4-2 16,-1-2-2-16,10-10 3 0,4-1 6 15,4-6-8-15,8 2 10 16,4-2-8-16,2 4 5 15,4 4-4 1,2 12 5-16,-2 4-3 0,0 6-2 16,-6 10 6-16,0 8-9 15,-2 6 2-15,-4 3-60 16,4 2-37-16,-2 0-31 15,3 0-26-15,3 0-16 16,-1-7-3-16,5 4 20 16</inkml:trace>
  <inkml:trace contextRef="#ctx0" brushRef="#br1" timeOffset="73647.98">12937 3493 169 0,'-8'34'102'0,"4"-11"8"0,1 5-12 16,-1 6-3-16,1 2-13 15,1 4-12-15,2 2-8 16,2 1-16-16,0-3-18 16,4 3-18-16,2-3 4 15,4-5-7-15,6-6 7 16,1-1 3-16,4-6-4 15,7-10-1-15,3-3-4 16,1-7-2-16,4-4-4 16,1-8-2-16,-3-2-3 15,-2-9-3-15,1-2 2 16,-9-4 1-16,-5-3-3 0,-5-8 10 15,-6 0-9-15,-7-9 11 16,-6-3-9-16,-7 0 7 16,-9-6-3-16,-6 5-1 15,-9 4-5-15,-4 9-11 16,-1 7 6-16,-6 15-7 15,1 9 6-15,2 10-2 16,5 15-2-16,6-3 7 16,9 8 4-16,7-2-59 15,11-4-49-15,4-17-45 16,25 5-4-16,7-8-5 15,5-22-2-15</inkml:trace>
  <inkml:trace contextRef="#ctx0" brushRef="#br1" timeOffset="74256.77">13671 3529 59 0,'-3'45'172'0,"5"10"-15"15,3 4-58-15,-1 9-2 16,9 6 1-16,-1-5-4 16,3 8-19-16,2-8-29 15,2-3-43-15,-3-9 2 0,2-4 1 16,-4-11-3-16,-3-7 0 15,-3-8 0 1,-2-11 1-16,-6-16 5 16,9 17-8-16,-9-17 1 0,2-15-1 15,-5-10 1-15,-1-9-1 16,-6-11-1-16,0-12-2 15,-2-13-2-15,-4-11 9 16,3-9-7-16,2-7 2 16,-1 4 0-16,7-4 1 15,4 7-1-15,6 8 1 16,3 13-3-16,6 14-3 15,4 10 10-15,4 12 1 16,2 14 0-16,-1 14-1 16,3 8-4-16,-2 16 1 15,-2 4-2-15,2 3-1 16,-6 10-7-16,-3 2-4 0,-3 2 0 15,-5 3-1-15,-2 2 1 16,-7 0 6-16,-5-2 0 16,-6-3 3-16,-7-2 1 15,0-8 6-15,-7-3-2 16,-2-6 8-16,-1-11 1 15,2-4 0-15,1-5-3 16,5-1 6-16,5-3-39 16,4-6-50-16,13 9-41 15,-3-24-45-15,10 0-8 16,11-4-11-16,1-8 4 15</inkml:trace>
  <inkml:trace contextRef="#ctx0" brushRef="#br1" timeOffset="74818.73">14164 2605 266 0,'-20'1'167'15,"20"-1"-6"-15,-13 19-80 16,11-3-18-16,3 15 6 16,2 2-17-16,7 14-34 0,4 8-11 15,4 13-2-15,3 4 1 16,2 13-3-16,-1-5 3 15,1 1-8 1,-3-3 0-16,-6-3 2 16,-2-13-3-16,-4-7 2 0,-2-11 1 15,-2-10 7-15,-2-13-3 16,-2-21 4-16,0 0-3 15,0 0 1-15,4-36 1 16,-4-8-1-16,2-11 0 16,-1-11-8-16,2-5 4 15,0-7-3-15,4 4 2 16,1 6 0-16,3 8 0 0,2 15-3 15,1 8 2 1,3 18 1-16,0 12 4 16,3 18 0-16,0 13-1 15,5 14 1-15,-2 9-1 0,5 12 2 16,-1 5-1-16,0 2-1 15,0-4-8-15,-3-5 1 16,-1-12-3-16,-5-7 1 16,2-14-45-16,-8-15-62 15,0-16-53-15,2-7-5 16,-6-19-4-16,7 4-2 15,-4-21 58-15</inkml:trace>
  <inkml:trace contextRef="#ctx0" brushRef="#br1" timeOffset="75396.3">15243 2447 433 0,'-20'-24'177'0,"0"1"-53"16,-4 6-39-16,0 3-10 16,-4 7-34-16,0 14-49 15,-3 7-2-15,7 17-2 16,-4 9 1-16,5 15 5 15,2 10-3-15,4 9 7 16,5-1 8-16,2-4 8 16,6 0-2-16,5-8 3 0,6-11-8 15,4-10-2-15,3-7 0 16,3-13-2-16,4-6-2 15,3-10-2 1,2-8-3-16,-3-6 2 0,3-11 2 16,-2-7 1-16,0-8 2 15,-5-5-6-15,-2-13 5 16,-2-3-7-16,-4-6 4 15,-3 3-3-15,-3 1 4 16,-4 5-4-16,-1 9 2 16,-1 11 2-16,-2 11 1 15,3 23 5-15,0 0-1 16,0 0 0-16,-8 26 1 0,9 7-1 15,4 10 2 1,3 2 2-16,3 6-8 16,4 4 2-16,1-1-4 15,4-3 4-15,-1-4-6 0,3-9 3 16,-3-8-47-16,3-6-68 15,-3-5-48-15,-3-19-11 16,4-5-1-16,-6-21-7 16,8-4 67-16</inkml:trace>
  <inkml:trace contextRef="#ctx0" brushRef="#br1" timeOffset="75864.6">15749 1769 520 0,'-36'19'169'16,"-3"12"-21"-16,-5 5-154 15,-1 11 3-15,2 5 29 16,-1-4-1-16,5-1-24 15,7-4-1-15,5-5 6 16,8-12 1-16,9-5-2 16,10-21 0-16,0 23 0 15,11-23-1-15,6 0 2 16,9-2-4-16,6 2-3 15,3 2-2-15,5 1 3 16,0 4 1-16,3 5 1 16,-3 4 1-16,-2 8-1 0,-5 7-1 15,-5 9 1-15,-7-2-4 16,-4 9 0-16,-7 3-2 15,-4-3-1 1,-8 1 0-16,-5-5 2 0,-4-1-1 16,-3-7 3-16,-4-9 1 15,-3-6 3-15,-2-8 1 16,-1-6 3-16,0-13-5 15,3-9-4-15,3-1-51 16,1-16-42-16,5-3-35 16,7-4-35-16,2-9-1 15,9 8-7-15,3-8 41 0</inkml:trace>
  <inkml:trace contextRef="#ctx0" brushRef="#br1" timeOffset="76379.73">15912 2203 1 0,'0'0'46'0,"0"0"14"16,14 9-41-16,-3-14 4 15,3 1 8-15,3-8 5 16,4 0 4-16,1-7 9 15,0-4 14-15,1-3 14 16,-4-5 9-16,1 5-11 16,-6-7-3-16,0 9-8 15,-4-9-5-15,-2 11-11 16,-7-1-8-16,-1 8-21 0,0 15-8 15,-9-23-3-15,9 23-3 16,-24-5 1-16,10 14-2 16,-4 3-1-16,-2 12-6 15,-3 9 5-15,0 12-8 16,-3 3 6-16,2 13 0 15,2-1 4-15,5 6-3 16,4 0 2-16,8-9-4 16,9-1 0-16,6-15 0 15,9-3 1-15,9-10-3 16,5-7-1-16,6-7-1 15,4-8 3-15,2-6 0 16,3-3 1-16,-2-7 0 16,1-9-2-16,-2-2-1 0,-2-7-57 15,-3-5-62-15,-4 0-41 16,-6-10-4-16,-2 5-4 15,-14-11-2-15</inkml:trace>
  <inkml:trace contextRef="#ctx0" brushRef="#br1" timeOffset="76957.3">14835 3792 250 0,'-3'30'163'16,"-7"1"-45"-16,5 2-20 0,3 6-4 15,-3 6-3-15,5 11-21 16,2 6-41-16,5 7-16 16,4 4-3-16,4 5 1 15,-2-2-6-15,5 2-1 16,-3-4-6-16,3-6-1 15,-5-9 0-15,-1-9 2 16,-2-5-1-16,-2-5-1 16,-1-12 1-16,-4-8 0 15,-2-2 4-15,-1-18-1 16,3 15-1-16,-3-15-2 15,0 0-2-15,0 0-43 16,-12-8-51-16,12 8-40 0,-14-28-32 16,8 11 1-16,-2-9 0 15,3 1 26-15</inkml:trace>
  <inkml:trace contextRef="#ctx0" brushRef="#br1" timeOffset="77581.7">14618 3946 416 0,'0'0'179'0,"-13"9"-21"15,13-9-74-15,0 0-18 0,0 0-15 16,0 0-48-16,-4-17-1 15,4 17-3-15,17-13-1 16,-17 13-1-16,21-19 2 16,-3 6-1-16,0-3 2 15,6 0 3-15,4-3-4 16,3-1 5-16,2-1-9 15,2 3 8-15,0-2-7 16,0-1 9-16,-3 9-8 16,-1-7 3-16,-7 8-2 15,-2-1 3-15,-5 7 1 16,-4-4-1-16,-13 9-1 15,16-3-26-15,-16 3-56 0,0 0-43 16,0 0-34-16,13 24-10 16,-13-24 1-16,-9 35-10 15</inkml:trace>
  <inkml:trace contextRef="#ctx0" brushRef="#br1" timeOffset="78003.17">14657 4952 102 0,'0'0'104'0,"14"9"-18"15,-4-4 26-15,4-5 1 16,5 0-14-16,6-12-19 15,8 0-9-15,1-11-8 16,10 1-14-16,1-10-21 16,4-2-23-16,5-1-2 15,-2 1 1-15,1 1 0 16,-6 1-1-16,-3 8 0 15,-6 3 0-15,-5 4-1 16,-5 8-3-16,-11-1 1 16,-4 3 0-16,-13 7-10 15,14-8-64-15,-14 8-49 0,0 0-41 16,12-18-2-16,-12 18-7 15,6-21 1-15</inkml:trace>
  <inkml:trace contextRef="#ctx0" brushRef="#br1" timeOffset="97250.3">6375 8423 291 0,'0'0'162'0,"0"0"-31"16,0 0-12-16,0-18-7 15,0 18-24-15,13-15-27 16,-13 15-39-16,0 0-14 15,0 0-7-15,0 0-1 16,0 0-2-16,0 0 1 16,0 0 2-16,0 0-1 15,0 0 1-15,0 0 0 16,0 0 1-16,26 0 0 15,-1-6 1-15,12-2-1 16,5-1-1-16,8 0-2 16,4-1 1-16,4 0 0 15,-3-1 0-15,-4 6 0 0,-7 2-1 16,-9 1 1-16,-8 2 1 15,-6 0-1-15,-6 3 1 16,-15-3 0-16,9 2 0 16,-9-2 1-16,0 0 0 15,0 0-1-15,0 0 1 16,0 0 1-16,0 0-2 15,0 0 2-15,0 0-2 16,0 0-1-16,0 0-57 16,0 0-56-16,0 0-36 15,0 0-16-15,-15-12-9 16,15 12-6-16,-14-10 2 15</inkml:trace>
  <inkml:trace contextRef="#ctx0" brushRef="#br1" timeOffset="97968.36">6602 8165 266 0,'-10'-16'156'15,"10"16"-23"-15,11-21-29 16,-11 21-13-16,11-21-15 16,-11 21-18-16,10-15-13 15,-10 15-15-15,0 0-19 16,0 0-4-16,0 0-2 15,0 0 0-15,0 0-3 16,0 0-1-16,0 0 1 0,0 0-2 16,0 0 1-16,0 0 0 15,0 0 1-15,0 0-2 16,0 0 0-16,0 0 2 15,0 0-2-15,0 0 1 16,0 0-1-16,0 0 2 16,16-10-2-16,-16 10 1 15,22 12 2-15,-7-4-3 16,10 6 2-16,0 5-1 15,6 2 0-15,-1-4-3 16,2 8 4-16,-3-6-3 16,0 0 0-16,-4-7 1 15,-4 0-1-15,-3-4 0 0,-3-4 0 16,-3-1 1-16,-12-3 0 15,18 2 1-15,-18-2 0 16,11 0 0-16,-11 0 0 16,0 0 0-16,0 0-1 15,0 0 1-15,0 0-2 16,-4 17 0-16,4-17 0 15,-20 32-2-15,4-13 3 16,-3 8 1-16,-5 6 0 16,-2 2-1-16,-3 5-4 15,0-2 5-15,2-4-4 16,4-2 5-16,6-8-5 0,0-7 3 15,17-17-3-15,-15 21 6 16,15-21-1-16,0 0-3 16,0 0-3-1,0 0-42-15,0 0-54 0,15-24-44 16,-3 11-23-16,-2-6-5 15,9 6-1-15,3-8 0 16</inkml:trace>
  <inkml:trace contextRef="#ctx0" brushRef="#br1" timeOffset="98780.08">8151 8585 252 0,'0'0'109'0,"0"0"-19"15,13-22-7-15,-13 22-14 16,20-2-14-16,-20 2-17 16,21 2-9-16,-21-2-10 15,20 0 5-15,-20 0 5 16,0 0 0-16,0 0-1 15,11 14 1-15,-11-14 1 16,0 0-2-16,-10 3-2 16,10-3-13-16,-12 4-10 15,12-4-1-15,-18-4-1 16,6 4-1-16,1 0 1 0,-3 0 0 15,-4 0 0-15,-1 5-7 16,-2-3 7-16,-5 5-5 16,-3-4 5-1,-4 1-5-15,-2 3 5 0,0 1-6 16,-3-4 7-16,2 1-1 15,0 0 1-15,6 0-1 16,3 1 1-16,5-5-1 16,6 3 0-16,5-2-1 15,11-2 0-15,-15 3 2 16,15-3-3-16,0 0 1 15,0 0-1-15,0 0 1 16,0 0 0-16,0 0 0 0,0 0 2 16,0 0-1-1,0 0 1-15,0 0 0 16,0 0 1-16,0 0-3 15,0 0-28-15,-3-22-37 0,3 22-47 16,9-28-24-16,0 4-29 16,8 3-3-16,-1-9-3 15,8 3 24-15</inkml:trace>
  <inkml:trace contextRef="#ctx0" brushRef="#br1" timeOffset="99654.24">7938 8229 283 0,'-13'0'170'0,"13"0"-25"15,-12 3-37-15,12-3-12 16,0 0-16-16,0 0-19 15,-13 9-23-15,13-9-28 16,0 0-8-16,0 0 1 16,0 0-1-16,0 0-1 15,-12 19 0-15,12-19-1 16,-15 15 0-16,5 1 1 15,-5 0-1-15,-1 4 1 16,-4 5-1-16,-4 4 0 16,0-1-1-16,-2 3 3 15,0 2-2-15,4-6 4 0,3 3-4 16,3-8-7-16,3 1 7 15,3-8-8-15,10-15 8 16,-10 23-8-16,10-23 7 16,0 0-8-16,0 0 8 15,0 0 2-15,3 17-1 16,-3-17 0-16,0 0 1 15,0 0-1-15,0 0 1 16,-14 16 0-16,14-16-1 16,-13 10 0-16,13-10-1 15,-15 12 3-15,15-12-2 16,-12 11 0-16,12-11 1 15,0 0-2-15,0 0 1 0,0 0 0 16,0 0 0-16,0 0 0 16,0 0 0-1,0 0 2-15,0 0-2 16,0 0 1-16,0 0 2 0,0 0-3 15,0 0 0-15,0 0 0 16,0 0-1-16,6 17-1 16,-6-17 1-16,0 0-1 15,13 12-3-15,-13-12 4 16,14 12-1-16,-14-12 2 15,21 21 1-15,-9-9-2 16,2 4 1-16,3 3 2 16,1-2-1-16,1 2 0 15,1 0 0-15,2 2-2 16,-3-7 0-16,-2 1 2 15,-1 1-2-15,-3-4 0 16,-2-2 0-16,-11-10 1 16,18 16 1-16,-18-16-1 0,0 0 0 15,0 0 1-15,11 16 2 16,-11-16-2-16,0 0 3 15,0 0-1-15,0 0 0 16,0 0 1-16,0 0-66 16,0 0-67-16,2-23-39 15,-2 23-4-15,6-38-5 16,5 12-4-16</inkml:trace>
  <inkml:trace contextRef="#ctx0" brushRef="#br1" timeOffset="104961.64">7285 9755 261 0,'0'0'165'0,"11"11"-18"16,-11-11-34-16,0 0-12 16,0 0-20-16,-11-11-37 15,11 11-38-15,0 0-3 16,-13-1-2-16,13 1-2 15,-16 0 1-15,5 0-1 16,-2 1 0-16,-5 3 0 16,1 3 1-16,-2-2 2 15,-2 5-1-15,2 2 0 16,-3 6-2-16,2-1-1 15,1 2 0-15,1 4-1 0,3 3-1 16,-1 1-2-16,1 4 2 16,0-5 1-1,2 2 1-15,4 0-1 16,2-6 0-16,3 4 1 0,8-7 0 15,7 4 1-15,5-6 2 16,8 4-2-16,6 1 2 16,5 6 0-16,0-4 1 15,2 4-2-15,-3 0 1 16,-4 1-1-16,-6-1 1 15,-7 5 3-15,-7-6-4 16,-9 5 4-16,-3 0-4 16,-7 0 7-16,-4-5-8 15,-7 3 7-15,-2 1-8 16,-4-7 2-16,2-1 0 15,-5-1 0-15,-3-5 0 16,2 1-1-16,-2-3 0 0,5-4-2 16,1-1 2-16,6-3 0 15,0-5 3-15,8-9 1 16,12 7 0-16,-11-16 0 15,11 16-67-15,-1-29-44 16,8 13-33-16,-2-5-24 16,8 8-10-16,-4-6-5 15,8 13 102-15</inkml:trace>
  <inkml:trace contextRef="#ctx0" brushRef="#br1" timeOffset="105492.38">6932 11114 410 0,'0'0'175'0,"0"0"-44"0,0 0-36 15,0 0-22-15,0 0-36 16,0 16-36-16,0-16-2 16,4 19 0-16,1-4-4 15,0 6 2-15,3 9 0 16,2 2 0-16,2 7 1 15,3 4 1-15,2-2 1 16,-1-1 2-16,1 0 0 0,-1-11 2 16,0-1 0-1,-3-5-1-15,-1-11 2 16,-2-4-3-16,-10-8-2 15,14 4-2-15,-14-4-38 16,0 0-41-16,16-21-41 0,-16 21-22 16,19-36-20-16,-6 18-9 15,-3-9 1-15</inkml:trace>
  <inkml:trace contextRef="#ctx0" brushRef="#br1" timeOffset="105867.02">7256 10983 328 0,'-11'3'177'0,"8"13"-21"16,-3 6-52-16,-1 1-24 15,-1 13-24-15,-1 7-41 16,-2 8-9-16,1 11-7 16,-1 5-1-16,-2 3 1 15,1 6 0-15,-2 0 0 16,0-3 0-16,0-2 0 15,1-4 3-15,-1-6-3 16,3-11 4-16,3-5-3 16,2-12 3-16,1-9-2 15,2-7-2-15,3-17 1 16,0 0-22-16,0 0-60 0,16-14-44 15,-10-6-28-15,6 8-20 16,-5-9-4-16,4 9 2 16</inkml:trace>
  <inkml:trace contextRef="#ctx0" brushRef="#br1" timeOffset="106538.25">7048 12045 440 0,'-2'47'181'16,"-11"0"-11"-16,3 7-82 16,1 6-40-16,-1 6-40 15,3 3-4-15,1 6 0 16,2-4-2-16,2 0 3 15,2 0-2-15,0-14 2 16,4-11-3-16,-2-8-3 16,2-10 2-16,-2-14 1 15,-2-14 0-15,0 0-1 16,7-22-1-16,-2-4 2 15,0-9-1-15,-1-8 3 16,2-2-3-16,5-11-4 16,0-1 1-16,2-3 0 0,3-1 4 15,1 6-5-15,0 1 3 16,3 4-2-16,-3 5 2 15,-1 7 0-15,-1 8 0 16,-4 8-1-16,-11 22-3 16,15-23-1-16,-15 23 1 15,15 12 3-15,-6 9-3 16,-2 5 0-16,5 7 2 15,2 10 3-15,-1 2-2 16,0 9 5-16,2-6-4 16,-4-1 1-16,-2-2 1 15,-5-5 1-15,3-5-4 16,-5-11 3-16,0-7-1 0,-2-17 0 15,3 21 1-15,-3-21 2 16,0 0-3-16,0 0-43 16,0 0-52-1,0-16-42-15,0 16-21 0,0 0-24 16,0 0-2-16,-17 9 19 15</inkml:trace>
  <inkml:trace contextRef="#ctx0" brushRef="#br1" timeOffset="107240.7">7345 13183 273 0,'0'-19'144'0,"-6"0"-27"16,-1 1-10-16,-3-1-5 15,-6 4-18-15,1 8-29 16,-7 3-31-16,2 8-24 15,-8 10-2-15,1 6-2 16,-1 10 2-16,0 3 0 0,3 5-7 16,1 3 3-16,4 3 3 15,3-5-3-15,7 0 3 16,5-5 0-16,5-6 2 15,9 0-2-15,0-9 5 16,6-4 2-16,5-8 0 16,2-2-1-16,1-5 2 15,2-5-1-15,-1-4-1 16,-1-11 0-16,-1-1 0 15,-1-9 4-15,0 1-3 16,-6-6 6-16,3-1-6 16,-4 5 1-16,-3 0-3 15,-1 7 4-15,-4 1-3 0,-6 23-4 16,10-21 1-16,-10 21-3 15,0 0-1-15,0 0 0 16,2 31-4-16,-4-8 0 16,1 3 0-16,-2 7 1 15,3-2 0-15,3 0 0 16,-2 0 7-16,2-1-1 15,6-1 7-15,2-6-4 16,-1-6 4-16,4-5-2 16,1 0-64-16,-2-5-44 15,2-5-44-15,0 1-9 16,-15-3-22-16,20 2 1 15,-20-2 111-15</inkml:trace>
  <inkml:trace contextRef="#ctx0" brushRef="#br1" timeOffset="107974.37">7210 14078 175 0,'-9'19'166'0,"9"15"-12"15,-2 4-56-15,2 2-25 16,2 10-8-16,0 1-4 0,5 4-19 16,-4-3-20-16,3-4-11 15,-1-4-1-15,0-5-5 16,-1-11-2-16,-3-5 0 15,-1-23-2-15,4 24 0 16,-4-24 2-16,0 0-1 16,0 0-2-16,0 0-2 15,0 0-1-15,0 0 1 16,0 0 2-16,0-19-3 15,-2 2 1-15,0-11-3 16,2-5 4-16,-2-7 1 16,-1-12-1-16,-1-3 2 15,0-2-2-15,1-2 3 0,-1 2-3 16,4 1 4-16,0 6-3 15,3 9 2-15,3 6 0 16,3 4-3-16,5 3-2 16,2 9 0-16,5-2 0 15,2 9-2-15,3 4 3 16,0 6 0-16,0 4 1 15,0 4 3-15,-6 7 0 16,4 0 1-16,-8 8 0 16,-4 2 1-16,-5 1-2 15,-5 4 0-15,-2 3 1 16,-6 2-1-16,-3 1-1 0,-4 1 2 15,-1-4-1-15,-2 2 0 16,-1-2 3-16,-1-7-5 16,2-1-1-1,-1-9-4-15,6-7 3 16,-4-6 2-16,5-2-2 0,10 1-11 15,-14-19-82-15,14 19-48 16,-9-33-16-16,9 33-15 16,4-26-2-16,7 24 47 15</inkml:trace>
  <inkml:trace contextRef="#ctx0" brushRef="#br1" timeOffset="108848.53">7588 14864 316 0,'0'0'180'0,"0"0"-35"16,0 0-45-16,0 0-17 15,-16-6-27-15,16 6-53 16,-24-12-5-16,7 2 0 0,-3 1 0 15,-4 4 4-15,-1-4 1 16,-3 4-1-16,1-2 0 16,-2 9 0-1,5 3 1-15,-5 4-4 0,8 1 4 16,1 4-4-16,5 3 1 15,6 4 1-15,1 3-1 16,8-3 1-16,6 2-3 16,7-6 3-16,2 2-3 15,5 2 3-15,4-1-5 16,1 0 2-16,2 0 0 15,-1 3 3-15,-1 6 0 16,-4 4 3-16,-3 3-4 0,-7 9-3 16,-1 0 4-1,-5 2-3-15,-8 0 2 16,-1-2-2-16,-5-7 2 15,-1-9-4-15,-1-9 0 0,0-8 3 16,0-11 3-16,11-1 0 16,-20-13-2-16,20 13 2 15,-21-25 1-15,21 25-2 16,-21-27 4-16,21 27-3 15,-19-18-21-15,19 18-64 16,-8-22-35-16,8 22-27 16,0 0-19-16,12-7-11 15,-12 7-6-15</inkml:trace>
  <inkml:trace contextRef="#ctx0" brushRef="#br1" timeOffset="109238.78">7480 15802 391 0,'0'0'180'0,"0"0"-63"15,0 27-34-15,-2-6-22 0,2 10-25 16,-4 4-33-16,3 8-2 15,0 2-6-15,2 0 4 16,0 4 0-16,3 1-2 16,-3-9 3-1,2 1-1-15,-2-11 3 0,3-8-2 16,-2-8 3-16,-2-15-9 15,0 0-49-15,0 0-48 16,0 0-46-16,0 0-17 16,6-24-20-16,-6 24 3 15,0 0 166-15</inkml:trace>
  <inkml:trace contextRef="#ctx0" brushRef="#br1" timeOffset="109878.79">7679 16575 371 0,'-17'2'160'0,"17"-2"-32"16,-17-8-28-16,8-3-27 15,-4 8-53-15,0-8-16 16,-5 6-3-16,-3 3-3 16,0 2 1-16,-5 7 0 15,2 4 3-15,0 1-4 0,0 2 1 16,2 6 2-16,7-4-1 15,1 5 0-15,3-2 2 16,4-5-3-16,7-14 1 16,-5 24-1-16,5-24 3 15,5 24-5-15,-5-24 2 16,19 26 0-16,-5-14 0 15,3 0 0-15,2-1 0 16,3 6 2-16,3 0 0 16,-2 1 0-16,0-3 0 15,-2 8 1-15,0-1 0 16,-5-1-2-16,-1-2 1 15,-2 2-3-15,-6-2 3 0,-1 0-1 16,-4-2 2-16,-3 1-3 16,-5-1 2-16,-2 2 4 15,-7 3-1-15,-5-8 2 16,-2 5-5-16,-1-3 1 15,-1-1-2-15,-1-2 2 16,3-7-1-16,3 0-3 16,3-5 2-16,4-1-2 15,12 0 1-15,-17-7 1 16,17 7-38-16,-10-38-90 15,5 18-41-15,-2-24-10 16,4 5-7-16,-8-27 14 16</inkml:trace>
  <inkml:trace contextRef="#ctx0" brushRef="#br2" timeOffset="146655.95">6126 8518 202 0,'0'0'123'15,"16"-23"-38"-15,-16 23-47 16,23-22-3-16,-9 13-5 16,2-5 2-16,0 6-1 15,-2-3 2-15,-2 8-6 16,-12 3 18-16,14-7 0 15,-14 7-6-15,0 0-3 16,0 0-3-16,0 0 0 16,-23-4-1-16,10-1 0 15,-5-2-21-15,-4-3-6 16,-3-7-2-16,0 3-1 15,-6-5 3-15,2 1-4 16,-3 4 2-16,0-5-1 0,1 6 1 16,-2-6 0-16,-3 3-2 15,-2-3-1-15,-2 2-1 16,-4-1 1-16,-2 4-1 15,-7-5 1-15,-3 2-2 16,-2 2 0-16,-10-1 2 16,2-1-1-16,-2 5 1 15,1-1-1-15,-3 3 0 16,2 3-1-16,1 4 1 15,3 3 0-15,-1 8 0 16,4 1-1-16,0 5-1 16,0 0 2-16,-1 5-1 15,4 3 1-15,2 1-1 0,2-1 2 16,2-1-2-16,3-2 2 15,6 0-2-15,4 2 0 16,7 0-2 0,3-2 2-16,9 8-1 0,6-1 1 15,6 14-2-15,6 0 6 16,6 7-1-16,5 3-4 15,5 5 4-15,3 2-4 16,5-1 3-16,0 1-1 16,1-2 3-16,-3-5-9 15,-2-1 6-15,-1-8 1 16,-4 1 0-16,0-6 0 0,-4-3 0 15,1-3 0-15,0-4-1 16,5-2 2 0,4-3-3-16,2 1 1 15,6-3-2-15,4-1 1 16,8-1-1-16,2-5 1 0,1-2-2 15,9 1 2-15,0-6 1 16,1-3 1-16,3-4-1 16,-1-3 1-16,4-4 0 15,4-5 0-15,0-1 0 16,2-3 1-16,4-6-2 15,0-7 1-15,4 2 0 16,4 1 0-16,-2-3 0 16,-2-1 0-16,1 0 0 15,-2 2 0-15,-7-1 0 16,-3 2 0-16,-8-1 1 15,-5-1 0-15,-5-2 1 0,-6-2 0 32,-5-1 3-32,-6-7 6 0,-3-4-7 0,-8-3 2 15,-4 0-3-15,-9-6 4 16,-7 1-4-16,-7 1 4 15,-8 1-5-15,-4 4-4 16,-14 6 5-16,-7 5-1 16,-10 5 0-16,-7 10-1 15,-11 11 0-15,-10 12-1 16,-6 9-1-16,-12 10 0 15,-4 12 1-15,-1 11 0 16,-4-2 1-16,5 5 0 16,4 0-2-16,8-2 3 0,12-2-4 15,11-6 3-15,15 0-5 16,15-4-4-16,19 3 3 15,16-1-4-15,20 0 5 16,19 2-9-16,20 1 8 16,12 6-7-16,15-4 7 15,9-5 1-15,7-2 0 16,2-9 1-16,-3-6 0 15,-8-9 3-15,-11-7 2 16,-14-12 2-16,-13-6 0 16,-18-6 2-16,-17-10-1 15,-17-3-1-15,-21-4 1 16,-14-3 6-16,-18 6-8 0,-17 5 8 15,-17 9-6-15,-16 14-4 16,-13 15 0 0,-7 16 0-16,-4 15 0 15,4 14-9-15,8 6 4 0,14 1-9 16,24 9 7-16,21-6 3 15,23-1-1-15,27-5 1 16,27-9-1-16,23-9 3 16,24-8 0-16,19-11 2 15,18-17-1-15,14-16-1 16,10-15 0-16,3-12 0 15,0-12 3-15,-7-6-2 16,-13-5 3-16,-15 4-3 16,-20-2 1-16,-21 7 10 15,-25 3-9-15,-21 9 10 16,-24 9-8-16,-22 5 8 15,-17 15-9-15,-20 7 9 0,-16 18-7 16,-11 8-9-16,-8 18 7 16,0 15-10-16,4 7 4 15,7 11-9-15,14 8 6 16,16-3-5-16,26 3 4 15,19 0 4-15,28-12-3 16,24-7 1-16,27-14 1 16,21-11 2-16,20-19 2 15,14-16-2-15,12-20 2 16,6-13-3-16,-2-19 4 15,-7-9-1-15,-9-13 1 16,-12-2-1-16,-20-4 3 16,-16-4 4-16,-21 6-4 0,-22 1 3 15,-20 2-1-15,-19 13 4 16,-21 7-1-16,-21 15 2 15,-19 17-3-15,-17 16-5 16,-15 13 2-16,-12 20-1 16,-5 18 0-16,-4 13-8 15,3 7 4-15,11 4-6 16,15 3 2-16,19-2-5 15,20-4 5-15,26-1-3 16,24-13 4-16,27-5 1 16,26-10 0-16,25-7 2 15,24-7 0-15,22-12 1 0,16-12 0 16,14-14-1-16,6-9-1 15,1-13-1-15,-2-8 1 16,-16-8 7 0,-16-9-5-16,-19-6 6 15,-28-1-2-15,-26-5 2 0,-31 2 0 16,-29 5 4-16,-34 3-3 15,-32 13-4-15,-25 19 2 16,-27 13-1-16,-24 16-3 16,-18 26 1-16,-7 16-4 15,0 18 0-15,7 17-1 16,18 8-4-16,22 1 0 15,27 4-4-15,33 4 4 0,32-4-1 16,33-3 3 0,34-8 0-16,31-11 2 15,25-9 3-15,28-12 2 16,20-13 2-16,17-16-2 0,15-16-1 15,4-13-1-15,2-15-2 16,-6-7 0-16,-9-10-2 16,-17-3 2-16,-18-4-1 15,-24 1 2-15,-20-3 9 16,-26 0-7-16,-21 1 7 15,-29-1-2-15,-18 3 6 16,-25 6-4-16,-18 5 4 16,-21 10-6-16,-21 15-5 15,-15 21 3-15,-12 18-4 16,-6 18 1-16,-1 11-7 15,6 16 3-15,13 4-6 16,19 5 1-16,22-2-3 0,30-4 5 16,22-6-2-16,33-4 2 15,22-7 3-15,27-14 1 16,27-5 4-16,17-12 1 15,16-10 3-15,17-11-4 16,9-10-1-16,4-10-2 16,1-13-2-16,-5-10 1 15,-12 0-4-15,-13-8 5 16,-18-1-4-16,-21-2 6 15,-25-4 6-15,-23-2-2 16,-21 1 7-16,-27 4-4 16,-24 5 5-16,-22 7-7 15,-22 10 3-15,-22 15-5 0,-13 16-4 16,-13 20 0-16,-4 15-5 15,1 14 4-15,7 12-4 16,12 5 2 0,21 6-6-16,21 1 1 0,27 0-2 15,27-3 5-15,23-5 0 16,31-6-1-16,24-7 2 15,24-11 3-15,20-4 5 16,21-19 0-16,13-11 1 16,11-10-4-16,5-12 0 15,2-12-2-15,-8-7-2 16,-9-9 0-16,-14-8-2 15,-21-1 2-15,-17-1 11 0,-23 0-7 16,-19-9 6 0,-25 4 0-16,-19 3 4 15,-24 2-3-15,-16 8 2 16,-19 6-4-16,-19 10-9 0,-16 16 7 15,-8 17-4-15,-7 17-2 16,-4 14 5-16,4 9-3 16,11 12-4-16,16 5 0 15,17-1-6-15,21 1 4 16,23-2-2-16,27-1 4 15,25-9-6-15,27-7 6 16,24-7 4-16,21-10 2 16,18-12 4-16,18-9-1 15,10-14-3-15,7-9-1 16,-2-8-1-16,-4-9-2 15,-13-1 7-15,-17-3-7 16,-17-2 8-16,-22-1-6 0,-20 2 3 16,-22-2 2-16,-24 4 5 15,-26 7-5-15,-24 3-4 16,-20 12 4-16,-20 12-5 15,-18 18 2-15,-14 13 6 16,-8 15-8-16,2 15-5 16,3 5 4-16,13 9-6 15,20 1 1-15,20-1-3 16,23-4 3-16,26 1-5 15,27-12 6-15,26-7 2 16,26-11 0-16,20-9 3 16,17-17 3-16,19-7-2 0,10-21 1 15,2-8-3-15,4-11 1 16,-8-7-4-16,-14-5 1 15,-13 2 0-15,-18 0 2 16,-23 3 8 0,-25 4-2-16,-25 5 5 0,-27 8-7 15,-28 15 8-15,-30 8-7 16,-24 14-1-16,-22 8-1 15,-17 16-7-15,-13 13 2 16,-3 14-5-16,1 1 8 16,13 4-9-16,20-3 5 15,22-6-2-15,26 0-1 16,28-9 1-16,30-11 1 0,24-10 2 15,33-8 0-15,23-11 2 16,23-15 2 0,17-7 2-16,16-16-1 15,8-12-1-15,5-7 0 0,1-12-5 16,-11-4 3-16,-15-3 4 15,-20 2-2-15,-19-6 1 16,-27 6 1-16,-27 2 4 16,-28 4-2-16,-30 8 4 15,-28 13-4-15,-29 11-5 16,-27 19 0-16,-17 14 2 15,-20 20-3-15,-5 20 1 16,0 10-1-16,9 14-3 16,19 10-73-16,20 3-62 15,25-2-30-15,34-8-9 16,25-26-1-16,40-10-2 15</inkml:trace>
  <inkml:trace contextRef="#ctx0" brushRef="#br2" timeOffset="148841.35">10284 8130 375 0,'0'0'121'15,"0"0"-3"-15,0 0-16 16,0 0-21-16,0 0-29 15,0 0-47-15,0 0-6 0,0 0 0 16,11-5 2-16,-11 5 0 16,0 0-2-16,0 0 0 15,0 0 0-15,0 0 0 16,0 0 1-16,0 0-1 15,0 0 2-15,0 0-1 16,0 0 1-16,0 0 0 16,0 0-1-16,0 0 0 15,0 0-2-15,0 0 2 16,-13-19 1-16,13 19 0 15,-26-21 2-15,8 5 0 16,-7-1 0-16,-7 0 2 16,-3-1-1-16,-6 3 0 0,-8 3-3 15,-2-2 1-15,-3 5-2 16,-4 2 0-16,2 2 0 15,3-2 0-15,-1 4-1 16,5 1 1-16,3-3 1 16,2 1-1-16,3 3 1 15,4-1-1-15,0 2 0 16,-1 0 1-16,-1 2 1 15,1-1-1-15,0 8 0 16,-2-4 0-16,-1 6 0 16,-3-3 0-16,1 4 1 15,-1 1-1-15,3-3 1 0,-1 2 0 16,1-2-1-16,2 3 0 15,-1-1 0-15,5 1 0 16,-2 3-1 0,2-2 2-16,-4 7-2 0,4-4 1 15,-2 4 0-15,0 0 1 16,2-1-1-16,0 3 2 15,-1-1-2-15,6-6 1 16,2 1-1-16,3-1 0 16,3-2-1-16,4-1 0 15,5-4-2-15,2 2 0 16,11-11-2-16,-11 20 2 15,11-20-1-15,-9 23 1 0,9-23 0 16,-6 27 2 0,6-27 1-16,-9 30 1 15,2-9 1-15,0-2 1 16,-3 3-1-16,5 2-6 0,-5-3 5 15,3 3-7-15,1-3 6 16,1 0-7-16,1-7 6 16,4-14-6-16,-6 26 4 15,6-26 2-15,-5 17-1 16,5-17 1-16,0 0-1 15,-7 21 0-15,7-21-1 16,0 0 0-16,0 0-1 16,0 17 0-16,0-17 0 15,6 18 0-15,-6-18 0 16,10 15 2-16,-10-15-1 15,12 23 1-15,-12-23 0 16,14 26 0-16,-14-26 2 0,17 20 0 16,-6-8 0-16,0-1-1 15,2-1 1-15,3 2 0 16,1-1 0-16,2-1-1 15,1 2 0-15,2 2-1 16,-1 2 1-16,1-4-1 16,-2 3 1-16,4 3-1 15,0-6 0-15,0 3 1 16,5-3-1-16,-3 1 2 15,2-5 0-15,3 1 0 16,-1-6-1-16,6 3 0 16,-1-5 0-16,2-2 0 15,0 1 0-15,-2-4-1 0,2 1 0 16,0 1 0-16,-2 0 1 15,1 2-1-15,0 0 1 16,-4 2 0 0,4-4-1-16,-1 2 0 0,2 0 0 15,0 0 0-15,-1-5 0 16,2 3 0-16,-3-1 1 15,2 1-1-15,-2-1 1 16,2 1 0-16,-4 0 0 16,2-1-1-16,0 3 1 15,2-6-1-15,2 3 1 16,2 0-2-16,-1-6 0 15,1 0 0-15,1 1 0 0,-2-1 1 16,0-1-2 0,2-3 0-16,-3 3 2 15,-2-2-2-15,-2-2 2 16,-2 5-1-16,-2-6 0 0,-1 3-1 15,-3-2 0-15,-1 2 2 16,-2-2-1-16,-5-2 1 16,1 2 0-16,-3 1 0 15,-3-3 1-15,-1 0 0 16,-3 1 2-16,-2-6-1 15,-2 0 2-15,2-3 4 16,-5-4-6-16,0-1 7 16,-2-4-4-16,1-1 2 15,-4-1-4-15,2-1 3 16,-4 6-7-16,-2-3-1 15,-4 9 6-15,-1-2-4 16,-4 7 2-16,-5-2 0 0,-3 2-1 16,-6-2 0-16,-2 4 2 15,-7-2 1-15,-2 0-3 16,-3 2 0-16,-3-2 2 15,-3 3-1-15,-3-1 3 16,-5 3 1-16,0 4-1 16,-4-1-48-16,0 8-68 15,-4 10-48-15,-7-4-5 16,4 9-2-16,-4-17-7 15</inkml:trace>
  <inkml:trace contextRef="#ctx0" brushRef="#br2" timeOffset="152150.67">9806 8518 522 0,'19'26'161'16,"1"1"-14"-16,-9-8-174 0,-8 4 4 15,-4-2 19-15,-7-4 5 16,-14-12 0 0,-9-3 4-16,-17-4 12 15,-8-1 9-15,-12-4 5 0,-14 2-4 16,-7-2-24-16,-9 7 0 15,-2 7-1-15,4 3 0 16,7 2-2-16,13 9-4 16,15 3 0-16,18 11 0 15,20-2 1-15,22 1 0 16,23-1 0-16,19-3-2 15,22-4 3-15,16-9 0 16,14-7-1-16,12-10 0 16,9-12-1-16,2-3-1 15,0-8-1-15,-7-6 3 16,-13 3-1-16,-15-2 2 15,-18 4 4-15,-15 1-1 0,-25 1 3 16,-18-3-1-16,-17 1 6 16,-22 2-6-16,-16-2 7 15,-17-8-6-15,-14 6 2 16,-15 0-3-16,-8 9 3 15,-10 7-4-15,-6 3 1 16,0 14 1-16,0 5-9 16,8 10 7-16,5 4-5 15,18 5 3-15,10 4-6 16,23 1 4-16,18 4-4 15,25-2 3-15,23-3 4 16,25 0-2-16,23-8 0 16,25-4-2-16,15-8 2 0,21-8 0 15,15-14-2-15,10-10-1 16,2-12 0-16,-1-6-1 15,-10-3 0-15,-11-7 1 16,-19 0 5-16,-15 2-4 16,-23-2 8-16,-22 1-7 15,-18-1 4-15,-22 2-2 16,-23 0 7-16,-18 3-2 15,-19 0-1-15,-22 4 2 16,-18 8-6-16,-19 11 7 16,-14 8-2-16,-11 16 0 15,-6 5-2-15,2 14-2 16,6 5 1-16,16 7-4 0,18 2 4 15,25 3-5-15,20 3-2 16,29-5 4 0,24 1-3-16,30-3 3 15,21-4-5-15,26-9 6 0,22-2-7 16,17-6 7-16,17-15-1 15,14-5-1-15,5-10-1 16,0-10-1-16,-8-8 4 16,-11-4-6-16,-17-3 5 15,-21-3-2-15,-26-1 2 16,-23-6-2-16,-26-3 5 15,-26 3 1-15,-26-3-1 0,-25 5 6 16,-23 3-2 0,-21 1 0-16,-18 15 1 15,-15 10-1-15,-11 18-1 16,-7 14-4-16,-1 11 3 15,7 13-4-15,13 5 1 0,17 0-3 16,22 2 2-16,25 1-2 16,25 3-1-16,29-6 3 15,27-7-5-15,29-2 4 16,25 0-4-16,25-6 6 15,21-1-6-15,15-6 4 16,16-13-1-16,15 1-1 16,-2-10 1-16,0-6-3 15,-8-2 0-15,-18-5 0 16,-19-9 5-16,-22-1-2 15,-22-9 5-15,-25-6-5 16,-25-8 3-16,-30-5 2 0,-25 0 6 16,-23-4-2-16,-23 1-2 15,-25 6 1-15,-15 10 0 16,-20 17 1-16,-9 14 0 15,-10 15-3-15,2 19 0 16,5 15-3-16,11 9-5 16,20 10 3-16,17 4-5 15,27 3 2-15,25 2-2 16,25-1 2-16,24-5-2 15,31-2 3-15,24-8 2 16,23-8-2-16,22-4 3 16,21-15-2-16,18-7 0 15,14-15-1-15,13-14-1 0,6-10 1 16,2-9-1-16,-4-10 1 15,-13-6-1-15,-13-2 2 16,-16-7 4 0,-25 4-2-16,-19-6 4 0,-28 0-6 15,-26 3 5-15,-24-3 0 16,-22-2 5-16,-26 10-2 15,-22 1-2-15,-21 12 1 16,-20 10-2-16,-17 18 3 16,-9 14-1-16,-8 18-3 15,-2 15-4-15,9 10 2 16,9 9-5-16,19 3 3 15,20 1-3-15,26 1 3 0,23 0-4 16,28-7 4 0,21-4 2-16,29-8-3 15,21-4 2-15,25-8-1 16,16-9 1-16,18-12-2 0,13-9 1 15,11-14-2-15,5-6 0 16,-2-17 2-16,-8 0-1 16,-10-10 1-16,-14 2 0 15,-20-3 3-15,-18-2-1 16,-20 2-1-16,-23-1 5 15,-21 1 0-15,-19 3 7 16,-23-3-5-16,-15 7 3 16,-22 1-4-16,-16 7 4 15,-18 11-3-15,-13 8-1 16,-11 13-1-16,-7 15-8 15,-2 5 6-15,8 9-3 16,11 3 1-16,18 2-6 0,20-1 3 16,26-4-3-16,27 1 2 15,23-6 2-15,33 0-2 16,22-6 1-16,28-6-1 15,22-2 3-15,19-4-1 16,16-5 0-16,13-10-1 16,7-2-1-16,1-10 1 15,-5-4-2-15,-13-5 3 16,-12 0-2-16,-22-5 2 15,-19-2 4-15,-20-5-5 16,-22-4 3-16,-24-3 4 16,-23 0 5-16,-24-5-2 15,-23 3 3-15,-21 2-2 0,-20 6-2 16,-20 9 4-16,-13 11 0 15,-14 10-7-15,-3 11 1 16,0 9-3 0,6 8 2-16,10 7-4 0,17 1 1 15,21 3-5-15,19-1 1 16,25 7 0-16,22 1-3 15,23 1 3-15,24 0-5 16,23-2 6-16,22 2-3 16,20-3 5-16,18-2-4 15,17-5 3-15,14-8-2 16,11-6 1-16,-1-9 0 15,3-5-1-15,-10-5 0 0,-14-9 0 16,-17-6 0 0,-16-3 2-16,-23-11 5 15,-24-10-4-15,-22-2 2 16,-26-8 4-16,-21-3 5 0,-22-6-2 15,-19 1 3-15,-19-4-4 16,-15 7-1-16,-15 6 4 16,-7 10-1-16,-11 11-5 15,-5 17-2-15,-3 15-2 16,0 21 1-16,3 13-2 15,8 11 1-15,9 12-4 16,10 6 2-16,18 8-3 16,17-2-2-16,23-3 4 15,20-1-3-15,23-6 5 16,26-3-4-16,25-4 3 15,24-4-3-15,22-10 5 0,21-7 0 16,20-6-3-16,16-12 0 16,11-6-1-16,8-14 0 15,0-8 1-15,-2-8-2 16,-7-11 0-16,-11-8 1 15,-16-5-1-15,-16-5 8 16,-17-5-5-16,-22-2 4 16,-21-5-2-16,-24-1 2 15,-23-3 3-15,-23 4 5 16,-22-2-1-16,-24 7-4 15,-23 6 6-15,-19 8-4 16,-17 12 1-16,-14 19 1 16,-10 16-5-16,-10 10-1 0,-3 21-3 15,1 10 4-15,13 7-7 16,9 9 2-16,20 7-3 15,17 1 3-15,27 1-2 16,21 3-4-16,27-2 3 16,22-1-4-16,26-1 5 15,23 1-3-15,19-9 4 16,21-6-5-16,18-4 2 15,14-10 3-15,13-14-2 16,9-11 0-16,7-14 0 16,-2-14 0-16,-4-11 2 15,-11-11 0-15,-13-5 2 16,-16-8-1-16,-19-3 1 0,-18-8 5 15,-23-3-4-15,-19 1 2 16,-23-2 3 0,-19-2 3-16,-18 0-1 15,-14-1 3-15,-19 10-2 0,-15 7-4 16,-14 15 4-16,-10 18-1 15,-10 10-7-15,-5 17 0 16,-5 19-1-16,4 10-1 16,7 14-3-16,7 4 3 15,14 2-3-15,19 4-3 16,19-5 4-16,19 1-3 15,24 0 3-15,19 2-3 16,22-9 4-16,20 0-5 16,21-4 6-16,16-5 0 15,19-10-2-15,11-9 0 16,10-8-1-16,6-20 0 15,1-11 1-15,-2-9 0 0,-9-14 0 16,-11-2-1-16,-17-5 4 16,-15-2-3-16,-21-7 3 15,-15 2 5-15,-22-3-6 16,-18 3 5-16,-18-3 3 15,-20 1 3-15,-14 0-2 16,-17 6 4-16,-17 12-3 16,-10 6-5-16,-14 16 6 15,-11 14-3-15,-5 11-6 16,-3 9-48-16,2 12-77 15,7 13-36-15,5-12-4 16,17-4-7-16,13-26-5 16</inkml:trace>
  <inkml:trace contextRef="#ctx0" brushRef="#br3" timeOffset="173271">5408 3250 177 0,'-15'-3'164'0,"15"3"-38"15,0 0-24 1,0 0-5-16,0 0-16 0,0 0-19 15,0 0-21-15,0 0-22 16,9 35-9-16,-7 6-10 16,2 6 2-16,0 19-1 15,-1 6 5-15,3 10 1 16,-2 4-1-16,0-1 3 15,-1-5-3-15,2-6 4 16,0-3-3-16,-1-16 1 16,2-8-4-16,-2-12-2 0,1-8 2 15,-3-6-2 1,-2-21 1-16,6 21-1 15,-6-21 1-15,0 0 1 16,0 0-3-16,0 0 1 0,0 0-1 16,0 0-2-16,0 0-15 15,0 0-66-15,0 0-39 16,0 0-32-16,11-16-16 15,-15-4-7-15,4 1 0 16</inkml:trace>
  <inkml:trace contextRef="#ctx0" brushRef="#br3" timeOffset="173676.86">5144 3687 353 0,'0'0'163'15,"-9"6"-31"-15,9-6-21 16,0 0-15-16,0 0-34 16,0 0-43-16,7-19-15 15,-7 19-8-15,17-12 2 16,-3 4-4-16,6-3 1 15,7 1-4-15,5-2 7 16,4 3-3-16,10 2 3 16,0-1 1-16,2 1 0 15,-1 1 0-15,-4 5 0 16,-4-6 0-16,-1 3 0 15,-9-1 0-15,-4 2 0 0,-8-1 2 16,-4 2 1-16,-13 2 0 16,13-5 1-16,-13 5 0 15,0 0-9 1,0 0-65-16,0 0-40 0,11 2-34 15,-11-2-15-15,20 5-12 16,-9-5 1-16,8 11 100 16</inkml:trace>
  <inkml:trace contextRef="#ctx0" brushRef="#br3" timeOffset="174426.14">5844 3777 222 0,'0'34'153'0,"-5"-3"-21"0,5-5-34 15,6 2-3 1,5-9-15-16,9 2-29 15,1-13-14-15,9 1-11 16,2-11-7-16,0-6-7 0,1-6-3 16,-2-7-9-16,1-8-10 15,-7 1 11-15,-4-3-7 16,-5 0 9-16,-6-2-9 15,-4 5 4-15,-5-3-2 16,-2 7 2-16,-7 1 6 16,-3 4-7-16,-3 5 3 15,-4 2-7-15,0 5 6 16,-4 4-1-16,2 3-2 15,-3 3-1-15,3 4-1 16,-3-3 4-16,3 4 1 16,2 3 2-16,2 3 0 0,-1 5 7 15,4-4-7-15,0 6 6 16,0 5 3-16,3 3-4 15,0 4 3-15,2 5-2 16,2 2 3-16,1-2-7 16,2 5 8-16,2 2-8 15,2-1 0-15,2-6 0 16,3 2 0-16,-1-4 1 15,2-1-2-15,1-4 1 16,0-5-3-16,1-2-1 16,4 2-2-16,2-7-1 15,3 0-1-15,2-3-2 16,2-3 0-16,3-4 0 0,2 0 0 15,1-4 2-15,-4-3 3 16,2-2-1-16,-3-2 2 16,-2-3-1-16,-3 1 1 15,-2-1 0-15,0 0 0 16,-5-2 1-16,0 2 0 15,2-6 0-15,0 1-1 16,0-2 1-16,3 0 1 16,1-6-1-16,3 1 1 15,-1 2-1-15,1-1 1 16,-2 2-1-16,-1-3 1 15,-1 6-1-15,-4 6-22 16,-12 5-58-16,15-8-54 0,-15 8-20 16,0 0-13-16,-1 19-9 15,-12-18-5 1</inkml:trace>
  <inkml:trace contextRef="#ctx0" brushRef="#br3" timeOffset="175144.2">6748 3233 202 0,'0'0'55'0,"-2"16"-3"15,3 1-7-15,-1-1-2 16,0 15 1-16,1 5 11 16,0 11 5-16,2 12 3 15,-3 8 7-15,4 9-7 16,-2 4-6-16,4 6-13 15,-2 1-8-15,3-2-14 0,2 0-6 16,-1-7-5-16,1-11-10 16,-2-6 2-16,4-9-2 15,-4-13 1 1,1-7-2-16,-2-8 2 15,-3-7-2-15,-3-17 1 0,0 0 2 16,0 0-1-16,0 0-13 16,0 0-43-16,0 0-30 15,0 0-32-15,-2-28-32 16,-2 13-21-16,-7-9-7 15,4-6-4-15,-10-6 166 16</inkml:trace>
  <inkml:trace contextRef="#ctx0" brushRef="#br3" timeOffset="175893.48">6443 3854 210 0,'0'0'88'0,"0"0"12"16,0 0 6-16,20 2-11 16,-20-2-9-16,24 5-12 15,-6-8-5-15,7 3-15 16,4-2-17-16,9-1-19 15,5 1-18-15,-1-7 3 16,5 2-3-16,1-3 3 16,-4 3-13-16,2-3 11 15,-7-1-11-15,-6 1 11 0,-4 3-11 16,-3 2 9-16,-11-4-10 15,-2 6 12-15,-13 3 0 16,15-2 1-16,-15 2 1 16,0 0 2-16,0 0-1 15,0 0-1-15,0 0 12 16,9 22-11-16,-9-22 8 15,13 35-12-15,-3-11 8 16,4 11-11-16,1 12 10 16,1 5-10-16,-1 5 0 15,2-2-1-15,-1 1 1 16,-1-6 2-16,-6-5 0 15,0-5 1-15,-3-14 1 0,0-7 1 16,-6-19-3-16,6 13-1 16,-6-13 0-16,0 0 1 15,4-13-1 1,-7-6 0-16,0-2-1 0,-3-5 0 15,-4-5 2-15,-1-6 2 16,-1-6 3-16,-2-4-2 16,2-3-1-16,1 0 4 15,3-4-12-15,5 1 10 16,3 1-10-16,4-2 2 15,7 7-4-15,3 2 2 16,5 2-1-16,3 8-1 16,3 2 8-16,-2 9-6 0,2 2 7 15,-2 10-1 1,-3 3 4-16,-2 7 0 15,-3 6 0-15,-2 4-1 16,-2 6-46-16,0 5-55 0,0-1-39 16,2 7-26-16,-2-5-5 15,5 7-1-15,-2-6 53 16</inkml:trace>
  <inkml:trace contextRef="#ctx0" brushRef="#br3" timeOffset="176580.32">7863 3874 141 0,'0'0'140'0,"-15"-33"-11"16,5 12-36-16,2 7 10 15,-3-3-18-15,0 6-2 16,-6 3-26-16,2 4-16 16,-6 6-10-16,-2 5-23 15,0 3-2-15,-7 11-12 16,-3 3 15-16,3 7-11 15,-3 4 12-15,4 5-11 0,2 1 1 16,2 8-2-16,6 1 4 16,9-3 0-16,5 0 0 15,7-4 1 1,6-3-2-16,7-4 0 0,5-7-2 15,5-6 2-15,7-6-1 16,-2-10 1-16,3-2 0 16,0-12 1-16,0-6 6 15,-4-3 0-15,-6-12 1 16,2 2 0-16,-10-8 0 15,-2-4-3-15,-5-2-1 16,-5 0 0-16,-4 4-5 0,-1 3-4 16,-6 8 0-16,3 3-2 15,5 22 0 1,-16-19 2-16,16 19 0 15,-12 9-2-15,12 10 2 0,0 5 4 16,6 7-1-16,1 4 2 16,8-1-3-16,2 4 1 15,5 2-2-15,3-3 2 16,5-6-2-16,4-7 0 15,3-5-1-15,3-7-11 16,4-7-70-16,0-8-52 16,4-11-34-16,2-5-2 15,-8-12-4-15,7-2-2 16</inkml:trace>
  <inkml:trace contextRef="#ctx0" brushRef="#br3" timeOffset="177251.55">8638 3195 205 0,'-13'21'149'0,"13"8"-32"15,4 6-53-15,6 3 2 16,6 14 0-16,-1 1-1 16,7 10-7-16,0 1-9 15,7 5-18-15,-8-3-17 16,4 1-7-16,-6-3 2 0,-3-5-4 15,-1-3 3-15,-7-11-5 16,0-7-5-16,-5-9-3 16,-3-5 5-16,3-5 1 15,-3-19 3-15,0 0 0 16,0 0 0-16,-18-13 0 15,7-5 1-15,-3-4-1 16,-3-8 2-16,-2 3 1 16,-7-5-18-16,-1 3 11 15,-1 3-3-15,0 5 2 16,-3 6-2-16,2 4 3 15,-1 10-5-15,-5 2-2 16,1 8 14-16,0 3-10 0,-4 4 3 16,4 3-2-16,0 5 3 15,1 2-3 1,9 2 4-16,0 6 1 15,8-6 0-15,6 5 1 0,8 1-4 16,6-1 2-16,7 0-2 16,7-2 0-16,5 1-2 15,9-8 1-15,5-2-1 16,4-10 2-16,6-6 3 15,3-3 2-15,-1-13 2 16,3-11 0-16,-2-3 1 16,-2-6-1-16,-4-6 2 15,-3 1-4-15,-8-5 1 16,-4 1-4-16,-5 6-65 15,-7 0-73-15,-10-2-43 16,0 13 3-16,-10-8-7 16,-4 15-1-16</inkml:trace>
  <inkml:trace contextRef="#ctx0" brushRef="#br3" timeOffset="179249.63">3808 5857 99 0,'-2'19'132'16,"2"-19"-9"-16,0 0-13 0,0 0-4 15,0 0-7-15,0 0-10 16,0 0-9-16,7-22-15 16,-10 1-21-16,3-5-35 15,-2-12-9-15,2-9 2 16,-2-12-2-16,2-13 0 15,0-11-1-15,2-7 1 16,3-4-1-16,2-6 4 16,3 1-1-16,1 2-3 0,4 4 3 15,2 6-5 1,-1 11 4-16,-1 5 0 15,2 12 0-15,-6 12-1 16,2 11 1-16,-6 7-1 0,-1 10-2 16,-6 19 1-16,4-16-2 15,-4 16 0-15,0 0 2 16,0 0-2-16,0 0 1 15,0 0 2-15,12-7 1 16,-12 7 0-16,23-7 1 16,-6-2 1-16,5 6-3 15,4-6 1-15,2 4 0 16,4 0-1-16,3 1 0 15,0-1 0-15,5 5-1 16,-1-1 0-16,1 2 1 16,-1-1 0-16,0 5 0 15,-1-3 0-15,-2 0 0 0,0 1-2 16,-4 4 2-16,-2-1-1 15,-3-1 0-15,1 2 1 16,-2 0-1-16,0 1 2 16,0-4-1-16,3-1 2 15,2 2-1-15,4-5-1 16,8 0 2-16,1-1-2 15,6-5 1-15,2 3-2 16,2 1 3-16,1-3-2 16,-1 3 0-16,-1 1-1 15,-1 1 1-15,-3 0 0 16,-1-2 1-16,0 2-1 15,-2 0 0-15,2-2 0 0,0-5 1 16,-4 4 0-16,-1-2-1 16,1-1 1-16,-2 1-1 15,-2 2 1 1,-1-1 0-16,-1 4-1 0,-3-2 0 15,2 2 0-15,-3 0-1 16,0 2 0-16,1-2 1 16,-1 0 0-16,0 2 0 15,3-2-1-15,-5 2 1 16,3-1 1-16,3 1-1 15,1 2-1-15,-2-4 1 16,5-4 1-16,-1 2 0 16,2 1-1-16,1-3 1 0,2 2-1 15,-2-3 0 1,3 2 0-16,-2-2 1 15,3 1-1-15,-1 1-1 16,2 1 1-16,2-2 0 0,3 1-1 16,2 1 1-16,0 2 1 15,4-5-1-15,1 3 0 16,2-1-1-16,5 1 1 15,-2 0-1-15,2-4 0 16,4 4 1-16,4-5 0 16,-1 3 0-16,5 1 0 15,3-4-1-15,2 0 0 16,4 2 1-16,-1 3 1 15,3-3-4-15,1 0 2 16,2-2 1-16,0 2-1 16,-1-1 2-16,-1 1-1 15,2-2-1-15,2 2-2 0,-4-3 4 16,2-1-4-16,-2 4 1 15,-1-1 2-15,-5 1-2 16,1-3 2-16,-8 4-1 16,-3-3 1-16,-2 4 0 15,-4-4 0-15,-4 2-1 16,-1-6-1-16,3 3 0 15,-5 4 0-15,-2-6 1 16,-1-2-1-16,-4 1 0 16,-4 3 0-16,-1-1 2 15,-5 4 0-15,-8-4-1 16,-4 4 1-16,-6 0 1 0,-4 1 1 15,-7-1-2-15,-6 5 1 16,-11 0-1-16,15-2-3 16,-15 2 3-16,0 0-3 15,0 0 0-15,0 0 0 16,0 0 1-16,0 0-1 15,5 21 2-15,-5-21-1 16,11 21-2-16,-2-2 2 16,1 0 0-16,3 9 1 15,1 1-2-15,1 2 3 16,2 6 0-16,1 6 0 15,-1 0 1-15,1 6 1 16,-3 6-6-16,4 6 3 0,-3-3-3 16,-1 8 3-16,-1 0-5 15,-6-4 6 1,3 2-5-16,-3-3 4 15,-1-7 2-15,0-8 1 0,-2-2 0 16,1-5 1-16,0-9 0 16,1-2 1-16,-3-11 0 15,4 0 1-15,-8-17-2 16,10 23 0-16,-10-23 0 15,0 0 0-15,13 12-3 16,-13-12-17-16,13-5-90 16,-13 5-60-16,7-25-6 15,-7 25-3-15,2-45-5 16,-1 18 85-16</inkml:trace>
  <inkml:trace contextRef="#ctx0" brushRef="#br3" timeOffset="338431.8672">10688 11874 390 0,'-12'0'130'15,"-5"5"-14"-15,-4-1-17 0,-3 8-21 16,-7 0-32-16,-2 7-27 16,-5 5-11-16,-1 9-3 15,-1 9 0 1,-2 8-1-16,5 10-1 0,1-1 1 15,7 7 4-15,7 5-4 16,8-2 2-16,11-3-7 16,11-2 1-16,9-8-8 15,14-11 7-15,10-9-6 16,7-12 0-16,3-15 0 15,4-11 3-15,-2-15 4 16,-1-11 2-16,-2-15-12 16,-7-7-70-16,-10-2-30 0,-5-9-33 15,-6 9-24 1,-7-12-8-16,2 10-1 15</inkml:trace>
  <inkml:trace contextRef="#ctx0" brushRef="#br3" timeOffset="338884.3716">10917 11793 96 0,'-2'40'146'0,"11"11"-37"15,-2 7-20-15,6 9-1 16,3 6-4-16,0-4-12 16,4 0-23-16,-6-5-6 15,5-7-27-15,-6-12-9 0,-2-12-2 16,-5-10 8-16,-6-23-1 15,0 0-1-15,0 0 1 16,-2-19-6-16,-7-5 7 16,-3-4-5-16,1-3 1 15,-1-6-7-15,-1-4-1 16,9 1-4-16,0-2 3 15,4-1 0-15,4 0-1 16,3-2 0-16,5 3-1 16,-1-3 1-16,5 6-1 15,1-3 0-15,5 0-2 16,-2 4 3-16,-1 4-1 15,4 6 0-15,-3 2-2 0,-2 12-60 16,-3 2-35-16,-2 4-29 16,-2 11-20-16,-11-3-15 15,22 12-5 1,-22-12 73-16</inkml:trace>
  <inkml:trace contextRef="#ctx0" brushRef="#br3" timeOffset="339305.6688">11457 11746 360 0,'-14'14'134'0,"1"8"-17"16,-4 6-21-16,2-4-24 0,6 7-30 15,-6-1-22 1,6 5-18-16,4 3-6 15,5-4 1-15,9-1-1 16,4-3 2-16,7 1 0 0,4 0 4 16,6-5 0-16,3-2 2 15,4-7 1-15,3-6 0 16,-5-11 1-16,2-11 0 15,-4-11 0-15,-5-11 0 16,-3-10-2-16,-6-6-2 16,-10-6-1-16,-8-2-1 15,-3 0 2-15,-13 1-1 16,-8 6-2-16,-6 10-4 15,-6 9 3-15,-5 10-2 16,4 9 0-16,-3 7-1 16,3 7-48-16,8 1-45 15,12 1-32-15,16-4-32 0,0 0-7 16,20-7 1-16,11-18 90 15</inkml:trace>
  <inkml:trace contextRef="#ctx0" brushRef="#br3" timeOffset="339726.966">12231 11389 207 0,'-30'7'161'0,"-3"-3"-38"15,3 3-26-15,6-2-13 16,3 2-28-16,6 2-13 16,15-9-13-16,-6 17-19 15,6-17-4 1,24 29-7-16,-2-11-3 0,5 4-4 15,3 9 10-15,3 6-2 16,-7 8-2-16,0 8 2 16,-9 6-3-16,-5 5 4 15,-10 5-2-15,-9 4 3 16,-6-9-1-16,-8-3 1 15,-4-9-2-15,-5-13 1 16,1-13 3-16,0-10-2 0,3-14 1 16,3-13 1-16,6-9-2 15,6-15-41 1,11-1-57-16,11-9-44 15,6-13-24-15,17 3-3 0,4-12-6 16,14 3 102-16</inkml:trace>
  <inkml:trace contextRef="#ctx0" brushRef="#br3" timeOffset="340132.6596">12843 11149 295 0,'-25'0'132'0,"-6"2"-21"16,-3 6-7-16,-5 4-20 0,2 9-12 15,0-4-33-15,6 8-34 16,5 1-3-16,8-2-1 15,10 4 0-15,6-1-3 16,12 6 0-16,6 2-5 16,6 3 5-16,4 12 1 15,5 2 3-15,1 9-2 16,-1 1 0-16,-5 5 0 15,-6 3 0-15,-4 1 2 16,-9-4-1-16,-8-8 1 16,-9-4-1-16,-7-10 3 15,-5-10-2-15,-4-13 1 16,-2-11-1-16,-3-13 1 0,-1-8-3 15,5-11 1-15,5-3-45 16,-1-9-53-16,8-2-39 16,10 2-29-16,5-10-4 15,15 8-5-15,2-10 105 16</inkml:trace>
  <inkml:trace contextRef="#ctx0" brushRef="#br3" timeOffset="340507.146">13328 11159 211 0,'-17'11'154'16,"5"6"-32"-16,-3 12-41 15,0 4-9-15,3 12-12 16,0 4-10-16,7 15-10 15,3-2-10-15,7 9-14 16,-1 2-18-16,5 3 0 16,-1-3 0-16,1-6 2 15,1-6-1-15,-4-16 4 16,0-5-12-16,-6-13-66 15,0-11-40-15,0-16-33 16,0 0-16-16,0 0-3 16,-4-43 14-16</inkml:trace>
  <inkml:trace contextRef="#ctx0" brushRef="#br3" timeOffset="340990.8576">13494 11410 131 0,'1'24'108'16,"-5"4"-45"-16,4 7-9 16,3 3 3-16,1 7-3 15,0 7-3-15,5-5 2 0,0 4-3 16,-2-6-3-16,4-5-3 15,-3-9-8-15,1-3-12 16,-3-12-7-16,-6-16-2 16,7 17-8-16,-7-17-3 15,3-17-1-15,-6-4-3 16,1-5 1-16,2-12-1 15,0-7 2-15,1-12-5 16,5-6 2-16,4-4 4 16,5-1-2-16,5 1 3 15,7 5-3-15,3 8 3 16,5 7-4-16,2 19 4 15,0 9-4-15,1 18-3 0,-1 11 1 16,-3 13 2-16,-6 13-1 16,-3 12-3-16,-7 13 4 15,-5 0-4 1,-3 3 5-16,-1-6-3 0,-5-4 3 15,3-9-2-15,-1-10-60 16,1-13-49-16,-7-22-47 16,24-1-4-16,-11-25-7 15,6 1 7-15</inkml:trace>
  <inkml:trace contextRef="#ctx0" brushRef="#br3" timeOffset="341615.0016">14600 11125 227 0,'18'-44'157'16,"-13"-1"-36"-16,-5 0-42 0,-3 5 0 15,-12 11-11-15,-9 12-18 16,-6 8-18-16,-3 18-11 16,-4 12-12-16,2 11-5 15,0 12-5-15,6 1 3 16,6 7-5-16,7 3-2 15,9 2 0-15,5-7 3 16,7 1-1-16,7-3-2 16,4-12 7-16,6-1-3 15,2-9 3-15,4-9-2 0,1-12 1 16,3-8 0-16,1-16 1 15,0-9 3-15,-1-5-4 16,-4-12 3-16,-4 0-4 16,-3-7 2-16,-4 6 0 15,-6 4-3-15,-2 11 2 16,-8 2-2-16,-1 13 1 15,0 16 0-15,0 0 2 16,0 0 0-16,-8 24-1 16,6 11-1-16,4 10-2 15,5 12 0-15,-3 9 1 16,9 13-2-16,3 10 2 15,-2 6-2-15,4 10 1 0,-2 10 2 16,-5-3 0-16,-5-1 4 16,-8 3-2-16,-9-1 0 15,-12-9-1 1,-6-7 1-16,-13-18 0 0,-2-20-1 15,-8-16-26-15,-6-15-69 16,-2-23-49-16,-1-7-22 16,-7-18-4-16,-2 9-4 15,-11-16 93-15</inkml:trace>
  <inkml:trace contextRef="#ctx0" brushRef="#br3" timeOffset="342129.9204">11557 13420 232 0,'-29'9'172'16,"-2"-4"-6"-16,6 14-70 16,4 15-21-16,3 13-10 15,4 12-19-15,7 7-37 16,6 3-3-16,7 4-7 15,10-4 3-15,8-5-3 16,9-17 2-16,6-13-1 16,9-18 2-16,3-14-1 0,0-11-2 15,-1-19 2-15,-2-6-1 16,-7-13 1-16,-5-5-1 15,-12-7 1-15,-6 0-2 16,-13-5 2-16,-8 4-1 16,-8 4 2-16,-11 6-1 15,-9 10-2-15,-8 9 2 16,-9 16 1-16,0 6-1 15,0 14 1-15,2 11-1 16,2 6 1-16,5 4-1 16,11-2-1-16,3-1-33 15,13-6-51-15,12-17-24 16,-5 16-33-16,5-16-19 0,20-4-9 15,3-1 0-15,-4-10 149 16</inkml:trace>
  <inkml:trace contextRef="#ctx0" brushRef="#br3" timeOffset="342488.8032">12085 13249 274 0,'20'39'148'15,"-11"-4"-30"-15,2 3-59 16,4 9 0-16,4 3 0 0,1 4-11 16,4-2-20-16,1-6-5 15,1-9-6 1,1-6-12-16,-2-9-3 15,1-10 3-15,-5-12 0 0,0-7-1 16,-3-10-2-16,-4-5-1 16,-5-13 0-16,0-10 2 15,-6-7 1-15,-3-2-1 16,-1 3 0-16,-4-1 0 15,-1 5 1-15,0 5-2 16,1 8-27-16,0-1-59 16,8 4-42-16,6 5-30 15,4-9-7-15,10 8-4 16,1-10 9-16</inkml:trace>
  <inkml:trace contextRef="#ctx0" brushRef="#br3" timeOffset="343393.812">12745 13184 375 0,'15'37'117'0,"4"-6"-10"16,1-2-11-16,2-15-21 15,8-2-24-15,-5-12-26 16,5-7-19-16,-5-6 1 15,1-6-2-15,-2-6 1 16,-3-4-3-16,-3-4 0 16,-4-5 0-16,-7 0-1 15,-4-4-1-15,-5 6-1 16,-5 3-1-16,-5 4-1 0,-4 6-2 15,-6 6 3-15,1 6 0 16,-2 10 1-16,-5 6-2 16,1 7 1-16,0 5 1 15,4 6-1-15,0 5 4 16,3 10-2-16,2 0 1 15,2 7-3-15,5 3 2 16,1 4-2-16,7 2-1 16,4 1 0-16,9-3-1 15,6 0-1-15,9-7 0 16,9-3 2-16,10-10 0 15,9-13 1-15,5-6 0 16,2-8 2-16,2-10 0 0,-3-13 2 16,-4-2-1-16,-7-10 1 15,-7-10 0 1,-10-5 0-16,-7-10 2 15,-7-2-4-15,-10-9 1 0,-4-2-3 16,-8-1 0-16,0 3 0 16,-6 11 2-16,3 8-2 15,-3 13-3-15,3 6 3 16,8 28 0-16,0 0 0 15,0 0 0-15,14 48 1 16,2-8-2-16,3 12-1 16,6 4 5-16,-1 2-4 0,4 1 0 15,-2-3 2 1,-2-4-4-16,-4-13 2 15,-3 0-1-15,-5-15 3 16,-4-3-3-16,-8-21 5 0,11 15-3 16,-11-15 1-16,0 0 5 15,0 0-2-15,-5-22 3 16,-1 8-1-16,2-9 4 15,-3-8-5-15,4-5 3 16,0-11-3-16,3-8-1 16,4-11 0-16,2-7-5 15,5 0 3-15,1-1-5 16,7 3 4-16,-4 5-3 15,4 7 3-15,-3 13-2 16,-1 8 2-16,-4 10 0 16,-1 7 0-16,-10 21 1 15,14-21-1-15,-14 21-21 0,0 0-69 16,2-15-45-16,-2 15-30 15,0-21 0-15,-7 2-8 16,3 2 35-16</inkml:trace>
  <inkml:trace contextRef="#ctx0" brushRef="#br3" timeOffset="344985.3792">10077 12473 251 0,'0'0'165'16,"0"0"-37"-16,0 0-20 15,0 0-13-15,-11 12-22 0,11-12-19 16,0 0-26-16,0 0-20 15,0 0 1-15,0 0-2 16,0 0 1-16,0 0 0 16,-13 14 0-16,13-14-1 15,0 0-1-15,-16 21-1 16,16-21-5-16,-15 24 0 15,2-3 0-15,2 1 1 16,-4 3-1-16,-3 6 0 16,4-5 0-16,-2 3 1 15,0-3-2-15,1-2 2 16,2-5 0-16,1-1-1 15,12-18 0-15,-19 20 0 0,19-20 0 16,-17 11-1-16,17-11 1 16,-19 7 0-16,8-6 0 15,-3-1 0 1,-1 4 1-16,-2-2 0 0,-4 3 0 15,2 0 1-15,0 0 1 16,1 0-2-16,1 2-1 16,-2-3 1-16,5-3-1 15,-2 5 1-15,1-6-1 16,-2 1-1-16,0-1 1 15,-3 4-1-15,-3-2 0 16,0 3 0-16,-3 3 1 0,-1-4-1 16,-2 1 2-16,2 0-1 15,1 1 0 1,0-3 1-16,4-1-1 15,0-4 1-15,5-3-2 16,1 1-1-16,5-4-2 0,-2 4 4 16,-2-6-3-16,1-2-1 15,-1 1 2-15,-2-1 2 16,-4 2 2-16,-5-2 1 15,-2 0 2-15,0 1-2 16,-4-1 1-16,2 2-1 16,-2-1-2-16,2-3-4 15,1-3-2-15,5 2 1 16,-2-6-2-16,2 2-1 15,2 1 4-15,-2-2-2 16,-1-3 3-16,2 1 3 16,-5 3-1-16,1-2-2 0,-1 0-3 15,0-1 3-15,0-3-5 16,1-2 3-16,1 2-4 15,3-4 4-15,2 0-3 16,3 1 5-16,1-3 0 16,2 3 3-16,1-3 0 15,-2 0 1-15,2 3 0 16,1-3-2-16,-2-2 0 15,0-2 0-15,0 2 2 16,1 1-3-16,0-3 3 16,2 0-2-16,-1 1 2 15,6-1-2-15,0-3 2 16,2 9-2-16,2-4 1 0,1 5-2 15,3 4 2-15,-1 6-3 16,0-2 2-16,0 20 1 16,3-21-1-16,-3 21 0 15,0 0 1-15,0 0-2 16,0 0 1-16,-3-14 0 15,3 14-2-15,0 0 1 16,0 0 1-16,0 0 0 16,0 0 0-16,0 0 1 15,0 0-1-15,0 0 1 16,0 0 0-16,0 0 1 15,0 0-2-15,0 0-24 16,0 0-51-16,0 0-41 0,0 0-36 16,10-10-6-16,-10 10-6 15,18-9-2 1,-18 9 100-16</inkml:trace>
  <inkml:trace contextRef="#ctx0" brushRef="#br3" timeOffset="345952.8024">8083 11817 152 0,'-11'9'123'0,"11"-9"-32"15,0 0-20-15,0 0-8 16,0 0-8-16,0 0-8 16,5-19-9-16,-5 19 9 15,0 0-6-15,17-7-2 16,-17 7-4-16,14-11-2 0,-14 11-4 15,17-20-3-15,-2 4-6 16,-2-3-17-16,2-4 0 16,1-1-1-16,2 2-2 15,-1-3 0-15,0 5 1 16,-4 1-1-16,2 5 0 15,-15 14 0-15,17-18 0 16,-17 18-1-16,0 0 0 16,12-5 0-16,-12 5 0 15,0 0 0-15,0 0 1 16,0 0 0-16,0 0 0 15,0 0-1-15,0 0 2 0,0 0 0 16,11 0-1-16,-11 0 1 16,13-5-1-16,-13 5-1 15,17-5 2 1,-17 5-1-16,17-2 2 15,-17 2-3-15,9-5 2 0,-9 5 0 16,0 0 0-16,0 0 0 16,0 0 1-16,0 0 0 15,0 0-1-15,0 0 1 16,0 0 0-16,0 0-3 15,0 0 1-15,0 0 0 16,0 0-1-16,0 0-1 16,0 0 1-16,0 0 1 0,0 0-1 15,0 0 1 1,0 0 0-16,0 0 1 15,0 0-1-15,0 0 1 16,0 0-1-16,0 0 0 0,0 0 2 16,14 17 0-16,-14-17 0 15,16 12-1-15,-4-3 0 16,-1 3 0-16,2-1 0 15,3-1 1-15,-2-3-1 16,-1 2 0-16,-2-1-1 16,-11-8 0-16,18 12-24 15,-18-12-45-15,15 9-38 16,-15-9-23-16,13 12-25 15,-2 0-6-15,-11-12-5 16,24 37 39-16</inkml:trace>
  <inkml:trace contextRef="#ctx0" brushRef="#br3" timeOffset="347263.5048">8869 12615 148 0,'-13'-5'92'16,"13"5"-7"-16,0 0 5 16,0 0 15-16,0 0-10 15,-12-7-12-15,12 7-9 0,0 0-8 16,-10-2-8-16,10 2-12 15,-19 0-16-15,6-3-26 16,1 3-4-16,-5-7 0 16,0 3 2-16,-3-3 1 15,-2 0-1-15,-1-1 0 16,0-4-1-16,-4 1 0 15,-1-1 0-15,-2-3 1 16,-1-1-2-16,-6 0-4 16,2-3 5-16,-4-1-4 15,-2 1 4-15,-3 0-4 16,0-2 5-16,-3 0-6 0,3 5 5 15,-1 1 2-15,0 1-2 16,1 4 1-16,-1-1-2 16,2 6 1-16,2-4 1 15,0 2-1 1,0 4 0-16,4 1 0 0,-1-5 0 15,1 4-1-15,0-4 0 16,-2 2 1-16,-4-2-1 16,1 2 1-16,-6-2-1 15,0 1 1-15,0 0-1 16,-4 4 1-16,0 0 2 15,-2 2-1-15,-1 2 0 16,-1-2 0-16,1 0 0 0,0-2-1 16,3-5 0-16,-1-3 0 15,3-2-2 1,3-7-2-16,1-6 0 15,2-1 1-15,1-6-1 0,0-5 2 16,3 6-1-16,0-4 3 16,3 4 0-16,0 4-1 15,0-1 2-15,3 4 2 16,4 8-4-16,2-3 2 15,1 5-1-15,6 4-1 16,-1-2 0-16,5 5 1 16,4 3-2-16,0-3 1 15,13 7-2-15,-13-5 2 16,13 5-3-16,0 0 1 15,0 0 0-15,0 0-2 16,0 0 0-16,0 0-4 16,-4-19 2-16,4 19-20 0,4-14-40 15,-4 14-35-15,8-24-29 16,0 5-20-16,-8 19-10 15,19-26-2-15,-4 16-2 16</inkml:trace>
  <inkml:trace contextRef="#ctx0" brushRef="#br3" timeOffset="347747.2164">6559 11582 337 0,'0'0'137'0,"-13"13"-13"0,13-13-12 15,-15 6-25-15,4-5-26 16,11-1-31-16,-23 9-33 16,7-2-11-16,1-4 1 15,-3 3 1-15,5-1 4 16,-5-2 4-16,1-1 5 15,-1-2 3-15,-1-3 3 16,3-1-2-16,-4-3 0 16,3 4-1-16,-3-4-1 15,3 3-2-15,0 4-1 16,3 0-4-16,1 5-1 15,1 6 1-15,12-11 1 16,-13 29 2-16,8-8 0 0,5-2 3 16,0 4 0-16,5 3 3 15,2-2 0 1,0-2 1-16,4 1-1 15,0 1-1-15,0 0 0 0,4 0-1 16,-1 4 0-16,-4-4 0 16,3 1 0-16,-1-3 2 15,3 8-34-15,-4-8-74 16,1-3-49-16,6 9-8 15,-5-23-9-15,8 5-6 16,-5-25 68-16</inkml:trace>
  <inkml:trace contextRef="#ctx0" brushRef="#br0" timeOffset="415919.3448">23153 7666 13 0,'0'-19'117'16,"0"19"-33"-16,-6-35-24 15,2 16 8-15,-1-8 17 16,2-6-5-16,2-2-14 16,-3-8-3-16,5-7-9 0,-1-16-6 15,5-2-10-15,-3-11-11 16,7-8-21-16,-2-6-8 15,2-6 4-15,1-3-3 16,-3 2 3-16,0 4-4 16,-1-1 5-16,-2 4-4 15,-2-4 2-15,0-3 3 16,-1-2-3-16,-4-11 1 15,3-8-1-15,2-6 0 16,-1 1-1-16,3-7 2 16,-4 3-1-16,0 4 1 15,0 10-1-15,0 7 3 0,-9 10-3 16,2 5-2-16,-6 13 0 15,-1 3 0-15,-8 9 0 16,-5 3 2-16,-4 9 3 16,-4 2 0-1,-9 8 1-15,-3 4 5 0,-8 5 0 16,-4 8-5-16,-1 8 1 15,-1 4-4-15,-1 5-1 16,6 9-2-16,0 4-1 16,4 2 0-16,6 8 1 15,5 2 2-15,4 6 1 16,2 8 0-16,0 1 0 15,2 10-2-15,0 6 3 0,-2 9-4 16,-2 7 1-16,1 8 4 16,2 4-1-1,2 10 0-15,1 4 1 16,8 7 0-16,2 3-2 0,8 6 2 15,4 1 0-15,7 3-7 16,1 8 3-16,2 5 1 16,5-2 0-16,1 5 0 15,2 3-1-15,4 4-1 16,2 2 2-16,-1 0 6 15,0 0-5-15,1 3 2 16,-2-3-2-16,-2 0 2 16,-2 1-1-16,-3-4 2 15,-2-1 1-15,-4-1-11 16,-3-2 1-16,-3 0-1 15,1-2 2-15,-3 0-4 16,-2-3 2-16,0-2-2 0,0 0 0 16,0-2 7-16,4-2-3 15,2 1 1-15,-3-4-1 16,5-5 3-16,1 3-2 15,1 2 1-15,1 0-1 16,-1 4 1-16,4-3 3 16,-2 3-3-16,1 1 1 15,-3-1-2-15,0 1 2 16,-3-1-1-16,1-1 0 15,-2-1-4-15,0 0 2 16,-3-2 4-16,1 0-3 16,0 3 4-16,1-1-4 15,0 0 5-15,4 0-5 0,1-4 4 16,0 0-1-16,5-3-4 15,0-5 5-15,-1-8-5 16,3-4 3-16,1-9-3 16,-3-9 4-16,6-7-3 15,-3-4 2-15,3-8-2 16,2-5 2-16,0 0-2 15,1-7 3-15,1 2-2 16,1-2 2-16,0-2-2 16,1-3 2-16,2-4-1 15,0-3 0-15,1-1 1 16,0-3-1-16,6-5 0 15,1-1 1-15,2 0 1 0,3-4-1 16,2-7 1-16,1 2-1 16,2-7 1-1,1 0 0-15,-2 0 0 16,1-7 0-16,-2 2 0 0,0-4-1 15,-2-1 0-15,-4-4-1 16,3-5 2-16,-6-7 0 16,3-14 2-16,-5-8 1 15,2-13 1-15,-2-12 0 16,-2-6 1-16,0-4 0 15,-3-7 0-15,-1-6-4 16,-5 5 2-16,0 1-5 16,0 0 4-16,-4-4-5 15,0-5 3-15,-2-3-2 16,1-7-4-16,-2-7 3 15,1-7-2-15,-1-1 1 16,1-6-1-16,2 2 3 0,-3 1-3 16,3 1 2-16,-2 7 1 15,1 4-1-15,2 6 1 16,0 7-1-16,1-3 1 15,0 8-1-15,-1-5 0 16,2-4-2-16,-1 2 5 16,-1-5-1-16,-3 0-3 15,-2-2-1-15,-4-1-1 16,-5 4 0-16,-4 11-1 15,-6 1 3-15,1 9-2 16,-6 6-1-16,3 10-59 16,1 1-62-16,3-2-41 0,11 11 1 15,1-13-4-15,13 8-5 16</inkml:trace>
  <inkml:trace contextRef="#ctx0" brushRef="#br0" timeOffset="418181.8668">24090 8331 11 0,'0'0'62'15,"13"-4"-28"-15,-13 4 2 16,7-29 17-16,-1 5 7 16,-1-9 8-16,1-7 11 0,3-10 9 15,-1-9-2-15,-2-9-6 16,3-1-13-16,-3-14-15 15,4-2-4-15,-6-5-14 16,7 0-12-16,-2-10-12 16,2 1-4-16,1-5-1 15,0-3-3-15,2 3 1 16,-1 4-6-16,-1-2-2 15,3 6 5-15,-1 3-5 16,-2 8 5-16,-2 5-5 16,0 3 5-16,-2-3-5 15,-1-1 5-15,0 1 2 16,-2-5-3-16,1-5 2 0,-3-5-2 15,7-2 3-15,-3-3 1 16,0 1-1-16,1 7 1 16,-2 4-1-1,-1 8 0-15,-3 1 0 0,0 9 0 16,-4-4 0-16,-4 5-4 15,1-6 4-15,-3 1-3 16,-1-4 0-16,-2 2-3 16,0 1 4-16,1 8-2 15,-2 8 0-15,1 7-1 16,-4 7-1-16,2 9 1 15,-3 8 3-15,-2 0-1 16,-4 8 0-16,-3 2 1 0,0 1 1 16,-2 3 0-1,-1 5 2-15,1 4-1 16,-1 4 1-16,4 2 1 15,-6 4 1-15,3 8-1 0,-1 2 2 16,-1 8-1-16,-1 4-2 16,-1 6 0-16,0 7-1 15,3 2 2-15,3 11 0 16,2 6-3-16,1 5 0 15,5 5 0-15,-2 9 1 16,5 7-1-16,-1 9 0 16,2 4 1-16,2-3-6 15,1 6 6-15,0 4-4 16,-2-1 2-16,4 0-1 15,0-2 1-15,1-1-3 16,1 1 1-16,4 3-1 0,0-6 2 16,3 7-4-16,0-4 5 15,3 0 2-15,0 2-2 16,0 3 4-16,-1-3-3 15,1 7 2-15,-3-4-2 16,-2 0 4-16,-1 4-4 16,-3 2-4-16,-2-3-1 15,-3-4 0-15,-1 1 1 16,-2-4-1-16,0-7 1 15,-3 0 0-15,0-6-1 16,0-7 3-16,3-2 3 16,2 2-1-16,-4-3-3 15,5-1 4-15,0 3-4 0,3 3 3 16,0-2-3-16,1 3 3 15,2-1-2-15,-2-2-1 16,1-3 3-16,0-1-3 16,-1-1 4-16,0-7-1 15,2 4-2-15,-2-4 3 16,1 1 0-16,-1-2 0 15,2-1-1-15,-2 4-1 16,3-1 0-16,-1 4-2 16,0-6 3-16,2 2-6 15,2-2 3-15,0 1-2 16,0-4 2-16,0-5 8 15,0 4-7-15,1-2 6 0,-1 2-4 16,1-5 5-16,1 1-4 16,-2-3 5-1,2 0-4-15,-4 3-5 16,4-8 3-16,-2-1-2 0,0-1 2 15,1 0-3-15,2 0 3 16,0 3-4-16,1 1 2 16,5 4 0-16,-5 3 0 15,7 8-1-15,-2 1 4 16,3-1-4-16,-1 0 4 15,-1-3-4-15,0-6 2 16,-1-5-3-16,0-12 2 16,0-1-3-16,2-12 0 15,-4-7 1-15,3-1-1 16,-1-3 1-16,2-6 1 15,2 4 1-15,0-7 1 16,0 2 0-16,6-2 1 0,-1-1 0 16,2-3 3-16,4-2-2 15,0-1 2-15,4-5-1 16,-1-2 0-16,0-7 0 15,1 3 1-15,-1-7 0 16,-1 0-2-16,-6-3 0 16,0-10 1-16,0 0 1 15,-3-9-2-15,-1-8 1 16,1-11-3-16,-2-8 2 15,4-12-3-15,-1-9 3 16,0 0-2-16,-1-2 1 16,3-5-1-16,-3 1 3 15,-1 3-4-15,0 6 2 0,-4 1 0 16,-1 1 1-16,-2-5-5 15,-2-7-6-15,-1-2 4 16,-2-8-2-16,-1-1 4 16,0-10-2-16,0 1 2 15,1 1 0-15,-1 5 1 16,-2 5 7-16,0 4-4 15,-1 3-2-15,-1 2 0 16,0 3 0-16,-3-1-1 16,-1-5 0-16,0-8 1 15,-1-1-1-15,-3-5 0 16,5 1 3-16,-1-1 2 15,1 5-2-15,2 8 1 0,2 8-2 16,0 8 1-16,2 9-86 16,0 3-64-1,-2 0-18-15,7 14-9 16,-7-12-3-16,3 10 23 0</inkml:trace>
  <inkml:trace contextRef="#ctx0" brushRef="#br0" timeOffset="418868.4252">24334 5369 150 0,'-10'7'138'15,"10"-7"-10"-15,-11 21-68 0,11-21-7 16,-10 29-16-16,6-13-48 15,0 3-51-15,3 7-52 16,-5-5-17-16,5 10-6 16,-11-9 27-16,6 8 110 15</inkml:trace>
  <inkml:trace contextRef="#ctx0" brushRef="#br2" timeOffset="425905.6488">23963 7926 91 0,'20'7'79'0,"-3"-7"15"15,-6 0 21-15,0 0-4 16,-11 0-4-16,0 0-10 16,4-28-9-16,-8 11-11 15,-12-11-14-15,-5 0-28 0,-9-12-30 16,-14 1 1-1,-15-13-4-15,-11 3 0 16,-18 4 1-16,-14 5 3 16,-11 4 2-16,-13 10 1 0,-10 4-3 15,-2 3-5-15,-3 15 2 16,2 6 1-16,9 10-2 15,5 10 3-15,9 11-7 16,16 5-2-16,16 13-3 16,14-3-1-16,19 6-2 15,18 3 0-15,20 0-1 16,19-3 0-16,21-2 6 15,21-7 1-15,22-6 3 16,19-6 3-16,18-7 1 16,13-7 0-16,12-15 0 15,6-4-2-15,5-11 2 16,-2-4-1-16,-7-8 1 0,-9-4-1 15,-14-3 0-15,-13-1-1 16,-19 0 0-16,-14-2-1 16,-19-3 2-16,-19-1-5 15,-15-8 3-15,-24-7 6 16,-17 4-2-16,-22-4 2 15,-24 3-3-15,-22 10 2 16,-21 9-3-16,-22 15 5 16,-13 20-7-16,-6 16-6 15,0 13 1-15,4 20 2 16,11 6 1-16,13 11 2 15,24 6-4-15,22-1-3 0,28 0-1 16,28-7 6-16,25 0-2 16,27-11 1-16,30-13-2 15,25-13 0-15,23-11 3 16,16-9 5-1,11-12 1-15,5-10-2 0,-1-11 1 16,-6-5-1-16,-6-5-2 16,-15-2 0-16,-22-1 0 15,-11-3-2-15,-20-1 5 16,-14-2-4-16,-17-3 0 15,-15 1-2-15,-19 3 6 16,-8-6-1-16,-17 0 3 16,-14 7 6-16,-10 3-9 0,-13 9-2 15,-15 10 3-15,-8 11-3 16,-14 14-1-1,-1 12 2-15,-1 12-3 16,7 6-4-16,11 13 7 0,10 2 2 16,20 0-6-16,21 1 2 15,22 0-2-15,23-3 0 16,24-7-1-16,24-8 2 15,24-8-2-15,20-12 3 16,21-10 3-16,12-12 1 16,12-10 1-16,7-10-1 15,-4-6 0-15,-9-2-3 16,-12-1 1-16,-15 1-1 15,-21 7 1-15,-18 2 0 16,-18 3-2-16,-19 2 0 16,-17-2 1-16,-17 2 2 15,-17-7 2-15,-16 2-2 0,-15-2 2 16,-17-2-1-16,-14 4 1 15,-14 8-1-15,-10 8-1 16,-6 11-1-16,-1 13 0 16,7 6 1-16,5 11-1 15,16 0-1-15,18 2-6 16,19-1 2-16,23 9-2 15,22-6 2-15,25-3-2 16,24-1 1-16,21-7-2 16,14-2 3-16,15-1 5 15,12-7 1-15,8-13 0 16,1-1-1-16,-7-6 1 15,-7-3 0-15,-10 2 0 0,-12-5-1 16,-14 3 1-16,-15 2-2 16,-15-2 2-16,-11 2-2 15,-11-6-1-15,-12 11 1 16,-12-24 0-16,-11 3 2 15,-6-3 1-15,-14-7 0 16,-12 3 0-16,-11 0 0 16,-12 6 2-16,-7 8-1 15,-8 4-2-15,-5 15 0 16,-2 10-2-16,2 8 0 15,7 3-1-15,12 9 1 16,10 1-6-16,17 4-1 16,19-4 0-16,19 2 1 0,27-2 0 15,21-10 3-15,25-5-2 16,22-5 1-1,15-9 5-15,18-9 1 16,12-12 2-16,6-8-2 0,-2-8 1 16,-1-3-2-16,-13-3 0 15,-9-4-1-15,-18 6 0 16,-17-1-1-16,-16 4 3 15,-20 3-2-15,-12-5 1 16,-22 0 0-16,-18-3 4 16,-15 0 0-16,-21-4 0 15,-14 5 0-15,-19 2-2 16,-16 9 0-16,-17 7 0 15,-10 15-1-15,-8 12-2 16,-5 13 0-16,2 10-1 16,0 12 2-16,14 3-2 15,17 4 2-15,16 0-6 0,21-2 0 16,24 6-2-16,21-8 1 15,29-1 0-15,26-6 0 16,25 1-1-16,20-11 2 16,23-3 5-16,14-6 2 15,14-11-1-15,10-11 2 16,3-7-1-16,-3-9 1 15,-6-11 0-15,-9-3-2 16,-10-10 1-16,-15 2-2 16,-18-3 2-16,-15-1-2 15,-20 1 2-15,-18-4-3 16,-21 0 4-16,-18 0-1 15,-23 0 3-15,-18 1-1 0,-21-1 0 16,-17 9-2-16,-19 5 1 16,-12 12-1-16,-9 10-3 15,-8 9-1-15,-3 14-2 16,5 1 2-16,5 11-2 15,15 4 4-15,12 3-1 16,23-6-3-16,18 3-2 16,23 3 2-16,27 3-2 15,20-1 1-15,24 1-1 16,23 2 0-16,18 0 0 15,17 4 5-15,12 3 1 16,9-9 1-16,6-5 1 0,1 2-1 16,-4-10 2-16,-6-1 0 15,-10-6 0-15,-11-6-1 16,-16-1-1-1,-12-7 0-15,-15-4 1 0,-14-9-1 16,-15-9 0-16,-10-8-4 16,-13-12 2-16,-16-8 0 15,-12-8 5-15,-14-3-1 16,-15-6 1-16,-17 9-3 15,-16 10 3-15,-17 11 0 16,-10 14 1-16,-3 21-2 16,-4 14-2-16,3 15 0 15,6 13-1-15,14 8 0 16,21 7-6-16,19 4 2 15,26 1-4-15,26-1 3 16,26-4-2-16,23-5 3 16,30-7-3-16,17-5 5 0,22-4 2 15,15-12 4-15,12-10-2 16,5-5 0-16,6-11-1 15,-5-8-2-15,-2-9 2 16,-9-6-2-16,-12-9 0 16,-13-4-2-16,-17-2 2 15,-14-10-1-15,-16-2 4 16,-15-5-2-16,-20-7 1 15,-17-1-1-15,-20 1 5 16,-16-1-1-16,-20 1 2 16,-16 10-3-16,-18 14 1 15,-14 9-2-15,-13 19 2 16,-8 15 0-16,-3 18-3 0,5 14 1 15,5 15-2-15,12 2 5 16,16 10-8-16,19 4 1 16,23-4-4-16,24-3 2 15,26 0-2-15,25-12 2 16,26-9-1-16,26-9 0 15,29-13 4-15,19-9 1 16,16-14 3-16,16-9-1 16,7-15 1-16,-3-5-3 15,-4-8 1-15,-9-2-1 16,-21 1 1-16,-18 0-3 15,-21 5 3-15,-23 2-2 16,-22 7 2-16,-19 3 1 0,-21-3 3 16,-24 7-2-16,-16-4 3 15,-19 5-1-15,-19-1-2 16,-14 9-1-1,-14-1 0-15,-11 11-1 0,-2 10-3 16,0 11 1-16,2 8-2 16,9 9 2-16,15 1 1 15,13 6-4-15,24 3-4 16,20-1 3-16,25 1 0 15,27-8 1-15,24-8 0 16,26-11-1-16,20-9 1 16,19-10 5-16,15-11 3 15,8-11-2-15,2-13 1 0,-5-1-3 16,-9-6 1-1,-16 3 0-15,-20 6-1 16,-23 3 2-16,-32 0 2 16,-26 12 0-16,-35 11-4 0,-35 8-29 15,-22 16-56-15,-29 8-49 16,-23 6-27-16,-11 7-7 15,-7-6-8-15,5-1-2 16</inkml:trace>
  <inkml:trace contextRef="#ctx0" brushRef="#br4" timeOffset="433613.8272">26723 8435 96 0,'-2'33'164'16,"-8"-13"8"-16,3-2-62 15,7-18-10-15,-9 15-11 16,9-15-12-16,0 0-29 16,0 0-14-16,-5-22-32 15,5 22-11-15,-4-26 1 0,4 26-2 16,-7-31 4-16,1 17-3 15,4-4 3-15,2 18 2 16,-11-22 4-16,11 22 0 16,0 0 2-16,-9-16-1 15,9 16-1-15,0 0 2 16,0 0 2-16,0 0 2 15,0 0 0-15,0 0 1 16,0 0-3-16,0 0 0 16,0 0-1-16,0 0-3 15,0 0-1-15,0 0-2 16,0 0-2-16,0 0 1 15,0 0 0-15,0 0 1 0,0 0 1 16,0 0 1-16,0 0-1 16,0-17 1-16,0 17 1 15,0 0 0-15,0 0 1 16,0 0-1-16,0 0 1 15,0 0-1-15,0 0 1 16,0 0-1-16,0 0-1 16,0 0 0-16,0 0 1 15,-5-16 0-15,5 16 0 16,0 0 0-16,0 0-1 15,0 0 3-15,0 0-1 16,0 0 1-16,0 0-2 16,0 0 1-16,0 0 1 0,-12-22-16 15,6 8-59-15,-1-8-37 16,-1-11-32-1,5 2-13-15,-1-11-2 16,4 7-7-16</inkml:trace>
  <inkml:trace contextRef="#ctx0" brushRef="#br4" timeOffset="435470.6556">26634 8338 210 0,'0'0'86'15,"0"0"3"-15,0 0 2 16,-6-25-8-16,3 5-9 16,-1-13-14-16,1-10-14 15,1-16-12-15,0-17-10 16,2-11-7-16,2-10-7 15,0-14-7-15,3-1-2 16,1-9 1-16,0 1-1 16,0 1 0-16,2 1-1 15,-1 0 1-15,3-6-4 16,-2 1-1-16,2 0 3 15,-1-2-4-15,-1 2 4 16,1-1-3-16,-5 6 3 0,5 5-3 16,-8 8 4-16,-1 6 4 15,-1 7-3-15,-5 4 2 16,-1 5 0-1,-8-2-2-15,4 2 2 0,-6 4 0 16,-1-5 1-16,0 3 0 16,1 3 1-16,2 2 1 15,0 7-3-15,0 3 4 16,2 7-1-16,1 9 1 15,-2 5 1-15,1 2 2 16,-2 10-1-16,0 2 1 16,0 6 0-16,-2 3 0 15,1 5-1-15,0-1 0 0,0 8-5 16,1 1 2-1,2 4-7-15,-1 5-1 16,2 0 0-16,0 4-1 16,-1 4 1-16,2 8 1 0,-4 8-4 15,4 14 2-15,-5 9 4 16,0 10 0-16,-2 9 2 15,2 12-4-15,-3 1 2 16,1 10-4-16,3-5 8 16,-3 3-9-16,1 1 4 15,6 0-4-15,2-4-1 16,0 6 0-16,2 3-1 15,1 4 1-15,2 9-1 16,3 4 2-16,2 8 0 16,-1 7 8-16,0 1-3 15,2 7 3-15,0 1-1 16,-1 1 1-16,-2-9-2 0,1-3 2 15,-2-7-4-15,2-7 1 16,0-5-1-16,-2-2 1 16,1-2-1-16,0 1-1 15,-3 6 1-15,-1 6-1 16,-1 4 1-16,0 13-2 15,-4 2 3-15,0 10-1 16,-1 3 0-16,-1-1-1 16,-3-2 1-16,2-9 0 15,-4-9 0-15,2-8-2 16,1-12-1-16,-1-5 0 15,2-9 0-15,-2-5 1 16,4 1 1-16,0 4-2 0,0 6 0 16,5 1-1-16,1 1 4 15,-1 4 1-15,2-1-2 16,2-11 2-1,1-5-1-15,1-8 1 0,0-6 0 16,0-8 2-16,0-6-4 16,0-5 0-16,2-4 2 15,0 2-1-15,1-1 0 16,1 1 0-16,2 2 0 15,0 2 0-15,4-4 1 16,-3 2-2-16,5-4 3 16,-1 4-2-16,2-7 1 15,1 4 0-15,3-3 1 0,1-1-1 16,1 6 0-1,-1-5-1-15,1 8 0 16,0-5 0-16,-1 8 1 16,-2-4-2-16,2 3 2 0,-2-6-1 15,1-3 3-15,0-4 1 16,-2-5-2-16,2-9-3 15,3-4 2-15,-1-8 1 16,2-7 1-16,2-6-1 16,5-8-1-16,0-4-2 15,4-6 2-15,1-9 3 16,2-6-4-16,-1-7-3 15,4-6-2-15,-4-6-1 16,2-8-3-16,-4-8 3 16,-4-12-3-16,1-12 2 15,-3-13 0-15,-4-13 3 0,-3-14 1 16,1-2 4-16,-5-10-1 15,3 0-1-15,-3-1 2 16,0 6-1-16,-2 6 2 16,2-3-1-16,-1 7-2 15,-6 1 0-15,-1-6 4 16,-3-5 1-16,-6-4-2 15,-4-8 2-15,-3 0-2 16,-2-7 3-16,0 4-1 16,-6-1-4-16,1 11-1 15,0 10 1-15,-1 12 0 16,-1 18 0-16,-1 10 0 15,0 17 0-15,-2 14 1 0,4 14 4 16,0 7-3-16,6 5-66 16,4-1-48-16,8-8-41 15,16 4-6-15,4-17-7 16,17 3-5-16</inkml:trace>
  <inkml:trace contextRef="#ctx0" brushRef="#br4" timeOffset="437187.0516">27759 8362 121 0,'0'0'146'16,"0"0"-20"-16,10 10-13 15,-10-10-6-15,2-22-13 0,-2-8-12 16,3-6-8-16,-2-21-20 15,3-12-30-15,-1-20-20 16,2-11-5-16,1-14-1 16,1-9-1-16,0-7 3 15,0-2-2-15,0-1 4 16,4 5-4-16,-2 2-5 15,1-1 4-15,0 4-2 16,-2 1 3-16,-1 0-4 16,1 5 4-16,-5-1-4 15,3 0 4-15,-2 4 6 16,-1 5-6-16,0 5 5 15,0 4-2-15,-3 3 0 0,1 9 0 16,-4 3-3-16,1 5 1 16,-7 2-2-16,-1 0 3 15,-4 0 0-15,-2 1 0 16,-2 0 1-16,0-1 1 15,-2 1 2-15,1 7 0 16,-3 5-2-16,2 9 1 16,-1 9 3-16,-3 11-1 15,-3 12-2-15,-7 15-3 16,-4 11-1-16,-2 15-4 15,-3 7 3-15,-1 15-1 16,3 9-3-16,2 4 0 16,3 10-1-16,9 6 6 0,7 3-3 15,5 3 7-15,8 6-5 16,0-1 3-1,5 10-4-15,4 1 2 16,2 0 2-16,2 12-2 0,-1 7 2 16,0 9-1-16,-4 13 0 15,2 9 2-15,-2 2 8 16,1 4-5-16,-4 3 3 15,2-6-2-15,-3-8 3 16,1-10-5-16,-4-14 5 16,0-14-6-16,0-7-4 15,0-4 2-15,-1-6 2 0,1 1 0 16,0 2-1-1,1 7 1-15,1 5-3 16,-3 13 2-16,1 4-1 16,1 1 1-16,-1 8 0 0,1-3-2 15,1-2 1-15,-1-6 1 16,1-2 0-16,0-8-1 15,2 1 1-15,-2-6-1 16,3 0-5-16,-4-2 0 16,2 8-1-16,-4 1 2 15,3 2-1-15,-5 7 0 16,5 1-1-16,-2 2 1 15,3-1-1-15,-4-1 7 16,7-3-4-16,0-5-1 16,0-7 3-16,3-8-2 15,-2-12 3-15,0-6-3 16,3-5 3-16,-4-5-4 0,0-6 1 15,1 1 2-15,2-3-2 16,-1 3 2-16,-2 1-2 16,4 2 2-16,-3 5-3 15,4-2 3-15,-1 4-1 16,0-2 1-16,-1-2-1 15,1-1 2-15,4-11 0 16,-3-3 1-16,3-8 1 16,2-2-1-16,2-8 1 15,-1-6 1-15,4-3-6 16,0-6 1-16,1-3 1 15,1-6 1-15,3-7 1 16,8-1 1-16,-4-9 0 0,5-7-1 16,1-4 5-16,3-3-3 15,4-5 0-15,-2-2-2 16,-2-2-3-1,2 1 2-15,-5-1-3 0,-1-3 1 16,-2 0-1-16,-1 3 2 16,-1-10-3-16,-5 0 1 15,0-8 1-15,-1-8-5 16,-2-13 3-16,-1-8-2 15,0-8 3-15,-3-12 0 16,1 0-1-16,-1-4 3 16,-2 3-3-16,-1 0 3 15,0 3-2-15,-2-2 3 0,-3 0-3 16,-2 0 0-1,-1-11 5-15,-7-10-3 16,-2-12 5-16,-4-1-3 16,-3-10 5-16,0 1-5 0,-1 3 1 15,-4 8 4-15,0 12-6 16,0 16 0-16,2 14 0 15,0 16 0-15,-1 12-3 16,4 9 4-16,0 4-86 16,1 5-65-16,1-6-13 15,6 8-3-15,-4-6-6 16,7 4-3-16</inkml:trace>
  <inkml:trace contextRef="#ctx0" brushRef="#br2" timeOffset="444910.8336">27649 8107 42 0,'-29'-25'71'15,"-21"-8"-6"-15,-9 7-53 16,-14-4-6-16,-16 15 7 16,-16 4 2-16,-8 13 1 0,-9 12 1 15,3 14 2-15,5 6-4 16,9 9-3-1,11 4-4-15,18 2-9 16,21 3-4-16,21-2 2 0,18 2 3 16,22-2 9-16,18 0 4 15,24-5 5-15,16-7 3 16,19-1 3-16,10-8 5 15,12-8 9-15,9-9 8 16,-1-10 6-16,-3-6 26 16,-12-15-6-16,-7 0 3 15,-22-9-4-15,-11-5-11 16,-25-8-14-16,-16-4-12 15,-25-7-15-15,-16-7-28 16,-24 2 1-16,-20 5-3 16,-22 2 2-16,-18 14 5 15,-17 11 5-15,-15 17-2 0,-8 16 1 16,-3 18 0-16,2 16-2 15,14 5 1-15,16 8-2 16,24 0 3-16,23 2-4 16,26 1 5-16,30-6 0 15,33-13 1-15,29-8 3 16,25-8-1-16,18-13 0 15,20-8 1-15,14-14 0 16,9-7-1-16,5-7-2 16,-11-5 2-16,-10 0-2 15,-11-4 2-15,-18 0 2 16,-16 3-7-16,-20-5-1 15,-16-4-3-15,-17-4 3 0,-15-4-3 16,-13-5-1-16,-14 3-3 16,-14-5 3-16,-13 4 3 15,-11 9 4-15,-14 10 0 16,-11 14-1-16,-7 9-1 15,-7 20 2-15,0 14 0 16,-1 9-3-16,11 10 0 16,14 4 0-16,15 5 0 15,19 3-1-15,19 1 1 16,25-1-2-16,22-5 3 15,26-3 0-15,22-2 2 16,19-5-2-16,13 0 4 0,19-9 5 16,3-7-1-16,6-8-2 15,-1-6 4-15,-4-10-2 16,-11-3 2-1,-15-15 2-15,-15-1-4 16,-15-12-9-16,-20-9-2 0,-17-6 2 16,-21-11-4-16,-24-2 2 15,-19-9-4-15,-21 1 1 16,-18-3-1-16,-16 8 6 15,-16 14 1-15,-10 13 2 16,-9 18-2-16,-1 18 1 16,3 19 0-16,6 16-1 15,11 9 0-15,14 10-1 0,16 8 3 16,17-1-4-1,21 0 4-15,18-1-4 16,16-2 4-16,20-4 2 16,13-5-1-16,14-6 3 0,10-8-2 15,12-12 2-15,7-3-1 16,5-16 0-16,3-10 4 15,-1-7-8-15,-2-11 3 16,-9-8-2-16,-7-2 1 16,-12-5-6-16,-14-5-2 15,-12-2 5-15,-16-2-6 16,-14-3 3-16,-14 0-2 15,-19 5 1-15,-10 0-1 16,-14 5 5-16,-13 10 1 16,-9 4-2-16,-7 16 2 15,-5 8-1-15,-1 11 1 16,2 10-2-16,4 0 2 0,8 9-2 15,13-1 1-15,12 6 1 16,13 0-1-16,13 4 0 16,15 1 0-16,14 0 1 15,13-2-1-15,14 4 0 16,14 1 3-16,11-4 2 15,13-6 0-15,8-7-5 16,8-6 6-16,8-5-4 16,1-9 4-16,1-8-1 15,-7-6-1-15,-4-7-2 16,-10-1 2-16,-14-2 0 15,-10-3-5-15,-14-6 2 16,-13-2-4-16,-16-4 2 0,-14-5-2 16,-11-3-1-16,-14-2-2 15,-11 0 4-15,-15 3 2 16,-10 8 2-1,-7 8-2-15,-8 14 2 0,-5 8-1 16,-1 14 0-16,2 10 0 16,7 9-1-16,7 6 0 15,13 3 0-15,14 5 2 16,16 0-3-16,15 0 2 15,20-1-1-15,16-2 4 16,20-4 0-16,15-3 0 16,14-7 3-16,16-9-3 15,11-5-3-15,4-10 5 0,8-12-3 16,-2-2-1-1,-4-13 0-15,-9 0 1 16,-8-8-3-16,-16-2 1 16,-15-5 0-16,-17 4-4 0,-14-7 4 15,-19 1-4-15,-21 2 2 16,-14 2-3-16,-22 9 2 15,-13 1 0-15,-17 12 2 16,-9 15 1-16,-13 11-2 16,-6 9 2-16,-2 12-2 15,1 11 1-15,5 3-2 16,11 0 3-16,18 0-1 15,16 2 0-15,21-4-1 16,21-3 2-16,21-2 3 16,25-11-3-16,21 1 3 15,16-4-2-15,15-8 4 16,13-4-4-16,11-7 5 0,7-6-3 15,7-6-5-15,-3-7 6 16,-5 0-7-16,-6-5 5 16,-13-4-3-16,-13 3 4 15,-14-3-8-15,-17-1 2 16,-14 1 3-16,-15 1-4 15,-16-2 4-15,-10-4-3 16,-15 2 1-16,-13 2-1 16,-10 3 4-16,-16 7-1 15,-10 4 0-15,-7 11 1 16,-12 10-2-16,2 4 2 15,-1 13-2-15,4 2 1 0,12 1-2 16,13 5 2-16,17 4 4 16,17-6-4-16,20 1 4 15,21-2-3-15,21-2 2 16,15-7-1-1,18-3 2-15,15-7-4 0,12-5 0 16,10-9 1-16,6-9 0 16,6-7 2-16,-2-6-6 15,-2-8 5-15,-6-1-4 16,-8-5 5-16,-12 1-3 15,-13-1-1-15,-15 0-4 16,-20 4 1-16,-14 1 5 16,-15 0-3-16,-19 5 0 0,-17 4-1 15,-15-1 1-15,-16 8 1 16,-13 8 3-1,-15 5-3-15,-11 9 1 16,-8 10 0-16,-5 7 0 0,-3 9-1 16,2 5-1-16,6 2 2 15,14 5 2-15,9-7 0 16,21 2 0-16,22-5-3 15,18-8 4-15,23 1-4 16,24-7 5-16,21-7-3 16,20-4-1-16,23-5-1 15,16 1 1-15,10-6 1 16,10-6 1-16,5 1 1 15,1-5-5-15,-8-8 8 16,-9 3-6-16,-14-6 6 16,-17-1-7-16,-18-4 0 15,-24-9-2-15,-18-7 0 0,-27-3 3 16,-21-1-6-16,-21-6 2 15,-23-4-3-15,-18 6 6 16,-16 3 1-16,-13 8 0 16,-6 13 0-16,-6 10 1 15,1 14-1-15,2 14 0 16,5 16 0-16,12 10-1 15,13 6 0-15,14 9-2 16,17 4 3-16,16 2 1 16,19 5-1-16,24-7 1 15,21 0 0-15,22-8 2 16,22-4-1-16,23-10 4 15,18-8-4-15,18-15 0 16,14-10 1-16,13-11 0 0,-1-13 2 16,2-11-6-16,-2-7 3 15,-10-10-2-15,-13-7 1 16,-16-4-3-16,-20-4-1 15,-25-5 0-15,-19 1-2 16,-26-4 5-16,-25 2-2 16,-24 6 2-16,-24 6-2 15,-22 7 1-15,-16 16 3 16,-17 13-2-16,-11 16 1 15,-10 16-1-15,2 18 0 16,-3 10-2-16,5 13 1 16,11 7 0-16,11 9-2 0,17 0-3 15,18 1 4-15,18-1-1 16,17 0 2-1,22-6 2-15,16 1-2 16,23-9 3-16,18-5-1 0,18-6 5 16,17-5-4-16,17-8 2 15,13-5-2-15,15-11-1 16,9-11 1-16,5-4 0 15,-2-7 0-15,-6-11 1 16,-12-3 1-16,-13-9-5 16,-15-2 1-16,-21-8-3 15,-19-2 4-15,-20-9-5 16,-22-5 3-16,-16 0-4 15,-17-5 0-15,-16 6 4 16,-17-5 1-16,-15 10 2 16,-14 6-1-16,-9 14 0 15,-9 10 1-15,-3 11-1 0,-3 12 0 16,3 12-1-16,7 9-2 15,17 10 0-15,11 6 0 16,21 4-1-16,16 8 2 16,25 4-2-16,21 3 2 15,22-1-3-15,18 2 6 16,20-6 1-16,16-3-3 15,16-10 3-15,15-7-2 16,4-10 3-16,4-16 0 16,5-8-2-16,-6-11-1 15,-8-12 0-15,-11-3 2 16,-17-10-7-16,-21 0 3 15,-17-10-2-15,-27-1 0 0,-24 1 4 16,-21-4-3-16,-23 6 0 16,-18 4-1-16,-19 3 5 15,-12 14-3-15,-11 12 2 16,-3 12-1-16,-2 11-1 15,4 12 1-15,8 10-2 16,11 4 0-16,15 4 1 16,16-2-1-16,18 1 1 15,15 2-1-15,19-6-1 16,19-1 2-16,16-7-1 15,19-2 1-15,13-3-1 16,15-2 2-16,13-7-3 0,7-3 4 16,9-7 0-16,-6-2 0 15,0-5 1-15,-6-1-1 16,-12-2 2-1,-11-1 0-15,-16-1-1 0,-14-4-1 16,-14 0 1-16,-8-3-2 16,-17-1 1-16,-12-4-1 15,-14-1 1-15,-12 3-2 16,-12 1 2-16,-12 5 1 15,-14 10-3-15,-7 6 2 16,-11 8 0-16,2 8-2 16,2 8-1-16,8-2 0 15,13 2 0-15,16 1 2 16,17-1-3-16,18-5 4 15,21 0-3-15,21-9 5 16,19-1-2-16,19-10 2 16,15-1-3-16,12-7-1 0,9-7 2 15,6 2-2-15,5-8 2 16,-7-1-3-16,-6-3 4 15,-14 3-3-15,-14-2 2 16,-18 1 0-16,-16-4 0 16,-18 3-1-16,-17-6 1 15,-17 1-1-15,-17 4 0 16,-11-2-1-16,-16 9 2 15,-9 1-1-15,-11 11 1 16,-7 10 0-16,-8 11-1 16,1 6 0-16,1 13-2 15,4-1 1-15,10 5-2 16,13 0 2-16,17-4-2 0,16 0 1 15,22-9-2-15,19-6 3 16,27-9 0-16,19-6 0 16,21-10 0-16,17-6 1 15,14-4 0-15,8-8 0 16,4-4 2-16,2 1-3 15,-10 0 3-15,-8 0-2 16,-18 8 1-16,-16 1 0 16,-17 7 1-16,-20-2-1 15,-26 12-1-15,6-18 2 16,-29 10-1-16,-12 4 0 15,-14-3 0-15,-11 5-1 16,-12 2 0-16,-7 9 1 0,-5 3 1 16,-3 6-2-16,7 4 0 15,4 4-1-15,14-2 0 16,12 2 1-1,17 4-2-15,16-6 0 0,20-3-1 16,17-8 1-16,18 0 0 16,15-6 2-16,18-7-2 15,6-7 1-15,14-6 1 16,6-6 0-16,2-3 1 15,-3-4-1-15,-4 2 1 16,-11-7 0-16,-9 6 1 16,-10 1-1-16,-20 3 1 15,-11 7-1-15,-17-1 0 0,-14 15 1 16,-18-16 1-1,-17 18-2-15,-17 5-1 16,-15-4-41-16,-11 8-70 16,-12-1-38-16,-11-8-9 0,-1-6-11 15,-8-16-4-15,8-3 20 16</inkml:trace>
  <inkml:trace contextRef="#ctx0" brushRef="#br2" timeOffset="446159.1216">23601 8118 491 0,'-20'19'176'15,"-14"-7"-7"-15,-10-10-83 0,-9 5-88 16,-8-4 0-16,-9-3 1 16,-7-3 0-16,-7-9 0 15,-2-6 1-15,-1 3-1 16,-4-4 1-16,1 8 0 15,-2 10 0-15,1 13 1 16,3 14-2-16,1 12 1 16,8 14-2-16,8 8 1 15,15 8-8-15,15 1-3 16,20-2 2-16,18-8 0 15,25-14 8-15,21-12-3 16,23-15 3-16,19-18 4 16,17-21 4-16,8-12 6 15,6-16-4-15,1-11 0 0,-6-8-7 16,-9-3 3-1,-15 2 0-15,-16-2-6 16,-19 7 5-16,-14-2-3 0,-22 7 2 16,-12 4-3-16,-19 1 5 15,-13 9-3-15,-16 9 1 16,-11 7-1-16,-15 15 0 15,-15 12 0-15,-9 14-1 16,-10 14 3-16,-7 19-5 16,-2 17 3-16,-2 8-4 15,6 9 2-15,10 3-5 16,18-3 3-16,16-3-2 15,19-6 2-15,24-8-2 16,20-15 3-16,24-11 0 16,24-13 3-16,20-13 0 15,16-10 0-15,21-9 0 0,13-11-1 16,8-10 4-16,6-10-5 15,0-8 3-15,-4-2-3 16,-10-2 5-16,-13-4-3 16,-20-1 1-16,-17 2-2 15,-23-2 1-15,-17 3-2 16,-26 2 2-16,-17 5-2 15,-18 8 2-15,-19 0 0 16,-16 12 3-16,-15 6-3 16,-14 18 2-16,-14 8-1 15,-6 17 0-15,-7 15 0 16,-1 13-3-16,1 5 2 15,8 11-6-15,16-2 3 0,19 2-4 16,19-2 5-16,28-9-4 16,24-8 2-16,26-11-1 15,24-8 1-15,28-14 1 16,23-14 3-16,18-9-1 15,19-13-1-15,15-13 3 16,5-12-1-16,7-8 1 16,-2-9-1-16,-11-4 3 15,-15 1-4-15,-19-2 3 16,-21 5-2-16,-25 5 0 15,-24 3 4-15,-28 10 0 16,-25 9 3-16,-24 6-4 16,-20 9 5-16,-25 9-8 0,-20 12 0 15,-15 13 0-15,-12 9-6 16,-11 12 2-1,0 6-4-15,0 15 4 16,7 5-4-16,9 5-3 0,17 2-67 16,22-4-64-16,21 0-18 15,18-17-10-15,25-12-6 16,25-33-7-16</inkml:trace>
  <inkml:trace contextRef="#ctx0" brushRef="#br5" timeOffset="499273.776">23691 12714 175 0,'10'-14'98'15,"-10"14"-4"-15,13-23-4 16,-13 23-1-16,0 0-11 15,0 0-12-15,0 0-17 16,0 0-19-16,0 0-15 16,-11 9-1-16,11-9-2 15,0 0 0-15,0 0-3 16,-12 7-3-16,12-7-2 15,0 0-2-15,0 0-1 16,0 0-1-16,0 0-1 16,0 0 0-16,-11 7-1 15,11-7 3-15,0 0 1 0,-7 22-1 16,2-8 0-16,-3 9 1 15,-1 8-1-15,-3 7-1 16,-4 14 1-16,-4 10-3 16,-4 13 2-16,-8 13-2 15,-6 12-3-15,-6 13 2 16,-6 8 0-16,-2 5 1 15,-9 2-1-15,4 0 1 16,-6-8-3-16,2-2 3 16,4-15-1-16,4-6 0 15,8-15 1-15,6-16-2 16,8-11 1-16,6-10 1 15,8-9 1-15,5-13 0 0,4-2 1 16,8-21 0-16,-8 24 2 16,8-24 0-16,-9 15-1 15,9-15 0 1,0 0 0-16,-11 19 0 0,11-19-1 15,0 0 2-15,-13 21-3 16,13-21 1-16,-22 30 1 16,11-8-1-16,-8 11 0 15,-3 7 0-15,-5 5 2 16,-3 8-5-16,1 1 4 15,0 2-2-15,2-6 1 16,4-7-2-16,4-7 3 16,5-8 1-16,4-2-2 0,2-10 4 15,8-16-1 1,-11 26 1-16,11-26-2 15,-10 29 2-15,10-29-5 16,-10 31 3-16,10-31-1 0,-12 30-3 16,12-30-8-16,-5 19-62 15,5-19-29-15,0 0-28 16,11-11-7-16,-3-11-16 15,10-1-6-15,-7-13 89 16</inkml:trace>
  <inkml:trace contextRef="#ctx0" brushRef="#br5" timeOffset="499929.1272">22387 14310 417 0,'0'0'162'0,"0"0"-10"0,0 0-102 15,14 10-46-15,-4-8-3 16,-10-2 0-16,17 10-4 15,-17-10 3-15,9 17-2 16,-9-17 4-16,0 23-3 16,0-23 3-16,-13 31 0 15,4-5 2-15,-6 7 1 16,-3 8-3-16,-3 20 2 0,-2 8-6 15,0 13 3-15,-1 9-4 16,2 6 2-16,4 2-1 16,5-4-1-16,3-7 2 15,5-11-3-15,1-19 8 16,6-9-4-16,0-16 3 15,0-5-4-15,-2-28 3 16,7 17 3-16,-7-17 0 16,0 0-2-16,0 0-3 15,0 0 0-15,0 0 0 16,0 0-1-16,11-4 1 15,-11 4-4-15,0 0 2 16,17 0 0-16,-4 0 2 0,5 2 0 16,6 0 1-16,4-4-1 15,6-1-1 1,6-4 3-16,6-5-1 15,6-9-1-15,4-3 1 0,0-4 0 16,5-3-3-16,-4-4 5 16,-3 2-4-16,-6 4 3 15,-8 5-2-15,-8 8 5 16,-10 6-3-16,-6 1 4 15,-16 9-2-15,11-2 0 16,-11 2-30-16,0 0-48 16,0 0-28-16,17 2-29 15,-4-14-19-15,9 1-11 0,6-14 1 16</inkml:trace>
  <inkml:trace contextRef="#ctx0" brushRef="#br5" timeOffset="501317.8476">25521 12722 41 0,'0'-17'34'0,"0"17"6"15,0 0 7-15,0 0 13 16,0 0 10-16,0 0 18 16,0 0 7-16,-3-16-3 0,3 16-7 15,0 0-8-15,0 0-12 16,0 0-15-16,0 0-15 15,0 0-19-15,0 0-13 16,0 0 0-16,0 0-1 16,0 0-1-16,0 0-2 15,0 0 0-15,0 0 0 16,0 0 0-16,0 0-1 15,0 0 0-15,14 14 1 16,-14-14 1-16,19 21-1 16,-3-7 3-16,3 3-2 15,1 6-1-15,5-1 1 16,2 6 0-16,3 3-1 0,-1 0 1 15,2 4 0-15,1-1-3 16,-3 8 1-16,-1-4-2 16,0 5 2-16,-4 2-1 15,2 6 1-15,0 2 0 16,-2 4-2-16,1 6 2 15,1 2 0-15,4 6 3 16,3 6-2-16,2 0 2 16,2 3 0-16,0-2 0 15,4-2 3-15,-1-1-3 16,3-1 3-16,-2-10-3 15,-1-2 2-15,0-5 1 0,-3-1-2 16,0-9-1-16,-4-1 0 16,1-1 1-16,-2-1-1 15,-4-1 1 1,-1 0-2-16,-2-6-1 0,-1 1 3 15,0 0-1-15,-1-5 0 16,0-4-1-16,3 2 0 16,-3-1 1-16,0-8-1 15,1 1 0-15,0-6-1 16,-4 2 1-16,-3-3 0 15,-2 1 2-15,-4-7-2 16,2 4 2-16,-13-14-2 16,17 21 0-16,-17-21 0 15,10 17-1-15,-10-17 0 16,0 0-1-16,4 19 0 15,-4-19-2-15,0 0 3 16,0 0-1-16,0 0 3 0,0 0 0 16,0 0 2-16,0 0 1 15,0 0 2-15,0 0-2 16,0 0-2-16,0 0-48 15,0 0-53-15,11-2-36 16,-11 2-20-16,9-22-3 16,-3 8-5-16,-6-19 8 15</inkml:trace>
  <inkml:trace contextRef="#ctx0" brushRef="#br5" timeOffset="502191.6492">27064 14128 271 0,'-20'5'139'15,"20"-5"-42"-15,-13-3-37 0,13 3-9 16,0 0 0-16,0 0-6 16,-11-11-3-16,11 11-10 15,0 0-10-15,4-14-7 16,-4 14-2-16,0 0-3 15,0 0-3-15,7-19-1 16,-7 19-4-16,0 0-4 16,0 0-2-16,0 0-2 15,0 0 0-15,0 0 0 16,-13 5 2-16,13-5 2 15,0 0 0-15,0 0 2 16,-12 7 1-16,12-7-1 16,0 0-1-16,0 0 0 0,-1 18-1 15,1-18 0 1,4 34 1-16,1-9 1 15,1 6 1-15,2 14 3 16,3 3 0-16,4 8-1 0,-1 8 1 16,6 1 0-16,-2-1-1 15,2 2 0-15,-2 2-3 16,-2-4 1-16,0-7-1 15,-4-2 0-15,-2-10 1 16,-3-8-1-16,-1-6 0 16,-1-7-2-16,-4-5 2 15,-1-19 1-15,0 16 5 0,0-16 0 16,0 0 1-1,-14 8 0-15,14-8 1 16,-20 0-1-16,8 0 0 16,-4 0-1-16,-3 2-4 0,-1 0-2 15,-3 5 1-15,-3-4-2 16,-3 6 1-16,-4 0-1 15,-4 1 1-15,-2 2 0 16,-2-2 0-16,-4 3 0 16,-3-1-1-16,-3 0 1 15,1-2 1-15,1 1-1 16,3-5 0-16,3 3-1 15,5 0 1-15,14-8-6 16,0 1-36-16,24-2-53 16,-13 9-44-16,13-9-19 15,17 5-6-15,-4-21-1 16,13 1 29-16</inkml:trace>
  <inkml:trace contextRef="#ctx0" brushRef="#br0" timeOffset="509945.6885">19614 17219 282 0,'-16'13'168'16,"5"0"-60"-16,11-13-25 0,-20-1-15 16,20 1-12-16,-12-37-41 15,10-3-1-15,2-15-8 16,1-7 4-16,0-16-4 15,3-10 0-15,1-6-3 16,-4-8-4-16,-1-11 2 16,-1-6 1-16,-8-7 0 15,-2-9 0-15,-7-6 0 16,-5-1 2-16,-7-6-1 15,-2-1 2-15,-2 10-2 16,-2 8-3-16,0 15 1 0,1 8-1 16,2 18-1-16,0 9 1 15,6 15-5-15,2 11 1 16,1 12-2-1,5 11 0-15,2 13 1 0,3 7-1 16,5 17 0-16,-2 13-1 16,3 15 1-16,3 15 1 15,0 16 2-15,2 14 6 16,2 12-6-16,-2 11 1 15,2 6 1-15,0 12 1 16,-1-1-1-16,-1 0 1 16,-2-1-2-16,0 1 0 15,-5-2 3-15,1-3-4 16,-2-4 1-16,-2-4-2 15,4-3 1-15,-4-5-3 16,6 2 4-16,2-4-4 16,4-1 2-16,2 1 8 0,4 0-6 15,0 2-1-15,1-4 1 16,4 4 3-16,-4-3-3 15,0-4 1-15,-2-2 1 16,-1-8-5-16,-1-6 5 16,0-8 2-16,0-7 1 15,1-4-1-15,2-1-1 16,1-6 0-16,4-1 2 15,1 5-5-15,4-4 5 16,5 6-2-16,4-4 1 16,3 2-4-16,3-5 7 15,2-2-7-15,-1-9 5 16,2-4-2-16,-4-7 2 0,-1-4-3 15,-5-2 3-15,-1-8 1 16,-2-6-2-16,-2-3 4 16,-1-8 0-16,3-2 0 15,-1-8 0-15,1-6-3 16,0-9 2-16,1-4 1 15,0-5-2-15,-2-7 0 16,-2 1-8-16,-4-1 6 16,0-5-3-16,-4 2 3 15,-4-14-3-15,-5-7-2 16,-7-18-1-16,-4-4 2 15,-9-16 1-15,-3-7-1 0,-3-5-2 16,1-4 4-16,-1 2-1 16,3 11 4-16,6 15 0 15,4 3 1-15,7 10-60 16,5 0-45-1,2 5-40-15,8 10-22 0,-3-6-8 16,4 16 6-16</inkml:trace>
  <inkml:trace contextRef="#ctx0" brushRef="#br0" timeOffset="511271.799">20286 16614 30 0,'-7'-32'29'0,"10"6"3"0,0-6 3 16,1-10 16-16,0-10 5 15,1-12 20-15,-1-10 17 16,-2-18-6-16,1-14-9 16,-8-18-8-16,4-15-5 15,-3-11-15-15,0-5-4 16,-2-5-23-16,1 2-21 15,-2 9-2-15,0 11 2 16,-3 18 0-16,-3 13 1 16,-5 15 0-16,-2 11-6 0,-7 15 4 15,-2 7 0-15,-4 14-2 16,0 11 2-1,0 6-4-15,0 12-1 16,3 8-4-16,0 15 8 0,4 10-7 16,4 14-3-16,5 14 5 15,4 14-3-15,4 17 3 16,2 12 3-16,5 13 0 15,0 6 1-15,6 9 2 16,-3 0 0-16,0 3-2 16,3 1-1-16,-4 3 1 15,0 1 0-15,0 4 1 16,-4 1 3-16,3 6-2 15,0 3 2-15,1 6 2 16,4-2 1-16,2-4-3 16,5-5 1-16,7-1 0 15,4-13-3-15,5-1-1 0,5-12 0 16,1-4 0-16,1-5-3 15,0-5 3-15,0-6-3 16,-7-3 2-16,-1-3 0 16,-7-6 2-16,-2-3-1 15,-5-7-2-15,-1-10 5 16,-3-9-1-16,-2-9 2 15,-3-12-3-15,4-3 0 16,-7-21 0-16,15 12 1 16,-4-20 2-16,5-3-5 15,3-4 2-15,0-8-2 16,2-4 5-16,2-8-5 15,-1-3 4-15,-2-12-1 0,-1-2 0 16,-3-12-1-16,-4-7 2 16,-5-14-1-16,-7-10-1 15,-4-23 4-15,-7-12-4 16,-6-7 1-16,-3-6 0 15,-2 6-2-15,0 4-2 16,0 13 0-16,4 18 3 16,2 19-1-16,2 19-16 15,2 12-47-15,3 17-39 16,1 3-25-16,1 2-25 15,4 9-9-15,0-3-8 16,4 3 124-16</inkml:trace>
  <inkml:trace contextRef="#ctx0" brushRef="#br0" timeOffset="513409.1771">20144 15265 81 0,'20'158'23'15,"8"34"-2"-15,1 28-2 16,6 18-8-16,0 13-13 0,-5 2-10 16,0-16-3-16,-8-31 2 15,-5-33-4-15,-9-48-10 16,-4-45-1-1,-6-58 3-15,-5-50 10 0,-2-63 15 16,-3-53 0-16,1-41 5 16,-3-40 11-16,3-23 20 15,-4-13 6-15,4 3 1 16,-4 5 5-16,2 25-5 15,2 24-7-15,-2 27-4 16,0 35 4-16,-5 30 0 16,5 25 9-16,0 21 17 15,2 25-7-15,1 20-6 16,10 21-1-16,-7 54-3 15,11 23-7-15,7 45-18 16,7 37-43-16,6 47-38 16,6 31-5-16,5 36 5 0,0 8-2 15,-4-4 1-15,-1-18-5 16,-4-30 10-16,-7-47 22 15,-7-52 14-15,-6-47 5 16,-6-61 4-16,-3-53-1 16,-3-50 3-16,-4-42 3 15,-3-35 1-15,-5-34 10 16,-1-31 7-16,-5-14 4 15,-1-6 3-15,-3 6 9 16,2 10 3-16,2 23 3 16,-2 15-2-16,3 34 5 15,2 30 7-15,6 33 26 16,-1 23-5-16,6 29-12 0,-1 30-5 15,9 50-1-15,2 50-1 16,7 52-6-16,5 57-19 16,3 45-36-16,10 48-12 15,1 29 4-15,4 16-1 16,3-17-4-16,-2-29 1 15,-4-43-2-15,-4-56-2 16,-4-49-16-16,-9-61 6 16,-4-49-5-16,-6-58 4 15,-8-51-3-15,-4-48 4 16,-5-44 1-16,-4-36 10 15,-2-44 26-15,-2-29 6 0,1-14 5 16,2 0 7-16,3 14 6 16,1 13-6-16,1 28 6 15,1 32-1-15,-2 36 0 16,2 33 26-16,-1 36 26 15,-4 30-13-15,3 36-6 16,-3 38 2-16,4 49-1 16,2 55-2-16,6 59 2 15,4 69-37-15,6 51-31 16,8 51-4-16,2 19 8 15,8 2-5-15,3-29-8 16,6-39 0-16,0-51-12 16,4-70 6-16,-4-58-3 15,1-66 8-15,-6-49-11 16,2-40 8-16,-10-30 3 15,-2-37 2-15,-9-33 6 16,-8-33 5-16,-5-30 7 0,-6-28-1 16,-5-23 7-16,-4-6 0 15,-1-4 7-15,-2 8 1 16,2 17 6-16,2 21 4 15,-1 26 3-15,5 35 18 16,3 36 19-16,2 32-4 16,2 26-8-16,0 40-6 15,6 42-4-15,4 57-5 16,4 61 3-16,5 66-21 15,7 59-35-15,6 70-28 16,0 43 4-16,9 32 4 16,-1-13-1-16,0-25 2 15,2-50-11-15,-1-61 3 0,-1-70 13 16,-3-81 28-16,-4-68-5 15,-5-69 2-15,-2-51 0 16,-4-43 0-16,-10-45 2 16,-5-35 0-16,-6-30-1 15,-6-25-1-15,-8-9 3 16,0-5-1-16,-6 15 3 15,1 19-3-15,-1 27 7 16,-2 28 7-16,1 38 18 16,3 37 43-16,-1 40 0 15,3 36-6-15,3 46 1 16,2 44-1-16,8 52-2 15,4 56-11-15,10 46-19 0,7 51-54 16,13 26-2-16,8 15 2 16,3-9-7-16,11-20-1 15,0-36-5-15,4-51-5 16,-2-50-7-16,-5-59 11 15,-5-52-1-15,-7-50 2 16,-11-43 3-16,-7-47 2 16,-12-36 1-16,-12-30 7 15,-8-34 11-15,-8-15 1 16,-6 3 7-16,-1 15 6 15,0 19 8-15,2 31 9 16,0 32 12-16,7 36 16 16,7 39 26-16,2 27 9 0,6 29-6 15,3 29-4-15,6 34-9 16,7 44-16-1,11 42-32-15,5 43-49 16,6 29-40-16,7 37-22 0,4 12-1 16,1-1 2-16,-1-29-2 15,-1-42 6-15,-7-46 20 16</inkml:trace>
  <inkml:trace contextRef="#ctx0" brushRef="#br0" timeOffset="514516.8694">19968 15487 122 0,'-40'-154'66'16,"8"41"34"-16,5 46 2 16,3 32-17-16,7 38-7 15,5 46-16-15,9 37-14 16,6 44-15-16,11 33-18 0,10 29-46 15,7 16-7-15,8 13 10 16,5-13-6-16,8-19 3 16,-1-37-1-16,2-34 2 15,-4-37-10-15,-8-31 6 16,-7-36-2-16,-4-26 2 15,-11-28 0-15,-8-20 5 16,-7-27 0-16,-10-27 8 16,-3-28 12-16,-8-33 4 15,-3-24 6-15,-4-17 6 16,3-6 10-16,-1 6 9 0,2 13 16 15,0 23 18-15,7 33 13 16,-2 35 3-16,10 39 0 16,-3 30-10-16,8 43-7 15,-7 20-12-15,14 43-9 16,1 39-26-16,6 38-11 15,1 44-2-15,9 28-1 16,2 29 0-16,5 15-3 16,3-7-1-16,0-8-7 15,-2-23-1-15,-4-38-8 16,-4-40-28-16,-4-41-27 15,-10-31-2-15,-9-36 0 16,-1-32 4-16,-10-32 2 0,-3-39 8 16,-7-37 8-16,-3-30 29 15,-3-32 26-15,2-20 10 16,0-20 6-1,0 4 6-15,7 12 7 0,0 27 9 16,4 26 32-16,3 38 12 16,6 44-3-16,2 41-1 15,8 60-4-15,-1 57-16 16,7 42-36-16,5 48-21 15,2 33-34-15,1 25-13 16,0 9-2-16,1-1-1 16,-6-30-3-16,3-36 4 15,-7-46 15-15,-9-48 10 0,-2-44-3 16,0-51 2-1,-16-38 0-15,0-39 3 16,-5-30 3-16,-4-24 2 16,-3-10 14-16,-4-13 2 0,-2 5 5 15,-2 13-3-15,2 16 15 16,3 27 19-16,1 24 25 15,3 25 14-15,5 22-1 16,8 22 2-16,6 22-3 16,7 11 0-16,13 17-11 15,-1 11-25-15,13 8-21 16,3 4-14-16,4 7 2 15,5 4-5-15,-1 1 5 16,2-2-2-16,-4-1 1 16,-3-5 2-16,-3-6-8 15,-6-5-3-15,-9-14-24 16,-4-7-16-16,-8-21-10 0,0-24 1 15,-11-1-2-15,0-37 2 16,-6-33 7-16,2-18 4 16,-3-16 22-16,1-8 20 15,1-6 7-15,6 11 2 16,-4 13 28-16,4 16 21 15,4 30 1-15,3 21 2 16,3 28-40-16,0 0-62 16,-5 45-43-16,1-17-23 15,6 10-30-15,-6-19-29 16,4-19 139-16</inkml:trace>
  <inkml:trace contextRef="#ctx0" brushRef="#br0" timeOffset="518136.371">19463 15582 204 0,'-13'17'75'0,"11"13"3"15,0 23-11-15,6 22-11 16,2 25-17-16,1 16-21 16,6 19-17-16,-2 12-7 15,-2-7-4-15,1-13-12 16,-4-27-8-16,-2-27-2 15,-4-38-3-15,0-35 6 16,-13-68-1-16,3-32 4 0,-4-30 6 16,-2-29 10-16,1-25 13 15,-3-12 3-15,-1 6 7 16,4 13 10-16,1 25 28 15,-1 24 13-15,4 33 0 16,-1 27 0-16,3 35 2 16,-3 30-4-16,4 27-1 15,-7 35-14-15,5 28-24 16,-2 37-21-16,0 27 3 15,-2 34-4-15,2 21-15 16,2 17-14-16,1-10-7 16,2-17-16-16,0-32-25 15,10-41-3-15,-3-43-5 16,9-52 5-16,1-54 11 0,5-51 16 15,-1-39 1 1,3-31 26-16,-1-28 24 16,-3-20 6-16,-6-15 2 0,-6-4 8 15,-7 8 3-15,-4 14 7 16,-4 24 19-16,-6 24 25 15,-2 38 5-15,-1 29 0 16,3 35 1-16,1 40-10 16,7 47-1-16,4 44-12 15,10 47-14-15,4 44-33 16,8 38-2-16,9 35-32 15,4 12-11-15,6-2-16 16,-1-26-26-16,1-36-8 16,-6-50-3-16,0-53 3 15,-9-56-2-15,-7-68 30 16,-6-47 11-16,-10-44 22 0,-6-32 26 15,-7-30 17-15,-7-16 5 16,-3-13 5-16,-4 9 10 16,2 15 23-16,3 30 31 15,1 28-2-15,7 40-4 16,-1 41-4-16,20 45-4 15,-13 58-8-15,17 46-10 16,3 42-26-16,6 34-32 16,7 31-2-16,3 14-7 15,2 5-27-15,0-22-9 16,1-23-24-16,-8-41-15 15,2-42 6-15,-8-50 1 16,-12-52 3-16,13-42 8 0,-9-46 33 16,-4-32 14-16,2-32 33 15,2-17 20-15,2-13 5 16,4 0 6-16,0 4 3 15,3 18 1-15,-1 17-3 16,2 29-2-16,-5 18 16 16,0 34-8-16,-7 17-5 15,2 28-6-15,-4 17-4 16,-7 53-3-16,2 34-5 15,0 39 1-15,3 37-29 16,-2 27 3-16,3 23-6 16,1 7 3-16,1 3-22 15,3-25-25-15,2-30-18 0,-1-38-18 16,2-46 3-16,-1-44 0 15,-6-40 4 1,11-47-1-16,-2-41 21 16,-9-43 29-16,0-36 29 0,-4-28 22 15,-5-30 7-15,-4-12 11 16,-4-6 10-16,-5 18 24 15,-3 19 3-15,0 37-4 16,-3 34-9-16,1 43-4 16,-2 38-7-16,2 46-7 15,1 51-16-15,5 50-25 16,3 58-6-16,7 46 3 0,3 58-2 15,10 36-3 1,6 25-5-16,11 10-9 16,6-13-27-16,2-36-18 15,6-35-12-15,-3-56-18 16,-2-57-2-16,-10-51-1 0,-2-52 6 15,-13-48 8-15,-6-48 32 16,-11-42 15-16,-6-49 19 16,-10-45 20-16,1-38 12 15,-6-43 9-15,0-20 17 16,7-3 14-16,3 13 24 15,8 23 11-15,2 35-6 16,6 45-5-16,1 40-6 16,5 54-8-16,-3 38-17 15,0 39-13-15,-3 35-28 16,-2 44-4-16,2 51-5 15,0 56 2-15,7 74-4 0,4 45 1 16,13 57-5-16,6 28-2 16,11 4 2-16,1-27-6 15,8-32-22-15,-1-65-17 16,4-70-4-16,-6-65-3 15,-3-79 2-15,-6-71 0 16,-5-45 3-16,-7-47-3 16,-6-43 31-16,-1-29 16 15,-7-27 6-15,1-24 1 16,-1 2 4-16,-1 9 3 15,-2 20-3-15,0 22 10 16,-6 30 14-16,-1 37 14 16,-8 25 13-16,-5 48 4 0,-8 25-4 15,-5 42-1-15,-7 36-1 16,1 47-2-16,-1 52-25 15,6 49-10-15,6 51-16 16,8 33-2-16,15 18 2 16,9 1-3-16,10-17 0 15,12-28-10-15,7-44-11 16,5-53-17-16,2-57-10 15,-1-50-2-15,-1-41-4 16,-7-41-1-16,-7-32 4 16,-7-35 3-16,-6-31 22 15,-11-33 12-15,-10-24 12 16,-8-21 5-16,-6-17 0 0,-9 1 6 15,-7 18 34-15,-1 30 22 16,-7 30-2 0,1 51 5-16,-4 37-5 15,1 61 6-15,2 58-5 0,8 55-6 16,3 48-35-16,13 42-16 15,9 44-5-15,14 19-5 16,10 16 6-16,13-8-11 16,9-26 2-16,4-37-18 15,8-50-2-15,-3-53-14 16,1-61 6-16,-8-59 0 15,-2-47-6-15,-9-48 5 16,-2-22 3-16,-9-27 18 16,-9-17 4-16,-9-15 11 15,-8-9 1-15,-5 7 0 16,-9 12 6-16,-1 10 4 15,-5 25 35-15,-4 20 1 0,-1 28 0 16,5 37-2-16,-2 29 0 16,7 39-1-16,4 35-2 15,9 41-2-15,10 30-36 16,11 33 4-16,4 31-5 15,13 20 0-15,7 6-1 16,10-2-1-16,4-11 2 16,2-25-19-16,4-31-10 15,-5-38-21-15,1-35 2 16,-7-46-3-16,-2-32 2 15,-10-36-1-15,-4-29 0 16,-10-32 15-16,-6-20 14 16,-5-18 15-16,-4-13 6 0,-6 3 2 15,-3 7 6-15,0 19 43 16,-7 21-3-16,4 34 4 15,-5 23-2-15,3 36 3 16,-5 39-6-16,8 33-1 16,1 33-4-16,4 26-44 15,9 24 1-15,4 13 3 16,7 5-4-16,6-10 0 15,6-17-2-15,2-20-11 16,2-36-3-16,-2-30 1 16,4-39 0-16,-7-37-6 15,-2-30 5-15,-5-25 0 16,-4-17 6-16,-1-11 14 0,-9-6 6 15,-5 8 19-15,-4 16-6 16,-6 30 4 0,-2 30-3-16,-2 35 2 15,-2 47-4-15,2 36-4 0,0 40-3 16,6 19-18-16,7 17 8 15,6-1-25-15,8-14-56 16,3-26-42-16,4-53-30 16,2-42-8-16,-6-63-7 15,1-34 29-15</inkml:trace>
  <inkml:trace contextRef="#ctx0" brushRef="#br2" timeOffset="523721.6364">20246 15881 389 0,'-1'-14'175'0,"1"14"-45"15,-24 2-47-15,0 2-61 16,-9 4-14-16,-13-2-1 16,-17 11 0-16,-12 7-3 15,-12 9-2-15,-11 10-4 16,-5 7 3-16,-2 11 0 15,1 1-2-15,11 1 1 16,9-5-1-16,14-4-1 16,16-7-4-16,14-9 0 0,17-5-4 15,17-11 3-15,18-3-1 16,20-8 2-16,17-1-1 15,14-10 0-15,15-2 7 16,9-6 2-16,11-10 0 16,8-4-2-16,3-6 2 15,-9-6-1-15,-4-6 2 16,-9 2-1-16,-12-7 3 15,-7 1-1-15,-20 3-1 16,-11-1 1-16,-21 1-2 16,-12 1-2-16,-17 2 2 15,-16 3 4-15,-15 11-4 16,-23 7-1-16,-10 12 3 0,-17 17-3 15,-8 10 3-15,-9 25 0 16,-9 19-4 0,4 10 0-16,6 7-5 15,12 4 4-15,14-6-5 0,17-3 2 16,17-7-6-16,21-14 2 15,19-10 3-15,26-11-2 16,17-17 3-16,19-10 1 16,15-18-1-16,16-17 6 15,10-10 1-15,9-11-1 16,1-8-2-16,-1-11 2 15,-8-2 1-15,-14 4-1 16,-14 9 1-16,-15 8-5 16,-19 4 3-16,-19 5-2 15,-21 3 5-15,-21 13 0 16,-17 4-1-16,-13 8-1 15,-16 13 0-15,-11 6 1 0,-8 10 4 16,-2 14-3-16,5 5-5 16,9 4-1-16,14-1-6 15,18-4 4-15,19-3-2 16,25-3 3-16,23-8-8 15,25-13 7-15,21-10 0 16,16-10 3-16,18-9 3 16,8-9-1-16,3-12 1 15,-5 0 0-15,-9-8 4 16,-16 6-5-16,-16-1 0 15,-23 9-2-15,-24 1 6 16,-25 10 0-16,-26 8-2 16,-23 13 1-16,-14 14-2 0,-15 10 3 15,-11 13 3-15,-2 17-4 16,2 7-7-16,12 3 0 15,18-5-4-15,20-3 1 16,22-9-1-16,23-10 3 16,21-20-5-16,25-18 6 15,15-20-55-15,18-11-35 16,9-17-20-16,9-18-27 15,8-11-21-15,-7-18-6 16,0 3 129-16</inkml:trace>
  <inkml:trace contextRef="#ctx0" brushRef="#br4" timeOffset="529182.0914">29679 17105 9 0,'14'-28'104'0,"-8"6"-25"15,2-1-2-15,-1-3 27 16,3-3 5-16,2-6-7 15,-2-4-9-15,4-3-11 16,-2-13-16-16,3-6-16 16,3-17-15-16,-1-17-31 0,0-19-3 15,1-14 0-15,-1-7-1 16,-1-6 2-16,-4 8-1 15,-4 9 4-15,-5 14-1 16,0 17 2-16,-6 24-3 16,-1 22 1-16,0 16 4 15,-1 10 0-15,5 21 2 16,-10-15-5-16,10 15-5 15,0 0-4-15,-14 19 0 16,14-19-1-16,-17 34-4 16,2 3 0-16,-1 8-2 15,-4 10 6-15,-5 11 2 16,0 6 9-16,0 11-4 0,-1-1 2 15,3-1-3-15,-3 1 1 16,6-6-3 0,0-2-1-16,1-3 2 15,-1 5-4-15,0 2 3 0,-4 10 0 16,-4 8 5-16,-4 11 0 15,-2 7 2-15,-5 4-1 16,-4 1 2-16,-1 3 2 16,2-13-3-16,5-9 0 15,7-20-1-15,6-13 2 16,8-17-2-16,8-5 3 15,13-7-5-15,7-5-1 16,4 0 2-16,7 0-2 16,4 3-2-16,1 2-2 15,5-1-2-15,-3-6 0 16,1-5-4-16,-4-5 2 15,2-4-1-15,-4-12 0 0,0-10 0 16,-3-9-2-16,-1-19 4 16,-2-15 0-16,3-20 2 15,-2-11-2-15,1-18 0 16,3-9 5-16,-2-6-2 15,2-8 2-15,0 4-1 16,-1 2-1-16,-1 3 1 16,-1 4 1-16,-3 7 2 15,-3-1-6-15,-3-1 7 16,-5 5 0-16,-2 0-2 15,-4 4 2-15,2 3 0 16,-3 1 1-16,2 5-1 16,0 0 1-16,9 8-3 0,3 7 1 15,3 5 0-15,2 7-1 16,1 7 0-16,-3 10 2 15,-3 12 3 1,-1 9 1-16,-13 19-3 0,0 0-4 16,0 0 0-16,0 0-1 15,0 0-1-15,-13 19-3 16,4 4-2-16,-4 4-2 15,-2 20 1-15,-3 17 6 16,-3 26-1-16,-4 24 5 16,-5 30-1-16,-3 26 3 15,-7 20 2-15,-2 14 1 0,-4 4-1 16,2-12 0-16,2-16 4 15,11-18-2-15,6-32-3 16,13-28-4 0,11-25-7-16,11-26 0 0,8-25 0 15,8-12-2-15,3-19-2 16,3-17 0-16,2-22 2 15,0-21 0-15,4-27 4 16,0-28-1-16,-1-30 3 16,7-39-1-16,3-27 2 15,-2-25 2-15,1-19-1 16,-1 3 2-16,-4 14 3 15,-10 25 9-15,-9 31 0 16,-9 35 0-16,-9 39-8 16,-6 41-5-16,-6 28-4 15,-8 27 2-15,-1 24-4 16,-3 17-6-16,-1 30-2 0,-2 25 2 15,-7 43 3-15,-5 27 6 16,-4 37 2-16,-6 26 1 16,-6 23 3-16,-4 9 1 15,-2 2 1-15,-2-7-2 16,3-25 4-16,3-25 0 15,5-37 3-15,9-37-6 16,10-36-4-16,10-32-4 16,19-47 1-16,0 0-3 15,19-66 2-15,12-15-4 16,13-21-2-16,8-23 4 15,14-25 3-15,6-17-1 16,6-21 2-16,5-17 1 0,3-6-1 16,-1-12-1-16,-5 7 1 15,-12 6 4-15,-9 18-1 16,-13 22 6-16,-16 32-8 15,-12 29-4-15,-18 34 0 16,-18 36 5-16,-10 39-4 16,-11 38 2-16,-11 57-1 15,-8 42-7-15,-8 53 5 16,-6 37 6-16,-5 41 1 15,0 23 4-15,-1 3 1 16,7-8-2-16,10-39 2 16,12-39 3-16,10-54-3 15,16-41-5-15,10-49-3 0,9-42-5 16,10-36 0-16,7-36-5 15,6-24 3-15,3-27-3 16,5-30 3 0,3-25 4-16,5-29 2 0,5-18 1 15,2-15 1-15,1 2 3 16,-4 13-3-16,-6 21 3 15,-7 28 9-15,-9 37-6 16,-12 27-6-16,-10 39-2 16,-14 41-1-16,-9 38 3 15,-10 50-1-15,-12 38 0 16,-4 45-9-16,-7 38 10 15,-5 34 5-15,2 20 1 0,3 2-1 16,7-11 3 0,12-38-1-16,12-37-7 15,13-39-1-15,12-45-6 16,13-44 0-16,6-35-2 0,12-32 1 15,3-30-5-15,8-23 1 16,7-22 6-16,6-27 0 16,2-22 1-16,5-13 2 15,-1-17 1-15,1-9 1 16,-2 0 3-16,-5 8-2 15,-6 9 1-15,-9 13 1 16,-5 17 1-16,-13 28 8 16,-5 22-4-16,-11 26-9 15,-9 30-2-15,-11 24 1 16,-6 29 1-16,-10 42 0 15,-8 41 3-15,-10 41-11 16,-10 39 10-16,-7 38 3 0,-1 35 9 16,-2 18-6-16,3 10 2 15,6-18-3-15,11-29-3 16,14-42-14-16,12-40 2 15,14-55 2-15,14-45-5 16,13-56 3-16,9-48-1 16,13-34 1-16,3-27-2 15,11-23 17-15,4-18-5 16,2-16-2-16,-1-3-5 15,-1 3 4-15,-4 11-1 16,-9 10 2-16,-3 19 4 16,-10 13-3-16,-6 20 2 0,-8 22 4 15,-8 16 9-15,-10 20-4 16,-6 16 1-16,-8 18-4 15,-6 20 1-15,-8 27-1 16,-5 24-3-16,-4 24-2 16,-1 24-3-16,-2 21-1 15,5 21 2-15,6 3-75 16,5-5-57-16,9-29-25 15,14-20-9-15,9-42-12 16,14-30-11-16</inkml:trace>
  <inkml:trace contextRef="#ctx0" brushRef="#br4" timeOffset="531257.0643">30427 17680 1 0,'12'-23'106'0,"9"-10"0"16,-2-18-18-16,3-20 8 15,9-18 3-15,2-23-3 16,6-16-7-16,5-19-16 15,5-14-13-15,0-7-16 16,-2 3-24-16,1 8-18 16,-5 10-3-16,-5 15 1 0,-8 19 2 15,-8 23-1-15,-9 23 2 16,-11 18 5-16,-8 17-2 15,-14 14 0-15,-8 23-1 16,-13 13 3-16,-7 22 2 16,-7 17 0-16,-8 15-4 15,-5 27-5-15,0 24 2 16,-2 24 2-16,1 23 4 15,2 20-2-15,2 16-1 16,2 12 1-16,6-1 2 16,7-11-3-16,9-13 2 15,6-21 0-15,9-25-10 16,9-28-1-16,10-35-6 0,3-20 0 15,8-30-3 1,6-22 8-16,8-29-12 16,7-28 1-16,11-33 4 15,9-26 1-15,8-22 4 0,16-26 0 16,5-22 1-16,8-18-6 15,1-8 8-15,2-3-1 16,-3 2-1-16,-6 11 0 16,-9 6 5-16,-14 15-3 15,-12 16 2-15,-14 27 6 16,-12 27 9-16,-19 23-1 15,-14 31 2-15,-14 31-1 0,-10 44 1 16,-10 37 0 0,-8 37-5-16,-10 41-2 15,-2 37-5-15,-2 31-1 16,0 21 2-16,0 13 0 15,6-1-1-15,3-17-2 0,12-20 6 16,9-39-9-16,9-37-9 16,14-33 0-16,13-37-1 15,9-36 1-15,15-35-3 16,10-34 2-16,11-25-6 15,8-25 8-15,6-21 5 16,10-25 2-16,6-23 0 16,1-14-2-16,3-15-2 15,2-1 4-15,-3-3 2 16,-7 11-1-16,-8 19 5 15,-9 18-4-15,-13 25 5 16,-14 29 10-16,-15 30 3 0,-18 36-4 16,-13 38 5-16,-17 42-6 15,-8 37 0-15,-15 43 1 16,-8 32-1-16,-9 31-10 15,1 30 1-15,1 8 1 16,7 3-4-16,9-19 1 16,12-20-4-16,16-36-1 15,11-31-8-15,19-37 1 16,9-31-3-16,9-26 3 15,9-28-1-15,7-20 1 16,3-25 2-16,3-15 3 16,4-24 3-16,-1-21-2 15,6-28 1-15,5-24-2 0,-3-28 3 16,5-14 2-16,-4-13-4 15,1-6 4-15,-5 7 1 16,-4 23 2 0,-9 22 2-16,-8 30 0 0,-7 34 10 15,-8 33-2-15,-6 31 5 16,-9 40-4-16,-6 37-5 15,-11 32 2-15,-3 40 2 16,-13 32-1-16,-6 29-11 16,-9 27 2-16,0 14 0 15,-1-8 1-15,2-11 4 16,11-27-10-16,7-39-4 15,13-34-6-15,12-33 3 0,11-36-3 16,4-35-1 0,29-33 0-16,0-31-2 15,11-26 5-15,8-26 3 16,11-30 5-16,7-23-1 0,13-22 1 15,1-16-4-15,3-1 4 16,-2 5 2-16,-7 9-2 16,-9 16 4-16,-14 22-2 15,-16 27 4-15,-15 28 8 16,-20 28 6-16,-21 32-3 15,-13 31 1-15,-17 37 3 16,-13 41-3-16,-9 34-1 16,-6 43-4-16,-7 44-4 15,-2 32 1-15,2 37-5 16,5 11 1-16,6-3 1 15,13-18-6-15,12-35-3 16,14-44-5-16,13-44-5 0,17-47-3 16,14-57 5-16,8-44-2 15,14-41-1-15,10-28 7 16,3-24 2-16,8-22 0 15,3-27 6-15,5-18-2 16,2-7 1-16,-4-8-4 16,0 3 4-16,-7 9 0 15,-6 17 1-15,-9 15 3 16,-8 24-1-16,-9 23 3 15,-9 29 8-15,-11 27 5 16,-9 20-5-16,-4 30 2 16,-15 23 0-16,-4 25-1 15,-10 24-3-15,-3 34-3 0,-10 27-6 16,4 24 1-16,-2 20-1 15,1 10-1-15,9-3 1 16,8-8-5 0,10-23-3-16,15-27-4 0,13-33 0 15,12-41-3-15,12-45 1 16,13-37-3-16,6-32 1 15,6-32 8-15,6-14 3 16,-4-19-34-16,0-11-51 16,-6 6-47-16,-10 0-26 15,-6 22-3-15,-15 4 2 16,-10 24 33-16</inkml:trace>
  <inkml:trace contextRef="#ctx0" brushRef="#br2" timeOffset="534860.9646">30332 17050 322 0,'0'0'141'0,"-16"-21"-31"15,16 21-8 1,-6-31-16-16,6 10-20 0,-2-7-39 15,-2-11-16 1,-2-8-3-16,-8-9-7 0,-5-4 3 16,-10-6-3-16,-9 2-1 15,-7 5-3-15,-9 5 3 16,-10 9-3-16,1 7 4 15,-5 9-1-15,3 10-1 16,6 5 1-16,11 7 1 16,7 5-5-16,12-1-1 15,13 8 1-15,16-5-1 0,9 28 1 16,11-9 0-16,9 3-1 15,7 11 0 1,4 0 5-16,8 4-1 16,1 1 1-16,1 0-1 15,0 2-1-15,4-2 0 0,-2-6 1 16,-3-7-2-16,-1-3 1 15,0-8-1-15,-3-5 1 16,-5-8 0-16,-5-2 1 16,-5-6 2-16,-6-7 0 15,-8-7 2-15,-9-1 2 16,-11-11-4-16,-9-4 2 15,-13-6 0-15,-11-4 0 0,-13-1 0 16,-8-6 1 0,-10 8-1-16,-9 1 0 15,-4 6-1-15,4 12 5 16,4 15-5-16,8 1 2 0,9 10-3 15,13 7-4-15,10 12 0 16,16 4-4-16,12 6 8 16,14 7-8-16,7 3 6 15,12 7-3-15,10 3 2 16,6 6 4-16,5-6-1 15,3 2 0-15,1-3-3 16,1-7 4-16,-4-2-4 16,-2-12 0-16,-8-5 1 15,-5-9-1-15,-7-3 1 16,-5-8 1-16,-5-6 3 15,-8-2 1-15,-4-8 2 16,-6-4 2-16,-11-9-5 0,-9-5-2 16,-8-7 0-16,-7-3-2 15,-14-4 1-15,-7-5-4 16,-11 4-1-16,-5 5 1 15,-1 6 5-15,-1 8 0 16,6 6 1-16,5 15 2 16,11 6-5-16,11 9 0 15,14 15 2-15,16 3-3 16,18 11-1-16,18 5 3 15,15 8-4-15,15 3 0 16,12 3 2-16,10 1 3 16,6-4-4-16,4-2 1 15,-2-5-1-15,-6-9 0 0,-7-5 1 16,-8-7-1-16,-12-8 1 15,-11-2 4-15,-12-18 5 16,-7-1-1 0,-14-9 1-16,-5-12 3 0,-15-3-4 15,-9-7-2-15,-10-6 0 16,-8-6-4-16,-8 6-1 15,-7-1-2-15,-11 3 2 16,-3 11-4-16,0 3 4 16,2 8 3-16,1 6-1 15,5 2-37-15,8-1-82 16,9 4-39-16,6-10-10 15,22-2 2-15,7-22-4 0</inkml:trace>
  <inkml:trace contextRef="#ctx0" brushRef="#br0" timeOffset="539416.5442">21143 14433 100 0,'-18'-47'83'15,"-3"0"2"-15,-8-14-5 0,-4-3-6 16,-6-8-6 0,-4-4-6-16,-8 1-11 15,-9-10-22-15,-6 4-15 16,-7 1-1-16,-8 1-4 0,-6 4 3 15,-7 6 0 1,-7 5 0-16,-4 7-5 0,-6 5-1 16,-2 2 4-16,-6 10-6 15,0 9-3-15,-11 13-4 16,0 15-1-16,-3 17-7 15,-7 24 1-15,-1 26-7 16,-7 24-4-16,-4 32 1 16,-6 16 0-16,1 24 0 15,-2 16 0-15,3 9 6 16,2 11 5-16,12-4-12 15,9 0 6-15,17-3-7 16,15 5 0-16,19 7 0 0,19 8 6 16,23 13-5-16,20 11-1 15,23 27 16-15,20 13-8 16,28 17-4-16,21 0-18 15,21-6-11-15,19-9-18 16,14-15 5-16,15-30-5 16,11-32 6-16</inkml:trace>
  <inkml:trace contextRef="#ctx0" brushRef="#br0" timeOffset="539712.9689">19899 18885 192 0,'177'-66'92'15,"-7"-19"0"-15,-5-24-1 0,-10-23-12 16,-7-18-11-16,-6-27-17 15,-3-13-9 1,-8-18-10-16,-7-12-11 16,-9 2-10-16,-10 5-7 0,-12 14-8 15,-12 19-10-15,-12 30-8 16,-18 18-4-16,-13 28 1 15,-14 5 0-15,-18 6 0 16,-17-16-1-16,-17-7-6 16,-18-17-4-16,-17-21-5 15,-17-13-18-15,-14-14-30 16,-7 1-20-16,-5-4-27 15,6 18 31-15,1 2 105 0</inkml:trace>
  <inkml:trace contextRef="#ctx0" brushRef="#br0" timeOffset="540851.8638">31743 14060 299 0,'-63'-29'152'15,"4"3"6"-15,-7-7-68 16,-1-8-78-16,-6-1-7 15,-9-1 2-15,-8-1 1 16,-15 1 3-16,-10 7-1 16,-10 1-3-16,-10 6-1 15,-9 5 0-15,1 10 2 16,-9 12-1-16,4 11 0 0,-1 18-2 15,2 18 2-15,0 23 1 16,3 20 2-16,0 26-4 16,-1 27 4-16,-2 32 1 15,-6 21 3-15,6 29-6 16,-1 10 4-16,3 8-2 15,9 3 1-15,12-17-4 16,15-9-2-16,17-29-1 16,20-14-1-16,14-27 1 15,20 1-4-15,20-7-2 16,18 5 1-16,16 11-1 15,18 11 3-15,14 20-4 16,14 5 0-16,16 7-1 0,10-11-1 16,10 2-3-16,7-13-11 15,7-22 3-15,3-20-11 16,9-19 7-16,-2-20-3 15,5-22 8-15,5-17 9 16,2-17 4-16,0-14 13 16,-1-13 4-16,3-1 11 15,-8-7-5-15,5-5 4 16,-7-8-8-16,-3 1-3 15,-9-17-2-15,3-1-5 16,-3-11-2-16,2-13-5 16,-5-12 0-16,-2 0 1 0,0-5 2 15,-6 0-8-15,2 0 4 16,-9 5-5-16,-7-1 3 15,-5 2-4-15,-4 1-7 16,-4-8-21 0,-4-8 3-16,-1-19 7 0,-5-15-1 15,3-20 6-15,-1-16 0 16,-6-16 7-16,-6-13 8 15,0-15 17-15,-12-3 0 16,-5-6-5-16,-13-6 0 16,-8-8-1-16,-12 3 3 15,-3-8-1-15,-11-5 2 16,-4-8 0-16,-5-10-1 0,-7-6-14 15,-7-1-26-15,-17 6-32 16,-10 14-17 0,-26 24-28-16,-20 19-36 15,-21 47-15-15,-24 23-5 0,-9 44 111 16</inkml:trace>
  <inkml:trace contextRef="#ctx0" brushRef="#br0" timeOffset="543192.0588">27106 1746 382 0,'-72'-28'114'0,"-23"-11"-13"16,-16 7-158-16,-16 1 0 16,-17 2 16-16,-20-6 10 15,-10-3 18-15,-16-5 27 16,-15-4 15-16,-7-6 4 15,-2 9-4-15,0 6-13 0,-5 17-10 16,-6 20-13-16,-10 27-12 16,-6 19 0-16,-9 34-4 15,-2 29-1-15,-5 21-1 16,-2 31 7-16,2 23 3 15,10 14-2-15,11 22 8 16,14 11-2-16,15 5 3 16,10 9-1-16,14 4 8 15,12 3 8-15,10 2 7 16,15-1 5-16,10 8 3 15,14 3 7-15,15 10 0 16,15 17 4-16,20-1 0 0,16 10-3 16,23 6-6-16,17 6-2 15,14 1-5-15,14 5-4 16,11-11-4-16,10-5-6 15,1-5 5-15,4-5-6 16,-3-12 0-16,0-9 8 16,-4-11 5-16,-1-2 2 15,-7-15 1-15,0 0 4 16,1-6 0-16,6-8 1 15,3-3-2-15,8 0-6 16,12-14-6-16,13-5-1 16,14-10 0-16,13-11 4 15,13-13-8-15,16-15 6 0,12-15-10 16,14-9 1-16,11-20 0 15,9-14 0-15,9-16 0 16,2-9-2 0,7-17 1-16,7-5-2 0,1-12 6 15,1-4 1-15,5-1-2 16,-1-4 1-16,8 0 0 15,2-3-1-15,4-4 1 16,2-5-1-16,6-7 0 16,3-10-1-16,4-9 0 15,6-14-1-15,1-13 1 16,1-10-2-16,0-4 1 15,0-13-1-15,0-4-2 16,2-8 2-16,-3-3-2 16,-1-6 1-16,2-8-2 15,-2-14 1-15,3-13-1 16,2-11-1-16,-1-14 2 0,-5-16-3 15,-6-15 3-15,-11-14-1 16,-7-8 1-16,-14-11 1 16,-14-6-1-16,-14-9-1 15,-13-4 6-15,-15-5 0 16,-12-11-1-16,-10-7 4 15,-10-11-4-15,-12-18-3 16,-14-17 6-16,-9-20-3 16,-10-16-2-16,-14-25-1 15,-10-9-1-15,-13-15-5 16,-22-7 2-16,-13-2 3 15,-18 6-5-15,-13 5 3 16,-18 6-4-16,-18 13 2 0,-17 8 1 16,-18 7 2-16,-18 13-1 15,-18 13 1-15,-21 14 4 16,-21 23 5-16,-24 24 1 15,-21 30-1-15,-25 34 1 16,-24 37-2-16,-29 40-54 16,-24 37-53-16,-22 33-57 15,-13 33-17-15,-13 11-4 16,2 11-5-16,-2-10 185 15</inkml:trace>
  <inkml:trace contextRef="#ctx0" brushRef="#br0" timeOffset="564721.8528">23192 15549 407 0,'-37'5'180'0,"5"11"-5"16,-5 1-95-16,-5 6-43 0,1 3-34 16,-2 6-3-16,2 5 0 15,2-4-3 1,7-2 2-16,8 2 2 15,10-9-3-15,12-3 2 0,11-4 3 16,17 0-1-16,6-1-2 16,8 8 1-16,4 14-1 15,-3 9 2-15,-4 19 1 16,-10 15-5-16,-15 11 2 15,-16 8 2-15,-10 8-1 16,-15-6 0-16,-15-9 2 16,-9-11-5-16,-4-20-1 15,-2-19 4-15,5-26 0 16,9-15-55-16,10-19-60 15,13-23-48-15,26-10-9 16,11-18-2-16,22-4-1 16</inkml:trace>
  <inkml:trace contextRef="#ctx0" brushRef="#br0" timeOffset="565143.0879">23278 16266 138 0,'34'-21'108'0,"-5"-7"2"16,0-6-3-16,-8-6 2 0,-6 2-4 15,-9-7-5-15,-5 1-23 16,-12-1-54-16,-1 9-18 16,-9 5-3-16,-2 7-2 15,-5 13 1-15,-1 18 0 16,0 19-2-16,5 16-1 15,3 18 2-15,3 18 0 16,8 3 3 0,7 6 2-16,6-6 0 0,9-3 1 15,10-12 1-15,6-16 0 16,12-19-2-16,6-12 0 15,8-15-27-15,2-8-67 0,4-13-50 16,1-2-25-16,-8-12-8 16,0-2 2-16,-15-7 1 15</inkml:trace>
  <inkml:trace contextRef="#ctx0" brushRef="#br0" timeOffset="565611.1269">23714 16096 365 0,'-24'-19'167'15,"-5"7"-35"-15,-1 10-46 16,1 21-16-16,-3 14-18 15,4 14-35-15,2 10-17 16,4 9 0-16,4-1-1 16,7-2 1-16,9-10 5 0,7-6 0 15,8-16-2 1,7-8 0-16,6-18-3 15,0-5-1-15,2-7 0 16,1-5 0-16,-1-7-3 0,-6-4-2 16,-2-1 0-16,-5 0 0 15,-4-2 4-15,-6 2-2 16,-5 8 8-16,-1-3-2 15,1 19 0-15,-16-10 1 16,16 10-1-16,-12 7 2 16,10 10-1-16,6 14 4 15,9 9-7-15,8 12 2 16,6 15-2-16,6 16 1 15,6 16 1-15,2 12-2 16,-1 10 1-16,-4 0-3 16,-9 4 1-16,-10-9-3 15,-14-7 4-15,-12-14 0 16,-15-12 1-16,-14-20 2 0,-10-15-2 15,-8-20-17-15,0-9-73 16,-1-14-54-16,2-21-22 16,12-6-7-16,7-25-5 15,18-3 36-15</inkml:trace>
  <inkml:trace contextRef="#ctx0" brushRef="#br0" timeOffset="566266.3815">23978 15904 220 0,'-6'28'172'16,"12"20"-1"-16,3 11-84 15,7 12-43-15,9 24 18 16,-2 7-3-16,5 5-1 15,-3-10-12-15,-2-8-36 16,-3-18-4-16,-7-18-8 16,-3-30 0-16,-10-23-2 0,-10-35 1 15,-1-17-1 1,-2-14 2-16,-2-11-3 15,6-8-5-15,3-5 6 16,7 1 1-16,12 8 0 0,10 14 4 16,9 10 2-16,5 15 1 15,7 18 1-15,4 15 2 16,1 9-3-16,-3 12 1 15,-1 11 0-15,-4-3-2 16,-7 1-5-16,-5-9-2 16,-7-10 0-16,-6-16 0 15,-8-15 0-15,-4-14 0 16,-8-13-2-16,-4-6 1 15,-3 3 1-15,-5-3 8 16,-1 13-4-16,-6 16 0 16,0 19-2-16,-3 21 4 15,3 26 0-15,2 21-1 0,4 13 3 16,6 17-6-16,2 0 5 15,9 5 3-15,11-11 3 16,6-9-4-16,5-16-2 16,9-16 2-16,8-20-4 15,5-12-72-15,7-12-46 16,3-10-41-16,5-2-12 15,-3-14 3-15,1 7-2 16</inkml:trace>
  <inkml:trace contextRef="#ctx0" brushRef="#br0" timeOffset="566765.6231">24958 15921 560 0,'-22'-29'169'0,"1"4"-40"16,3 3-77-16,1-1-34 15,0 13-20 1,4 10-3-16,-5 16 0 0,5 17-1 15,0 13 4-15,-1 13-1 16,1 5 1-16,2 9 1 16,1-11 4-1,5 2 2-15,5-14 2 0,5-10-4 16,4-22-2-16,5-15-2 15,5-20 0-15,1-14-1 16,1-9 1-16,-1-10-4 0,-2-9-1 16,-4 3 3-16,0 10 4 15,-6 9 3 1,-1 13 0-16,-7 24 1 15,0 0 1-15,13 59 1 0,-3 10 0 16,4 23 0-16,5 22-2 16,5 21-5-16,3 16 6 15,1 8-6-15,-4 9-1 16,-5-14-1-16,-7-7-3 15,-11-15 3-15,-8-22 0 16,-14-25 1-16,-9-24-9 16,-11-27 4-16,-9-23-2 15,-2-20-61-15,-7-17-42 16,4-17-48-16,9-4-9 15,4-10-6-15,18 2 3 16,11-16 107-16</inkml:trace>
  <inkml:trace contextRef="#ctx0" brushRef="#br0" timeOffset="567249.2634">25477 15940 559 0,'-36'19'175'0,"8"14"-8"16,4 2-131-16,2 8-37 0,3 9 4 15,-3 14-6-15,2 10 1 16,3 2 0-16,4 1 1 16,0-2 3-16,6-10 3 15,2-12-7-15,5-15-2 16,6-17 1-16,8-21-1 15,5-20 1-15,6-15-1 16,1-10-4-16,4-12-1 16,0-4 5-16,-2-4 1 15,-2 5 0-15,-5 7 4 16,-5 10 2-16,-7 15 4 15,-3 7 1-15,-6 19 0 16,0 0-1-16,9 28-1 0,-4 4 3 16,5 13-2-16,-1 6-4 15,6 4-2 1,5-6-2-16,1-4-4 15,3-16 0-15,0-27-16 0,4-25-71 16,-1-34-35-16,1-36-20 16,-3-20-5-16,-2-18 1 15,1-13 6-15</inkml:trace>
  <inkml:trace contextRef="#ctx0" brushRef="#br0" timeOffset="567436.479">25856 15364 449 0,'3'22'153'0,"-6"34"-12"15,3 28-24-15,-1 24-37 16,2 20-39-16,-1 16-36 15,4 11-4-15,-1-9 1 16,0-13-1-16,-2-19-3 16,2-32-34-16,-3-25-73 0,-5-30-37 15,5-27-24-15,-26-48 0 16,1-16-3-16,-5-12-5 15</inkml:trace>
  <inkml:trace contextRef="#ctx0" brushRef="#br0" timeOffset="567732.9037">25575 16048 358 0,'17'6'168'15,"12"0"-41"-15,14-6-63 16,3-12-9-16,9-6-4 16,2-9-6-16,6-13-8 15,-6-9-18-15,-1 2-17 0,-6-3-1 16,-12 7 1-16,-6 10 3 15,-8 11 2-15,-11 10 1 16,-13 12-1-16,9 29-1 16,-10 14 2-16,-4 14-3 15,5 14 3 1,-1 12-4-16,1 4-4 0,1 8-1 15,5-7 2-15,3-15 0 16,-5-9-6-16,9-19-107 16,0-21-55-16,-13-24-8 15,26-20 1-15,-17-17 0 16,7-8-4-16</inkml:trace>
  <inkml:trace contextRef="#ctx0" brushRef="#br0" timeOffset="568076.1323">26331 15912 562 0,'-10'47'175'0,"-3"10"-10"16,2 2-118-16,3 14-44 16,1-2 2-16,7 2-2 15,3-9-2-15,4-9 0 16,5-12-2-16,4-15-1 15,5-18 2-15,5-11-1 16,3-13-1-16,0-19-6 16,1-3 3-16,-2-8 3 0,-4-6-2 15,-8 0 3 1,-3-4-1-16,-8-1 5 15,-8 6-2-15,-8 8 4 16,-9 4-3-16,-9 8 0 0,-3 7 3 16,-3 9 0-16,-2 12 0 15,-2 8-65-15,12 5-46 16,10 0-41-16,5-7-15 15,12-5-8-15,18-16-4 16,9-6 32-16</inkml:trace>
  <inkml:trace contextRef="#ctx0" brushRef="#br0" timeOffset="568434.9622">26714 15883 443 0,'3'99'121'0,"1"3"-1"0,3-7-7 16,-3-12-22-16,4-15-32 15,-3-23-42-15,4-23-22 16,-9-22 0-16,11-8-1 16,-9-25 1-16,0-16 1 15,0-17-4-15,-1-12 3 16,5 1 1-16,1-6 3 15,7-1 2-15,4 12 2 16,6 15-2-16,3 12 0 16,6 17 4-16,3 23 1 15,0 10 1-15,2 16-1 16,-1 15-1-16,-1 14 2 15,-4 7-1-15,-4 2 1 0,-3 0-3 16,-6-5-5-16,-6-4-130 16,-5-10-34-16,-13-23-5 15,5-17-7 1,-32-26-2-16</inkml:trace>
  <inkml:trace contextRef="#ctx0" brushRef="#br0" timeOffset="568637.7791">26346 14976 620 0,'-7'33'178'16,"-4"-11"-6"-16,3-1-172 15,6 2-118-15,4-4-47 16,4-4-10-16,-6-15-3 0,14-10-5 16,-7-25 33-16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4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1" timeString="2016-11-10T14:58:52.981"/>
    </inkml:context>
    <inkml:brush xml:id="br5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15965 71 361 0,'-19'17'177'0,"6"7"-1"16,2-3-119-16,-2-11-45 15,13-10 11-15,0 0 6 0,-9 18 0 16</inkml:trace>
  <inkml:trace contextRef="#ctx0" brushRef="#br0" timeOffset="1.31233E13">8786 6222 166 0,'-11'0'160'15,"-1"2"-38"-15,-5 2-17 16,-4-3-7-16,-1 6-9 16,-4-3-17-16,-2 3-17 15,-5-4-44-15,2 1-7 0,-2-1 0 16,-1-1-2-1,0 1 0-15,-2 2 0 16,0-3 0-16,-2 2-1 16,0 3 0-16,-3-4 0 0,-1 4 0 15,1-2 1-15,-2 2-1 16,-1-3-1-16,0 4 0 15,1-3 0-15,1 4-1 16,-6 1 2-16,2 3-3 16,-4 6 1-16,-3 0 0 15,-2 7 1-15,-1 1-2 16,0 6 3-16,-2 2-3 15,2 6 3-15,1-3 4 16,3 2-5-16,6-2 6 16,2 2-6-16,5-5 7 15,1-2-7-15,6 1 7 16,4-3-8-16,4-3 2 0,2 3 1 15,-2 0-3-15,4-3 1 16,1 2 0-16,0-4 2 16,-1 5-2-16,-1 3 0 15,1 1 0-15,-1 1 0 16,-2 6-1-16,0 1 2 15,-1 2-1-15,2 2 1 16,-1-2-1-16,3 0 2 16,-1 2 0-16,1 4 2 15,1-4 0-15,-1 3 0 16,1 4-2-16,-2 1 0 15,-1 4 1-15,2 4 0 0,2-4-3 16,-4 5 2-16,5-4 0 16,-1 6 1-16,3 0 0 15,0-1 2-15,2 5-3 16,2-3-3-16,0 2 3 15</inkml:trace>
  <inkml:trace contextRef="#ctx0" brushRef="#br0" timeOffset="1.31233E13">6581 8393 40 0,'0'0'21'0,"0"0"0"16,0 14-2-16,0-14-1 15,0 0-4-15,0 0-3 16,-11 21-4-16,11-21-3 16,-11 17 1-16,11-17 0 15,-9 28 3-15,9-28 4 16,-12 27 1-16,6-8 10 15,2 2-2-15,-4 2 1 16,3 4 1-16,-3 5-2 16,0 0-2-16,0 7-5 15,-2 6 0-15,3 5-12 16,-3 5 3-16,-1 6 0 0,-1 8 11 15,-2 5 6-15,1 4 3 16,-3 2 4-16,-1 1 0 16,-1 6 9-16,-2-8 1 15,0 3 5-15,3-3-13 16,0-1-2-16,1 2-5 15,3-2 0-15,2 0-5 16,2-2-2-16,6 4-7 16,-2-1 0-16,5 3-1 15,0 2-2-15,2-1 2 16,1 7-3-16,-2 4 3 15,3 1-2-15,-2 9 4 0,4 5-2 16,-2 0-3-16,3-2 1 16,2 1 2-16,3-3 1 15,3-4-2-15,2-4 1 16,2-9 1-16,3-5 0 15,1-2 1-15,4-3 2 16,-1-3-5-16,1-6 0 16,0-2-5-16,1-1 0 15,1 2-3-15,1-2-4 16,2-6-2-16,1 4-2 15,3-3 2-15,0 3 0 16,4-2 2-16,6 0 0 16,-1-4 0-16,4-3 4 0,1 0-1 15,1-5 3-15,3-1-1 16,0-9 0-1,5-4 1-15,-2-3 0 16,2-5-2-16,3-4 2 0,-1 0-2 16,2-1 1-16,0-1-2 15,2 1 2-15,-3 4-3 16,-1-1 2-16,-1 7-3 15,2-5-3-15,-1 5 3 16,2-2-3-16,1 0 4 16,3-3-4-16,3-6 5 15,4 1-2-15,1-4 4 16,-1 2 1-16,4-6 0 15,-1 4 0-15,-3 2-1 16,-2-4 1-16,-2 2-3 16,-2 2 2-16,1 0-1 15,-1-7 0-15,0-4-1 0,0-8-2 16,4-4 0-16,0-8-2 15,1-2 2-15,-1-11-1 16,-5 1-1-16,0-1 0 16,-1 1 2-16,-7-1 0 15,-3 1-1-15,-5-1 3 16,-3-1-2-16,-4-6 3 15,-1-2-1-15,1-6 0 16,2-16 0-16,0-8 1 16,4-8 2-16,0-2-5 15,0-8 5-15,3 2-5 16,-3 0 4-16,-6 4-3 15,-4 11 3-15,-5 10 0 0,-3-3 0 16,-4 10 1-16,0-10-7 16,-4-3 6-16,5-13-6 15,1-13 6-15,5-14-6 16,5-12 2-16,-1-3-3 15,-3-5 3-15,3 3 2 16,-2 2 0-16,-4 4 1 16,-4 14-1-16,-6 9-1 15,-3 0 2-15,-3 3 0 16,-1-1 0-16,2-2 1 15,-2-6-3-15,2-8-2 16,1-2 3-16,3-8-1 16,-1-3 1-16,4-2-2 0,-2-2 2 15,-2 0-1-15,-4 4 3 16,-2 0 1-1,-2 3-3-15,-6-3 4 16,-3 1-1-16,-2-3 3 0,-4-7-2 16,1-8 5-16,-3-8 2 15,-2-1-1-15,-3 0-2 16,-2-4-1-16,-1 6-2 15,-4-3 0-15,-2 13-2 16,-10 4 3-16,0 11-3 16,-7 4 2-16,-3 7 2 15,-5 2 0-15,-1 3 4 16,-7 1-2-16,2 5 1 15,3 1-3-15,-1 5-3 16,1 5 3-16,-2 2-2 16,-1 7 1-16,1 7-3 15,-6 7 2-15,-6 9 2 0,-5 3-9 16,-9 0 8-16,-7 3-5 15,-5 4 6-15,-7-2-5 16,-3 2 5-16,-3-2-6 16,-3 2 4-16,6-3 2 15,1 3-4-15,2 3 2 16,4 2-2-16,2 5-4 15,1 6 0-15,0 10-1 16,-3 8 0-16,-4 15 0 16,-6 1-26-16,1 19-76 15,-5 2-57-15,3-9-4 16,10-3-7-16,8-35-3 0,25-15 5 15</inkml:trace>
  <inkml:trace contextRef="#ctx0" brushRef="#br0" timeOffset="1.31233E13">16145 143 141 0,'0'0'56'0,"-10"-19"-1"0,10 19 12 16,0 0 14-16,0 0 12 15,11-5-13-15,-11 5-20 16,0 0-6-16,12 14 0 15,-4 1 2-15,-2 4-9 16,4 18-16-16,-2 10-20 16,1 13 0-16,2 9-3 15,2 18 1-15,-2 5-2 16,7 13-4-16,2 8-2 15,3 4-2-15,1 3 1 16,4 8-3-16,3 4 0 16,2 6 0-16,2 4 2 0,-2 10 0 15,3 8 1-15,-3 7 0 16,0 12 4-16,-3 9-4 15,-2 6 6-15,-2 9-3 16,-3 5 1-16,-1 3-3 16,-5-2 4-16,3 4-5 15,-6-7 2-15,1 4-9 16,-2-4 4-16,2 5 0 15,-3 5-4-15,2 6-1 16,-1 8 0-16,-3 7 3 16,2 7-5-16,-2 5 13 15,0 9-4-15,-1 4-4 16,-1 1 6-16,-2 7 4 0,-3 0-5 15,0 5 2-15,-4 5 0 16,-1 8-3-16,0-6-4 16,-3-2 2-16,3 1-7 15,-5-1 3-15,6-1-3 16,-4-6 4-16,5 6 0 15,0-5 1-15,0 6 1 16,3 2 2-16,-2 7 3 16,-1-7-1-16,2 7 1 15,-2 1-2-15,0-1-3 16,0 0 6-16,-1-7-5 15,-1 2 2-15,2-6-1 16,-3 1 1-16,3-14-1 0,0-2 2 16,4-12-3-16,2-2 3 15,-1-1-3-15,4-1 2 16,-3 1 0-1,3 1-2-15,0 9 3 0,2 0-4 16,-1 5 5-16,0 0-7 16,2 2 5-16,-1-11 0 15,1-1 1-15,0-12-5 16,2-6 4-16,-5-13-3 15,4-15 5-15,-1-21-4 16,-3-18 6-16,4-21 2 16,-1-30-2-16,-4-18 4 15,1-23-5-15,-3-22-5 0,-1-18-2 16,-1-13-80-1,-4-23-70-15,0 0-26 16,7-45-3-16,-3 5-7 16,-15-34 185-16</inkml:trace>
  <inkml:trace contextRef="#ctx0" brushRef="#br1" timeOffset="1.31233E13">7585 6982 177 0,'0'0'76'16,"-6"25"-10"-16,6-25-2 15,0 0-2-15,0 0 2 16,-12 15 0-16,12-15 1 15,0 0-5-15,0 0-3 0,0 0-4 16,0 0-4 0,0 0-11-16,-13 12-14 15,13-12-10-15,-19 18-10 16,8-3-2-16,-1 6 0 0,-1-2-1 15,-1 7 0-15,2-2 0 16,0 0-1-16,1 1 0 16,1-3 0-16,0-3-1 15,6-1 3-15,4-18-1 16,-9 25 1-16,9-25-2 15,-4 23 3-15,4-23-3 16,3 22 2-16,-3-22 0 16,5 26-2-16,-5-26 0 15,6 28 1-15,-6-28-1 16,3 28 1-16,-3-28 0 15,4 26 0-15,-4-26-1 16,3 24 1-16,-3-24-1 0,2 28 1 16,-2-28-1-16,4 26-1 15,-2-9 6-15,-2-3-5 16,1 8 4-16,2 1-1 15,-2-2 1-15,-1 1 0 16,0 1 0-16,2-3-1 16,0-4-3-16,-1 5 2 15</inkml:trace>
  <inkml:trace contextRef="#ctx0" brushRef="#br1" timeOffset="1.31233E13">7487 7545 144 0,'0'0'81'0,"0"0"5"16,0 0-5-16,-4 17-3 15,4-17-6-15,-5 14-11 16,5-14-12-16,-8 17-17 16,8-17-9-16,-7 16-8 15,7-16-4-15,-3 21-1 16,3-21-4-16,0 14 3 15,0-14-3-15,0 0 4 0,0 20 5 16,0-20 9-16,0 0-1 16,0 23-1-16,0-23 0 15,0 0-1-15,-6 21 0 16,6-21-2-16,-4 15-6 15,4-15-10-15,-1 19-1 16,1-19 0-16,0 21-1 16,0-21 0-16,1 24-1 15,1-6 1-15,0-1 1 16,-2 4-2-16,1-4 1 15,0 4 0-15,2 0 0 16,-3-2 0-16,2-2 0 16,0 0-1-16,2-1 0 0,-4-16 1 15,6 27 0-15,-6-27 0 16,7 25 0-16,-7-25 0 15,3 22-1-15,-3-22 1 16,0 23 0-16,0-23 0 16,0 27-1-16,0-27 0 15,-1 25 0-15,1-25 1 16,-3 27-1-16,3-27 1 15,-3 25-1-15,3-25 2 16,-4 20-2-16,4-20 1 16,-4 23 0-16,4-23-1 15,-1 22 0-15,1-22 0 0,1 23-1 16,-1-23 0-16,2 24 2 15,-2-24-1-15,3 29 0 16,-3-29 0 0,0 25 1-16,-1-11 1 0,-1 1-2 15,-1 2 2-15,-1 4-1 16,0 2 1-16,0-1-3 15,-1 2 3-15,3-3-3 16,-1 2-5-16,3-6 7 16,0 2-8-16,0-19 5 15</inkml:trace>
  <inkml:trace contextRef="#ctx0" brushRef="#br1" timeOffset="1.31233E13">7843 7251 51 0,'4'-23'16'0,"-4"23"-4"16</inkml:trace>
  <inkml:trace contextRef="#ctx0" brushRef="#br1" timeOffset="1.31233E13">7996 6982 257 0,'0'0'128'0,"-9"18"-6"16</inkml:trace>
  <inkml:trace contextRef="#ctx0" brushRef="#br1" timeOffset="1.31233E13">7888 7055 114 0,'14'-7'129'16,"-14"7"-17"-16,0 0-86 15,0 0-17-15,0 0-1 16,0 0-4-16,0 0 3 15,0 0 0-15,11 4 5 16,-11-4 10-16,0 0 19 16,0 0 4-16,0 0 2 0,0 0 2 15,0 0-3-15,0 0-5 16,0 0-8-16,8 17-9 15,-8-17-5-15,0 0-4 16,-6 21-3-16,6-21-4 16,-2 24-1-16,2-9-1 15,0 3-3-15,1 3-2 16,0-2-3-16,1 3 0 15,1 1-2-15,1 3 2 16,-1-4-1-16,-2 1 1 16,4-1-1-16,-1-3 2 15,-2-2 0-15,2 2 1 16,-4-5 0-16,1 2 1 0,-1-16 0 15,2 28 1-15,-2-28 1 16,-3 24 1 0,3-24-2-16,-2 26 1 15,2-26-2-15,-6 24-1 0,6-24-2 16,-3 23 0-16,3-23 4 15,-1 22-6-15,1-5 5 16,0-17-4-16,0 26 4 16,1-7-1-16,0-3 3 15,1 1 0-15,-2 1-4 16,0-1 5-16,0-17-5 15,2 26 3-15,-2-26-2 16,0 19 0-16,0-19-1 16,1 15 0-16,-1-15 1 15,0 0 0-15,-1 21 1 16,1-21 3-16,-2 19-2 15,2-19 1-15,-3 28-2 0,-1-11 2 16,4 1-3-16,0-1-1 16,-1 4-1-16,1-4 0 15,0 4-1-15,0 0 2 16,0-1 0-16,0 3 1 15,-1-1 0-15,1 1 1 16,-1 1 0-16,0-1 0 16,1-1-1-16,-3-1 0 15,2 1 0-15,0-6-2 16,1-16 0-16,0 29 1 15,0-29-1-15,2 23 0 16,-2-23 1-16,3 24 0 16,-3-24 0-16,3 31 1 0,-2-17 0 15,2 5-1-15,-2-5 1 16,0 2 1-16,1 1-2 15,-2-17 1-15,0 26 1 16,0-26 0-16,0 21 1 16,0-21-1-16,0 19 0 15,0-19 0-15,0 15-2 16,0-15 2-16,-2 21-2 15,2-21 2-15,0 21-3 16,0-21 3-16,0 24-2 16,0-24-5-16,0 26 6 15,0-26-6-15,-2 26 6 16,2-26-6-16,0 17 8 0,0-17-8 15,-3 19 7-15,3-19 1 16,0 0 0 0,0 0-1-16,0 16 0 15,0-16-1-15,0 0 0 0,0 0 0 16,0 0 0-16,0 0 1 15,0 0-2-15,0 0 2 16,0 0 0-16,0 0 0 16,0 0 1-16,7 19-1 15,-7-19 1 1,0 0-1-16,0 0 1 0,6 15-28 15,-6-15-49-15,0 0-34 0,-10-27-44 16,3 8-12 0,-11-14-5-16,4 5 29 15</inkml:trace>
  <inkml:trace contextRef="#ctx0" brushRef="#br2" timeOffset="1.31233E13">7762 7870 227 0,'-13'-1'117'0,"13"1"1"15,-13-4-15-15,13 4-16 16,0 0-19-16,-4-17-17 16,4 17-15-16,4-21-10 0,-4 21-12 15,2-29-13-15,-2 13-2 16,-6-1 4-16,-3-2 4 15,-4 3 3-15,-2-3-3 16,-4 5 3-16,-4 0 0 16,-4 6 1-16,0 3 0 15,-2 5 0-15,1 5-2 16,-1-4-3-16,4 10-1 15,3-1-4-15,5 1-2 16,7-4-2-16,10-7-2 16,-5 15-2-16,5-15 0 15,26 12-3-15,-4-7 1 16,7 1 1-16,2-3 2 0,5 1-1 15,2-4 1-15,1 0 1 16,0-6 0-16,-6 3 1 16,-4-6 1-16,-3 2-1 15,-7 0 2-15,-6-1 2 16,-13 8-1-16,8-23 7 15,-8 23 0-15,-14-22 6 16,-3 13-4-16,-4 4 2 16,-2-4-1-16,-7 9 0 15,1 5 0-15,-3 2-7 16,3 4 1-16,1 1-4 15,6-2 3-15,5 1-3 16,3 1 2-16,14-12-3 0,0 0-1 16,2 21-1-16,11-20-1 15,5 3-1 1,7-3-1-16,2 5 1 15,2-6-1-15,1 0 3 0,-2-2 0 16,-2-2 4-16,-6 3 2 16,-4-1 2-16,-16 2 2 15,11 0 0-15,-11 0 3 16,-11-2 0-16,-3 1 0 15,-5-5-4-15,-3 5-1 16,-5-1-2-16,-3 0-2 16,1 2-1-16,0 4 0 15,2-1-1-15,5 2 1 16,3 6 3-16,8-6-3 15,11-5 0-15,-10 17 1 16,10-17-2-16,13 16-2 16,3-8 0-16,0 3-1 0,2-1-1 15,2-5 1-15,1 2 0 16,-2-2-1-16,1-1 0 15,-5-4 1-15,0 0 1 16,-5-5-2-16,-10 5 1 16,13-9 2-16,-13 9 2 15,-1-16 3-15,1 16 4 16,-11-13 2-16,11 13 2 15,-17-12 2-15,4 5-2 16,-3 5-1-16,-1 2-2 16,1 3-3-16,-3 4-1 15,6-2-1-15,0 1 0 0,2-1-3 16,11-5 0-16,0 0-1 15,-9 21-1-15,9-21 0 16,22 12-2-16,-5-7 0 16,5-2-3-16,1 1 0 15,3 1 2-15,-2-5 1 16,-1 2 2-16,-3-4-1 15,-3-1 2-15,-5 1 0 16,-12 2 3-16,13-5 0 16,-13 5 4-16,-13-12 1 15,0 1 2-15,-3 2 1 16,-5 3-3-16,-2 0-1 15,-7 5 0-15,-1 4-1 0,-2 6-3 16,4 1-1-16,0 6-1 16,3 3 4-16,9-4 0 15,6 3-29 1,11-18-71-16,5 22-47 0,9-29-18 15,13-1-2-15,4-18-7 16,11 0-3-16</inkml:trace>
  <inkml:trace contextRef="#ctx0" brushRef="#br3" timeOffset="1.31233E13">8954 6936 332 0,'0'0'117'0,"0"0"-7"15,0 0-12-15,0 0-16 16,-14 1-21-16,14-1-25 0,0 0-25 15,0 0-2-15,-12 11-2 16,12-11 0-16,0 0-1 16,0 0 0-16,0 0-2 15,0 0 0-15,-2 19-2 16,2-19 0-16,-7 24-1 15,1-5 0-15,0 5-3 16,-1 1-1-16,-2 6 0 16,5 3 3-16,-6-1-2 15,4 5 3-15,0 2-2 16,-1-2 1-16,4 4-1 15,-2 1 4-15,0-3-3 16,4 3 1-16,-4 2 5 0,1-2-1 16,3-1 2-16,-4-6-2 15,1-1 3 1,3-7-3-16,0-1 1 15,1-6 0-15,1-7-6 0,-1 1 0 16,0-15 0-16,4 26 1 16,-4-26-1-16,2 28 0 15,2-9-1-15,-4 4 1 16,0 1 1-16,1 4 0 15,-2 3-2-15,1 0 0 16,-2 2 1-16,-1-6 0 16,-1 1 0-16,2-5 0 15,-2-1-1-15,3-5 1 16,0 1 1-16,1-18-1 15,-2 31-1-15,-2-17 2 16,1 1-2-16,1 4 1 16,0 2 0-16,-1 2 0 0,1-1-2 15,-2 4 2-15,2 0-1 16,0 2-1-16,0 5 0 15,-1-7 2-15,6 0-2 16,-3 0 1-16,1-9 0 16,0 0 0-16,3-1-2 15,-4-16 2-15,2 19-5 16,-2-19-1-16,0 0-1 15,0 0-1-15,0 0 0 16,0 0 3-16,0 0 1 16,8-21 1-16,-8 21 3 15,0 0 1-15,0 0 1 0,-3-22-54 16,3 22-44-16,0 0-37 15,-7-25-21-15,7 25-8 16,-6-33 0-16,8 16 63 16</inkml:trace>
  <inkml:trace contextRef="#ctx0" brushRef="#br3" timeOffset="1.31233E13">9424 6972 168 0,'0'0'84'0,"-10"17"15"16,10-17 5-16,0 0-9 15,0 0-13-15,0 0-11 0,0 0-11 16,0 0-9-16,-10 11-10 16,10-11-24-16,0 0-15 15,0 0-1 1,-9 14-1-16,9-14-1 0,-3 20 1 15,3-20-1-15,-1 33 0 16,1-12 0-16,0 1 1 16,0 6-1-16,0 3 2 15,0 0-2-15,-3 1 1 16,2 1-2-16,0 1 2 15,-1-1 0-15,2 2 1 16,-3-6-1-16,2 2 0 16,-1-1 0-16,2-3 1 0,0-1 7 15,0-1-7 1,2 1 7-16,-1-7-4 15,0 7 3-15,1-7-2 16,0 1 1-16,-2 1-2 0,1 0-3 16,3 0 3-16,-3-8-5 15,1 8 1-15,-1 0 1 16,-1-4-1-16,3 6 0 15,1-1-1-15,-4 3-1 16,0 2 3-16,-2-1-2 16,-3 2 3-16,4-4-3 15,-2 2 2-15,-1 0 0 16,-2 0 0-16,1-3-1 15,1-1 2-15,1-3-3 16,-1 0 2-16,2 2-3 16,-1-2 1-16,-2-2 1 0,3 2-1 15,-3-5 0-15,4 3 1 16,-4-3 0-16,2 2-1 15,3-16 1-15,-5 29 0 16,5-29-1-16,-2 26 3 16,2-26-1-16,-2 25-1 15,2-25 1-15,-3 20 0 16,3-20 0-16,-1 19 0 15,1-19-1-15,-3 16-2 16,3-16 2-16,-4 21 0 16,1-4 0-16,3-17 1 15,-6 26 0-15,4-10 2 16,2-16-3-16,-5 27 2 0,5-27-3 15,-4 16 0-15,4-16-4 16,0 0 0-16,0 0-3 16,0 0-1-16,0 0 0 15,2-17 4-15,-2 17-1 16,2-18-43-16,-2 18-50 15,1-14-43-15,-1 14-10 16,0-22-10-16,0 22 3 16,0 0 46-16</inkml:trace>
  <inkml:trace contextRef="#ctx0" brushRef="#br3" timeOffset="1.31233E13">9280 7709 223 0,'0'0'136'0,"-19"12"-14"16,19-12-9-16,-17 9-17 15,17-9-12-15,-12 0-19 0,12 0-21 16,0 0-31-16,-9-15-13 15,9 15-3-15,-8-19 4 16,8 19-3-16,-16-28-4 16,5 14 3-16,-2 2 0 15,-6 0 2-15,0 5 5 16,-2 3-4-16,-2 6 1 15,1 7 2-15,1 3 4 16,-1 2-1-16,3 5 0 16,3-2-4-16,3 0-5 15,5-1 4-15,8-16-3 16,-2 22 2-16,2-22 0 15,19 18 1-15,-2-13-1 0,5 2 4 16,4 3 0-16,3-5 0 16,4 2-2-16,-3 2 0 15,1-7-3 1,0 1 1-16,-8 2-1 0,-3-5-3 15,-4 0 3-15,-3-3 2 16,-13 3-1-16,9-5 0 16,-9 5-2-16,0 0 0 15,-14-21 1-15,0 9 3 16,-5 0-2-16,-6 0 1 15,-8 0-1-15,-5 1 1 16,-4 2 3-16,-5 8-1 0,1 2-2 16,-2 6-1-16,8 2 0 15,6 0-3 1,8 3-1-16,10-2 3 15,16-10 0-15,0 21 2 0,18-12 0 16,8-2 0-16,12-2-2 16,6-4 2-16,7-1 2 15,3-1-3-15,1-8-2 16,-4-3-1-16,1-2 1 15,-8 2-1-15,-10-7 4 16,-6 3 0-16,-10 1 0 16,-7-2-5-16,-10-1 5 15,-6 3-4-15,-8-3-3 16,-5 4 5-16,-6 2-6 15,-1 4 0-15,-2 4 8 16,-1 3-2-16,1 4 2 16,5 6 1-16,3-2 5 0,4 1-3 15,4 3 2-15,11-11-3 16,-6 17-1-16,6-17 2 15,17 3-45-15,-2-13-61 16,7-6-50-16,4 1-18 16,6-13-1-16,4 7-5 15,-7-12 75-15</inkml:trace>
  <inkml:trace contextRef="#ctx0" brushRef="#br2" timeOffset="1.31233E13">9260 7616 92 0,'0'0'40'0,"-13"5"-4"15,13-5-2-15,0 0 0 16,-16 12-6-16,16-12-3 15,-15 9-3-15,4-7 3 16,0 5-2-16,0-6-5 16,0 4-5-16,11-5 3 15,-19 11-5-15,19-11 4 0,-17 17-7 16,17-17 1-16,-9 17-6 15,9-17 5-15,4 26 0 16,-4-26 5-16,20 23 5 16,-1-18 4-16,3-1 4 15,3-4 2-15,5-4 6 16,-1-1 6-16,-1-5 7 15,0-3-7-15,-8-2-2 16,-5 1-7-16,-15 14 0 16,11-26-6-16,-11 26-9 15,-23-29-6-15,0 18-12 16,-6 6 2-16,-7 0 5 15,-4 12 2-15,-9 3-2 0,0 7 1 16,-1 9 4-16,2 4-3 16,0 3 1-16,10 3-3 15,6-7-10 1,9-3 1-16,11 0-2 0,11-10 2 15,1-16-1-15,21 21 0 16,2-16 1-16,1-5 1 16,4 0 2-16,1-3 2 15,0 1 0-15,-3-7-2 16,-4 4 2-16,-3-4-1 15,-6 1 0-15,-13 8-2 16,16-16 2-16,-16 16-1 16,0-21 1-16,0 21 0 15,-5-22 0-15,5 22-1 16,-16-23 0-16,16 23 3 15,-22-17 1-15,10 12 0 16,-3 5 0-16,3 0 0 0,-2 0 0 16,-1 0 0-16,15 0-3 15,-15 10-2-15,15-10-3 16,0 0 1-16,8 21 0 15,4-16 0-15,9 2 0 16,2-4 2-16,6-3 2 16,0-1 1-16,3-1 1 15,1-5-1-15,-5-3 2 16,-4 1-3-16,-3 2 2 15,-6-3-2-15,-15 10 0 16,13-21 0-16,-13 21 0 16,-6-19 1-16,6 19 0 15,-21-17 3-15,7 8 0 0,-2 7 1 16,-1 1-1-16,-1 2 2 15,0 4-1-15,5 4-3 16,13-9-15-16,-20 24-49 16,20-24-49-16,14 16-38 15,2-23-19-15,13-3-6 16,2-11-2-16,4-2 96 15</inkml:trace>
  <inkml:trace contextRef="#ctx0" brushRef="#br2" timeOffset="1.31233E13">7803 7628 122 0,'-16'2'77'0,"16"-2"-23"0,-17-2-6 15,17 2-11-15,-23 5-10 16,7 4-10-16,-3 5-4 15,1 0-12-15,-1 6 2 16,-1-2-6-16,3 4 4 16,2-1 2-16,9-2 5 0,5 0-2 15,1-19 2-15,22 26 3 16,0-17 1-16,8-2 2 15,3-6 2-15,5-6 7 16,0-2 15-16,-3-3 16 16,2-2 1-16,-13-4 0 15,1 7-1-15,-12-4 1 16,-2 6-5-16,-11 7-6 15,0 0-17-15,-19-21-15 16,-1 19-5-16,-7 2-1 16,-6 0-2-16,-6 5-3 15,-1 2 2-15,-3 5-1 16,-1 2 0-16,7 5-3 0,1 2-1 15,9-4-1-15,9 1 1 16,8-3-1-16,10-15 1 16,4 28 0-16,11-23-2 15,7-1 1-15,4-4 0 16,5-2 1-16,-1-2 0 15,2-3 0-15,-3 1 0 16,-2-5-1-16,-5 4 1 16,-7 2 4-16,-15 5 0 15,11-10 0-15,-11 10 0 16,0 0 0-16,-20-11 0 15,8 10 0-15,0-5 0 16,1 3 0-16,-2 1-1 0,0 2 1 16,2 2 0-16,0 1-5 15,0 4-60 1,11-7-52-16,-12 23-43 15,12-23-9-15,0 0-1 0,-13-2-8 16,13 2 75-16</inkml:trace>
  <inkml:trace contextRef="#ctx0" brushRef="#br0" timeOffset="1.31233E13">7725 10297 231 0,'0'0'111'16,"0"0"-5"-16,0 0-7 15,0 0-13-15,0 0-12 16,0 0-17-16,-13 21-13 16,13-21-18-16,0 0-18 15,-14 19-4-15,14-19 0 16,-10 23-3-16,10-23 1 15,-10 36 3-15,7-14-5 16,3 6 5-16,-4 8-7 0,4 1 7 16,0 8-6-16,0 0 6 15,0 3-7 1,1 2 0-16,-1 2 1 15,3 0-3-15,-6 2 3 0,6-6-2 16,-3 1 1-16,1-6-2 16,2-1 2-16,2-8 0 15,1-3 1-15,2-5 0 16,2 0 0-16,-6-5 0 15,6-2 2-15,-1-5-1 16,-2 2 1-16,-7-16 1 16,16 27-2-16,-16-27 0 15,13 25 1-15,-9-8-1 16,5-3 0-16,-6 8-1 15,2-1 0-15,0 3-1 16,-1 2 1-16,-1 5-1 16,1 2 1-16,-2 0 1 0,0 3-1 15,-2 1 1-15,-4 3-2 16,3-6 1-16,-3-1 2 15,0 0-2-15,0-5 0 16,0-4-1-16,1-3 1 16,1-2-1-16,1-5 2 15,1-14-1-15,2 31 0 16,-2-31-1-16,8 27 2 15,-4-6-1-15,1 4 0 16,-1 2 0-16,1 3 2 16,-2 3-3-16,1 1 3 15,-1 6-1-15,-3 1 1 16,0-4-1-16,-3 3 2 0,1-2-2 15,-2-2 1-15,-2-1-1 16,2-4 0-16,1-5 3 16,0-7-4-16,0-4 3 15,3-15 0-15,0 18 3 16,0-18-1-16,0 0 3 15,0 0 1-15,15-14-90 16,-15 14-45-16,0 0-20 16,15-14-9-16,-15 14 0 15,11-17-7-15</inkml:trace>
  <inkml:trace contextRef="#ctx0" brushRef="#br0" timeOffset="1.31233E13">8101 10271 162 0,'0'0'47'15,"0"0"-6"-15,0 0-9 16,0 0-10-16,0 0-8 15,14 4-6-15,-14-4 3 16,16-4 12-16,-16 4 7 16,17 0 6-16,-17 0 11 15,0 0 12-15,14 12 3 16,-14-12-5-16,1 18-3 15,-1-18-14-15,-3 33-6 0,2-11-2 16,1 6-17-16,0-1-8 16,1 8-8-16,2 1 7 15,-2-1-6 1,3 0 5-16,1-1-4 0,-4 1-3 15,1 1 2-15,-1-5-1 16,3 2 1-16,-3 2-1 16,1 0 1-16,1 1 0 15,0 4 0-15,0-1-1 16,0 1 2-16,0 0-3 15,0 2 3-15,0-3-2 16,1-2 1-16,-1-4-2 16,0-4 1-16,-2-1 0 0,2-2 1 15,-1-2-1 1,2 2 0-16,-4-4 0 15,1 1 1-15,-1 3 0 16,1 3-2-16,1 1 1 0,0-1 0 16,-2 4 0-16,0-5 0 15,3 1-1-15,-1-5 0 16,0 1 1-16,2-3 2 15,0-1-2-15,-1 0 0 16,4-4 1-16,-3 2 0 16,0 2 0-16,1 1 0 15,0 1-1-15,-2 1 1 16,1 0 0-16,-1-1-1 15,-2 1 1-15,0 4 0 16,-1-2 0-16,-1 1 0 16,1-1-1-16,-1 2 1 15,-2 0-1-15,1 0 0 0,0 1 1 16,2-5-1-16,-2 0 0 15,2-1 0-15,-1-2 1 16,1-1-1-16,1-1 0 16,-1-5 1-16,0-14-1 15,2 28 1-15,-2-28 0 16,3 23 1-16,-3-23-2 15,4 26 3-15,-4-26-1 16,4 24-1-16,0-9 1 16,-1 4 0-16,-1 4 5 15,0-1-6-15,1 3 6 16,1 1-6-16,-2-4 4 15,2 4-2-15,-3-7 2 0,3-2-4 16,-4-17 0-16,2 25 3 16,-2-25-3-16,0 0 2 15,0 0 0 1,0 0 3-16,0 0 3 0,0 0-33 15,0 0-75-15,9-21-50 16,-11-2-4-16,2 23-3 16,-1-38-5-16,4 21 56 15</inkml:trace>
  <inkml:trace contextRef="#ctx0" brushRef="#br2" timeOffset="1.31233E13">8024 11182 103 0,'-15'14'128'16,"-3"-6"-8"-16,3-3-15 15,3 2-6-15,0-5-11 16,12-2-11-16,-20 9-12 16,20-9-12-16,-15 12-19 15,15-12-22-15,-12 22-8 16,12-22-3-16,-7 31-2 15,7-13 0-15,4 3-2 16,2-1-1-16,1 1 0 0,6-7-3 16,5-2 1-16,-1-3 3 15,0-6 0-15,0-5 3 16,-1-1 0-16,-3-6 1 15,-3-8 1-15,-10 17 2 16,10-28 1-16,-10 28 2 16,-9-26 1-16,9 26-2 15,-22-19 1-15,7 11-1 16,-2 4 1-16,-2 4-1 15,-2 0-1-15,3 9-5 16,-2 0 0-16,2 4 2 16,2 1-2-16,1 0 0 15,7 5-1-15,2-5-4 0,5 2-1 16,1-16 1-16,13 26 0 15,2-21-1 1,4 0 2-16,2-9-2 16,3-1 0-16,3-3 4 0,-1-6 0 15,-3-4 1-15,-2-1 0 16,-3-1 0-16,-8-1 1 15,0-2 1-15,-9 4 3 16,-2 4 0-16,1 15 2 16,-16-23 0-16,2 15-1 15,-2 6 1-15,-2 5-1 16,-1 8-1-16,-3 6-2 15,2 0-1-15,-2 4-2 16,7 2 1-16,4-3-1 16,4 3-3-16,6-4 0 15,1-19 1-15,17 17 1 16,-4-15-2-16,9-4 0 0,3-6-2 15,0-1 1-15,1-8 2 16,-2-2 1-16,-2 0 0 16,-2-2 0-16,-7-2 1 15,-5 2 4-15,-5 2 0 16,-3 4 2-16,-1-4 2 15,1 19-1-15,-13-26-1 16,3 15-1-16,-3 8 2 16,-6 0-2-16,-1 8 0 15,-2 2-2-15,-4 8-2 16,3 3 0-16,0 2 0 15,2 3 0-15,2-1 0 16,8-1-1-16,3 0-2 0,5-7-1 16,3-14 0-16,13 19 0 15,0-14 0-15,5 0 0 16,3-7 0-16,4-3-1 15,-1 2 3-15,4-8 2 16,-4 1-1-16,-2-2 2 16,-1 0-1-16,-7-2 0 15,-2-2 1-15,-12 16 3 16,3-27 0-16,-3 27-1 15,-13-28 2-15,2 16 0 16,-8 1 0-16,-5 6 0 16,-1 5-2-16,-3 2-1 0,-3 8 0 15,2 2-2-15,2 7-1 16,1 1 0-16,7 2 0 15,5 4 0 1,7-3-2-16,5-4 0 0,7-2-1 16,8-3 1-16,5-4-1 15,8-1 1-15,3-9-2 16,3-5 1-16,0-1 0 15,-1-6 1-15,-3 0 2 16,-3-5-1-16,-6 1 2 16,-5-5 1-16,-7 6 2 15,-4-2 2-15,-6 1 0 16,3 16 1-16,-14-28-2 0,1 18 1 15,-4 3 0 1,-1 0-2-16,0 7 1 16,-4 4-2-16,1 4 0 15,-1 4 0-15,0 2 0 0,6 2-44 16,3-4-75-16,2-2-35 15,11-10-8-15,0 0-1 16,0 0-8-16</inkml:trace>
  <inkml:trace contextRef="#ctx0" brushRef="#br4" timeOffset="1.31233E13">9111 10183 105 0,'-13'-17'45'0,"13"17"-4"0,-8-16 0 16,8 16 5-16,-2-16 10 15,2 16 14-15,0 0 5 16,4-20-5-16,-4 20-5 15,0 0-5-15,0 0-6 16,-2-18-14-16,2 18-12 16,0 0-14-16,0 0-10 15,0 0-2-15,0 0 0 16,-12-5-1-16,12 5 1 0,0 0-1 15,0 0 0 1,0 0-1-16,0 0 0 16,0 0 1-16,0 0 0 15,0 0 0-15,0 0 1 0,0 0-1 16,0 0 1-16,0 0 0 15,0 0 2-15,0 0-1 16,-5 26 1-16,6-7 1 16,4 4 1-16,-1 6-2 15,-2 9 0-15,1 0-2 16,1 9 2-16,-2 5 3 15,2 3-6-15,-2 1 4 16,1 1-5-16,0 2 4 16,1-4-4-16,0 2 6 15,-1-3-8-15,0-6-1 16,2-4 1-16,-3-1-1 15,4-2 0-15,0-4 0 0,0-3 1 16,0-1-2-16,0 0 4 16,2 0-1-16,-3 0 2 15,1-4 0-15,-3 3 1 16,2-3-2-16,-1-5 0 15,-2 0 1-15,2 1-2 16,-1-1-1-16,1-3 1 16,-1 3-1-16,2-3-1 15,-2 1 2-15,2 2 0 16,0-3 1-16,0 2-1 15,-3-1 2-15,1 1-1 16,1-3 1-16,-3 3 1 16,0-2-1-16,1 0 0 0,0-4 0 15,0 2 1-15,1 2-3 16,-2-6 1-16,0 4-1 15,1-1 2 1,2 2-1-16,-1 3 1 0,-1 1 0 16,-1 6-1-16,0 1 1 15,1-2 0-15,-4 4-1 16,2-2 2-16,-2 0-3 15,2-6 2-15,-2-1-3 16,-1-5 1-16,2-4 0 16,1 3 0-16,0-18 0 15,0 22-1-15,0-22 2 16,1 24-1-16,-1-24 2 0,5 28 1 15,-4-12 0 1,-1-16-2-16,8 27-60 16,-8-27-62-16,0 0-39 15,15-1-7-15,-11-27-1 0,5-3-6 16</inkml:trace>
  <inkml:trace contextRef="#ctx0" brushRef="#br4" timeOffset="1.31233E13">9384 10103 211 0,'0'0'102'16,"10"-12"0"-16,-10 12-8 16,0 0-10-16,0 0-10 15,0 0-12-15,0 0-14 16,0 0-23-16,0 0-22 15,0 0-2-15,0 0 0 16,0 0-1-16,0 0 0 16,0 0 0-16,0 0 3 15,0 0 0-15,0 0-1 0,-3 18 1 16,3-18 0-16,3 27 1 15,1-13 1 1,-2 5-2-16,3 0 1 16,-1 4-3-16,1 4 2 0,-2-1-1 15,4 5 1-15,-4 2-2 16,2 4 2-16,0 6 3 15,1 4-5-15,-3-1 6 16,-1 6-6-16,4-1 4 16,-2-1-6-16,1 0 6 15,-1 0-7-15,3-7-1 16,-1-4 2-16,1 2-3 15,2-8 2-15,-5 3-2 16,5-1 5-16,-3 1-3 16,1 4 3-16,0 0-1 15,-3 0 1-15,1-2 0 16,-1 2 1-16,2-8-1 0,-2-4-1 15,-1-5-2-15,0-3 2 16,-3-20-2-16,6 25 2 16,-6-25-1-16,6 19 0 15,-6-19 1-15,2 22 1 16,-2-8 2-16,4 3-3 15,-3 2 1-15,1 4-1 16,0 5 2-16,-1-4-3 16,4 4 2-16,-2 1-1 15,-1-3-1-15,3 2 2 16,-1-6-1-16,-3 1 2 15,0-1-1-15,-1-1 0 16,-1-2 1-16,1 2 0 0,-1 0-2 16,-2-1 2-16,2 3-1 15,-2-2 0-15,3-4-1 16,0 2 0-16,0 0 1 15,2-5-2-15,0 1 1 16,1 3-1-16,-3-18 1 16,4 29-1-16,-1-13 0 15,-1-1 1-15,-2-15-3 16,6 30 1-16,-6-30 1 15,6 22 1-15,-6-22-2 16,5 23 1-16,-5-23 2 16,6 15 2-16,-6-15 0 0,4 19 3 15,-4-19-16-15,0 14-85 16,0-14-54-16,0 0-12 15,0 0-3 1,0 0-6-16,0 0 43 16</inkml:trace>
  <inkml:trace contextRef="#ctx0" brushRef="#br2" timeOffset="1.31233E13">9408 11171 332 0,'0'0'129'0,"3"-17"-5"16,-3 17-13-16,-9-16-11 16,-2 4-18-16,-4 0-25 15,-5 0-47-15,2 0-9 0,-6 3 1 16,-3 4-1-16,-2 9-1 15,3 3-2 1,2 10-2-16,-2 5 2 16,6 1 1-16,4-1 3 0,8 1-3 15,6 1 0-15,8-5 0 16,7-7-1-16,8-5 0 15,6-3-1-15,7-8 0 16,0-3-2-16,3-3 3 16,-3-9 1-16,-4 3-1 15,-4-6 1-15,-5 3 0 16,-7-2-2-16,-6 0 3 15,-6 2-1-15,-7-2 3 16,-5 1 4-16,1 4-3 16,-6-3-1-16,-2 7 2 15,-1 5-1-15,-2 7 1 16,1 7-1-16,-1 7-3 0,3 5-4 15,0 5 4-15,7 0 3 16,0 0 1-16,5 4-2 16,4-9-2-16,5 0 0 15,2-2-1-15,-6-17-1 16,21 14-1-16,-9-10-2 15,-1-2-1-15,-11-2 2 16,19-6 3-16,-19 6-2 16,11-20 2-16,-11 20 2 15,0-26 3-15,0 26 2 16,-14-32 0-16,3 20-5 15,-4 0 1-15,1 4-1 0,-5 6 2 16,1 5-1-16,2 8-5 16,-2 6-1-16,4 2 2 15,2 7 6-15,5-4 1 16,6 1-4-16,1-7-1 15,3-1-1-15,8-6 1 16,3-9-33-16,4-5-75 16,3-8-59-16,-7-18-7 15,3-2-5-15,-9-25-5 16,0-8 85-16</inkml:trace>
  <inkml:trace contextRef="#ctx0" brushRef="#br2" timeOffset="1.31233E13">10184 1168 194 0,'-18'-2'79'0,"1"2"4"15,2 4-4-15,-1 3-2 16,-1 8-7-16,-5 4-10 15,0 12-22-15,-2 1-14 16,-6 13-6-16,-3 7-4 16,-2 8-3-16,-3 11-5 15,1 0-3-15,-2 5 2 16,4 6-3-16,2-3 1 15,1 1-4-15,5-2 3 16,2-2-2-16,4 0 3 16,4-2-3-16,4 3-2 15,0-1 0-15,4 2 0 16,0 3 6-16,3 0 0 0,0 4-5 15,3 0 3-15,3 0-2 16,3 3 3-16,3 0-3 16,1-3 5-16,1 2-6 15,4 1 0-15,2-3 4 16,4 1 0-16,-3 3 1 15,5-6 4-15,2 3-3 16,1-1 3-16,4 0-3 16,1-2 3-16,1 0-3 15,3-8 1-15,1-3-4 16,2-4-2-16,3-2 2 15,0-9-3-15,0-2 2 0,3-6-1 16,2-1 4-16,2 0-6 16,3-3 3-16,3-5-4 15,2 4 3 1,3-1-3-16,0 0 2 0,5-3-3 15,0 0 2-15,4-4 1 16,2-3 2-16,5-2 0 16,3-8 2-16,4-8-1 15,6-6 1-15,3-7 0 16,5-8-2-16,-2-9 1 15,2-2 0-15,3-11 1 16,0 0-2-16,-2-10 1 16,-2 2 2-16,0-8 1 15,-2-1 0-15,-2-5 1 16,-3-3-3-16,1-6 3 15,1-5-4-15,-6-7 4 16,0-5-6-16,-1-6 3 0,-1-4-5 16,-5-6 5-16,-3-2 2 15,-5-6-5-15,-8-2 0 16,-6-2 0-16,-8-2 1 15,-3-3-2-15,-12-3 2 16,-6-6 0-16,-3-6-4 16,-10-1 1-16,-4-5 0 15,-7-1-1-15,-5 1 1 16,-7-2-1-16,-3 6 1 16,-8 3-2-16,-3 9-1 15,-7 3 0-15,-5 2 3 16,-5 8-2-16,-4 6 2 15,-3 5-4-15,-5 2 2 0,-4 3-2 16,-2 4 3-16,-4 1 3 16,-2 2-3-16,-1 2 3 15,-3 3-2-15,-2 4-1 16,-2 2 1-16,-2 3-1 15,-2 5 5-15,-7 7-7 16,-1 7 1-16,-6 8-3 16,-4 6 3-16,-5 14 0 15,-8 3 2-15,-4 14-1 16,3 9 0-16,-6 10 2 15,3 9 2-15,-5 10 1 16,5 7-2-16,3 5 1 16,4 7-4-16,7 5 0 0,2 6-4 15,9-1-102-15,3 4-45 16,3-2-24-16,13 15-3 15,1-10 16 1</inkml:trace>
  <inkml:trace contextRef="#ctx0" brushRef="#br1" timeOffset="1.31233E13">10694 1789 444 0,'-26'11'124'0,"11"-4"-15"15,2-2-25-15,-1-3-29 16,14-2-35-16,-19 5-16 15,19-5 3-15,0 0-5 16,-11-9 5-16,11 9-5 16,0 0 4-16,0 0 0 15,0 0 0-15,0 0 0 16,0 0 0-16,0 0-2 15,0 0 1-15,0 0 3 16,-4 19-5-16,4-19-2 16,-4 14 1-16,4-14 3 15,-3 31-6-15,1-8 7 16,-2 4-7-16,2 6 0 0,-2 5 2 15,1-1-1-15,-1 1 2 16,2 0-2-16,-1-3 1 16,2-10 0-16,1 1-2 15,1-7-1-15,-1-19-1 16,4 23-1-16,-4-23 0 15,0 0 0-15,5 16 0 16,-5-16-1-16,0 0 3 16,0 0 1-16,0 0 1 15,0 0 1-15,3 17 1 16,-3-2 1-16,1 11 0 15,2 11 1-15,-3 10 1 0,0 11-3 16,-3 10 6-16,3 5-1 16,0-4-5-16,-2-9 4 15,0-8-5-15,2-8 3 16,-3-17-7-16,2-9 4 15,1-18-11-15,0 0 3 16,0 0-4-16,0 0 0 16,0 0 2-16,0 0-3 15,7-21 5-15,-7 21-8 16,1-30 10-16,-1 10-7 15,0-6 8-15,-2-2-5 16,0-8 3-16,-4-2-2 16,-1-6 4-16,1-4 5 15,-1 1-4-15,-3-7 3 0,2 1-1 16,0-3 2-16,1-1-1 15,2-2 1 1,1 2-3-16,4 2 1 0,0 1-4 16,4 4 4-16,1-2-1 15,0 5-3-15,3 1 2 16,-1 1-3-16,-3 1 5 15,3 5-3-15,-4 6 5 16,-2 3-5-16,-2 6 6 16,-4 3 3-16,5 21 1 15,-9-21 3-15,9 21 1 16,-15-6 0-16,15 6 1 0,-11 5 0 15,11-5-2 1,-5 22-2-16,5 2-2 16,1 13 2-16,0 13-7 15,3 11 4-15,1 15-5 0,-4 12 3 16,2 4-3-16,0-1 3 15,-1-4-3-15,-2-7-1 16,0-13 2-16,0-10-3 16,1-12 2-16,0-17-4 15,-1-9 0-15,0-19-2 16,2 21-2-16,-2-21-1 15,0 0 0-15,0 0 0 16,9-19 0-16,-9 19 3 16,5-18 1-16,-5 18 2 15,1-32 1-15,-1 6 2 16,-1-11 0-16,1-8 2 15,-3-14-1-15,1-10 2 0,1-7-3 16,0-5 3-16,1-4-3 16,0 2-2-16,1 7 3 15,1 10-4-15,3 9 4 16,0 12-4-16,-3 8 4 15,2 8-5-15,0 13 5 16,-4 16 2-16,0 0 4 16,0 0 0-16,0 0 2 15,0 0 0-15,3 23 1 16,-3 8 4-16,0 5-5 15,-2 9 2-15,2 11-7 16,0 15 3-16,0 7-5 16,0 10 2-16,0 0-4 0,-1 2 0 15,0-2 1-15,2-8-2 16,0-9 1-16,1-12-3 15,2-9 1 1,1-15-2-16,-1-9 0 0,-1-9-2 16,-3-17 1-16,0 0-1 15,12 12 1-15,-12-12-1 16,0 0 1-16,0 0 0 15,-2-21-51-15,2 21-45 16,-11-12-39-16,-4 2-23 16,15 10-3-16,-24-2 17 15</inkml:trace>
  <inkml:trace contextRef="#ctx0" brushRef="#br4" timeOffset="1.31233E13">11495 2620 174 0,'0'0'93'15,"0"0"7"-15,0 0-11 16,0 0-9-16,0 0-12 16,-1 19-10-16,1-19-14 15,0 0-7-15,0 0-14 16,0 0-11-16,0 0-4 0,-9 14 0 15,9-14-1-15,-4 23 5 16,3-4 2-16,-5 5-4 16,1 7 2-16,1 4-6 15,1 8 2-15,-1 4-6 16,3-1 2-16,0 8-9 15,3-2 0-15,2 0 1 16,-1 5 0-16,6-1 2 16,-3 1 1-16,1 0 0 15,0-4 1-15,-3 3 3 16,-1-3 1-16,-6-1 7 15,1-1-8-15,-3-5 7 16,-3-1-4-16,-3-1-3 0,0-6 2 16,-2 1-5-16,6-9 1 15,-4-1-9-15,5-6 8 16,0-1-10-16,3-6 5 15,3-16 1-15,3 26-1 16,-3-26 2-16,4 14 0 16,-4-14 0-16,0 0 2 15,0 0 1-15,0 0-1 16,7 15 2-16,-7-15 0 15,0 0 1-15,0 0-2 16,0 0-1-16,0 0-3 16,0 0-65-16,0 0-47 15,7-17-29-15,-7-2-21 0,0 19-4 16,5-35-6-16</inkml:trace>
  <inkml:trace contextRef="#ctx0" brushRef="#br2" timeOffset="1.31233E13">10574 2347 297 0,'0'0'113'15,"0"0"-12"-15,0 0-12 0,0 0-11 16,0-23-16-1,0 23-17-15,0 0-33 16,-10-7-12-16,10 7-1 0,-22 7 0 16,8-5-1-16,2 7 0 15,-2-4 1-15,14-5 2 16,-15 10 3-16,15-10 2 15,0 0-1-15,0 0 0 16,11-1 0-16,2-8-1 16,3 2-1-16,3-3-3 15,0-1 0-15,0 1 0 16,0-2 0-16,-4 1 0 0,-2 1 0 15,-13 10 2 1,15-12 0-16,-15 12-1 16,0 0-2-16,0 0-3 15,-15 0-1-15,0 3 1 0,-2 4-1 16,-4 4-2-16,-2 1 1 15,-1-2 1-15,0 2 3 16,5 0 4-16,1-1 3 16,7 1 1-16,11-12 0 15,0 0 0-15,-3 14-2 16,3-14 0-16,20 0-1 15,-5-4-1-15,1-4-3 16,1-3 0-16,-1-1 0 16,-1 3 1-16,0-3 1 15,-6 2 1-15,-9 10 0 16,0 0-2-16,5-17-2 0,-5 17-1 15,-20-6-2-15,4 5 0 16,-1 2-1-16,-3 1 0 16,-2 3 0-16,0 0 2 15,4 2 3-15,2 4 3 16,2-1 2-16,14-10 1 15,-11 12-36-15,11-12-69 16,0 0-46-16,31 0-17 16,-11-12-2-16,12 12-3 15</inkml:trace>
  <inkml:trace contextRef="#ctx0" brushRef="#br2" timeOffset="1.31233E13">11480 3316 150 0,'18'-9'90'0,"-18"9"-2"16,0 0 10-16,0 0-9 15,0 0-11-15,0 0-8 16,0 0-9-16,0 0-14 0,0 0-8 15,-2 18-10-15,2-18-23 16,0 0-3-16,0 0-1 16,-12 10 0-16,12-10-2 15,0 0 0-15,-14 24 0 16,14-24 0-16,-16 33 0 15,8-15 1-15,-1-1-1 16,2-2 0-16,7-15 0 16,-7 23 0-16,7-23 0 15,0 0 0-15,20 3-1 16,-2-11 0-16,-4-1 0 15,6-1 0-15,-4-1 1 16,2 4 0-16,-5-1 3 0,-2-3-1 16,-11 11 2-16,0 0-2 15,6-17 2-15,-6 17-3 16,-15-5 1-16,4 5-2 15,-4 0-1-15,-1 3-1 16,1 3 1-16,0-3 1 16,1 6-1-16,2-6 1 15,12-3 0-15,-10 12 2 16,10-12-1-16,0 0 0 15,0 0 0-15,25 9-3 16,-12-11 2-16,4 0-1 16,0-4 0-16,1-1 0 0,-3 1 1 15,-1 5 1-15,-14 1 1 16,15-11 0-1,-15 11 0-15,0 0 0 16,-15-5-1-16,0 9 0 16,-1-3-2-16,-3 3 1 0,-1 1-1 15,-2-3-10-15,7 1-96 16,15-3-46-16,-11-5-11 15,25-5-2-15,7-20-4 16,21 4 71-16</inkml:trace>
  <inkml:trace contextRef="#ctx0" brushRef="#br2" timeOffset="1.31233E13">9659 7630 105 0,'3'40'37'15,"-1"-2"1"-15,2-4-5 16,-2-8 0-16,1-5-10 16,-3-21-4-1,7 21-4-15,-7-21-3 0,0 0-13 16,12-2-25-16,-12 2-32 15,13-29-23-15,-11-3-22 16,7 8 58-16,-4-19 45 16</inkml:trace>
  <inkml:trace contextRef="#ctx0" brushRef="#br2" timeOffset="1.31233E13">9810 7304 99 0,'0'0'121'0,"-12"21"-44"0,12-21-24 15,0 0-8-15,-1 14-10 16,1-14-15-16,5 21-8 16,0-4-3-16,1 2 0 15,1 7-2-15,3 2-1 16,-4 6 7-16,4 1-6 15,0 3 5-15,-1 0-2 16,0-3-1-16,1-4-2 16,-3-5 1-16,2-2-2 15,-5-5-7-15,1-2 2 16,-5-17-13-16,4 21-25 15,-4-21-29-15,0 0-23 16,0 0-22-16,0 0-9 0,-10 7-6 16,10-7 123-16</inkml:trace>
  <inkml:trace contextRef="#ctx0" brushRef="#br2" timeOffset="1.31233E13">9559 7652 215 0,'-20'-10'171'0,"10"8"-5"0,10 2-56 15,-20-10-25-15,20 10-13 16,0 0-15-16,0 0-18 15,0 0-21-15,16-2-20 16,-2-14-10-16,6-1 5 16,8-11-4-16,3-4 7 15,5-10-4-15,3-8 6 16,3 1-4-16,0 3 8 15,-1 1 2-15,-3 1 0 0,-8 13 1 16,-3 5 1-16,-8 7 1 16,-3 9 0-1,-16 10 1-15,17-11-1 16,-17 11-2-16,0 0-3 0,0 0-83 15,0 0-45-15,0 0-35 16,10 25-16-16,-10-25-3 16,-10 27-3-16</inkml:trace>
  <inkml:trace contextRef="#ctx0" brushRef="#br2" timeOffset="1.31233E13">9642 7753 252 0,'0'0'151'0,"0"0"-50"0,-11 0-14 16,11 0 6-16,0 0-13 15,0 0-26-15,12-18-17 16,-12 18-11-16,25-24-7 15,-6 2-9-15,7-3-1 16,3-6-10-16,4-2-4 16,0-1 0-16,2-1 1 15,-2 2 0-15,-1 5 6 16,-9 6 1-16,-2 1-2 15,-8 9 3-15,2 2-1 16,-15 10-1-16,14-16-1 16,-14 16-47-16,0 0-63 0,9-12-45 15,-9 12-19-15,15-10-2 16,0 4-6-16,-4-4 104 15</inkml:trace>
  <inkml:trace contextRef="#ctx0" brushRef="#br2" timeOffset="1.31233E13">10178 7171 483 0,'0'0'136'0,"0"0"-17"16,0 0-18-16,0 0-30 15,0 0-49-15,-8 16-22 16,8-16 2-16,9 27 0 16,-3-4-1-16,3 10-1 15,0 7-1-15,2 8-1 0,4 0 7 16,-4 6 0-1,2-2-1-15,0-2 1 16,-2-3 1-16,-2-9 0 16,0-5 3-16,-2-7-3 0,-3-9-3 15,2 1-1-15,-6-18 0 16,0 0-1-16,10 17-2 15,-10-17-101-15,0 0-67 16,12 12-7-16,-12-12-9 16,9 17 0-16,-9-17 16 15</inkml:trace>
  <inkml:trace contextRef="#ctx0" brushRef="#br2" timeOffset="1.31233E13">9828 11104 11 0,'3'40'85'15,"-4"-4"-1"-15,7 0-58 0,1 2-18 16,3 7-3-1,1 4 2-15,-1-4 0 16,2 0 2-16,-2-5-1 16,-2 0 2-16,-1-8 0 0,-1-7 4 15,-1-5 3-15,-5-20 0 16,4 14 1-16,-4-14-14 15,6-14-46-15,3-6-39 16,-7-15-12-16,7 0-7 16,-3-18 77-16</inkml:trace>
  <inkml:trace contextRef="#ctx0" brushRef="#br2" timeOffset="1.31233E13">9954 10974 186 0,'-4'29'114'15,"4"-8"-52"-15,2 5-28 16,7 5-1-16,-1 7-8 16,3 7-13-16,3 0-9 15,-1 2-2-15,0 0-2 16,0-7 2-16,-2-4 0 15,-3-7-2-15,-3-6-39 16,0-2-34-16,-5-21-35 16,0 0-5-16,-15-9-1 15,15 9 98-15</inkml:trace>
  <inkml:trace contextRef="#ctx0" brushRef="#br2" timeOffset="1.31233E13">9723 11474 193 0,'0'0'104'0,"0"0"-30"15,3-21-3-15,12 6 2 16,4-13-5-16,7 4-10 15,2-9-8-15,8 0-3 16,-1-5-5-16,2 0-6 16,-5 5-8-16,-2 4-12 0,-6 6-11 15,-4 4 1-15,-6 7-15 16,-14 12-27-1,14-7-50-15,-14 7-36 16,0 0-31-16,-10 19-9 0,-2-8-2 16,4 8 26-16</inkml:trace>
  <inkml:trace contextRef="#ctx0" brushRef="#br2" timeOffset="1.31233E13">9867 11575 158 0,'0'0'121'16,"0"0"-40"-16,0 0-11 16,0 0-7-16,0 0-11 15,0 0-19-15,0 0-2 0,13-6 5 16,-13 6 6-16,18-17-4 15,-5-5-2-15,2 1-1 16,4-10-2-16,1-2-4 16,4-4-41-16,0-1-59 15,0-5-50-15,6 5-36 16,-7-4-7-16,5 4-5 15,-5-5 6-15</inkml:trace>
  <inkml:trace contextRef="#ctx0" brushRef="#br2" timeOffset="1.31233E13">10217 10901 236 0,'0'0'95'0,"-11"11"12"0,11-11 2 16,0 0-17-16,0 0-14 15,0 0-14-15,0 0-8 16,0 0-11-16,-5-19-13 15,5 19-22-15,0 0-13 16,13-23 0-16,-13 23-2 16,24-21 5-16,-10 11 1 15,5 0 3-15,0 1-1 0,1 0 1 16,-2 2 1-1,-1 6-1-15,1 4 1 16,-3 4 0-16,-2 7 1 16,-3 3-2-16,-3 6 3 15,0 3-2-15,-3 7 0 0,-4 1-2 16,-3 6 1-16,-5-2-3 15,0 0 0-15,-2 2-2 16,-2-4 1-16,-1 1-2 16,-1-4 1-16,-1-4-1 15,3-3 2-15,0-4 0 16,1-1 0-16,0-2-1 15,11-19 2-15,-13 23-2 16,13-23 1-16,-6 15-2 16,6-15-1-16,0 0-2 15,0 0 1-15,11 19-2 16,-11-19-2-16,17 4 1 0,-4-6-1 15,7 0 1-15,2-5 2 16,1 2 0-16,4-5 1 16,-1-1 2-16,3 1 1 15,-5 0 2-15,-1-1 1 16,-3 6 0-16,-4-5-47 15,-3 5-77-15,-2 5-42 16,-11 0-2-16,0 0-9 16,0 0-1-16</inkml:trace>
  <inkml:trace contextRef="#ctx0" brushRef="#br2" timeOffset="1.31233E13">10937 1459 354 0,'0'0'157'0,"0"0"-52"16,0 0-15-16,-4 24-11 16,4-24-45-16,-1 35-28 15,4-9-6-15,0 6-1 0,3 8 0 16,2 5 2-1,0 2 4-15,3 5-5 16,-1-7 5-16,1-5-5 16,-3-6 4-16,1-4-5 0,-3-9 6 15,-6-21-49-15,0 0-58 16,11 1-34-16,-12-30-28 15,5 3-13-15,-8-19-8 16,9 3 152-16</inkml:trace>
  <inkml:trace contextRef="#ctx0" brushRef="#br2" timeOffset="1.31233E13">11101 1374 326 0,'2'17'155'0,"-1"6"-54"16,3-2-25-16,4 6-2 15,1 4-30-15,6 7-35 16,-2 2-8-16,4 0 0 16,0 3 5-16,-2-3-4 15,-2-3 4-15,-1-6-6 16,-3-5 5-16,0-7-4 15,-9-19-3-15,7 22-80 16,-7-22-35-16,0 0-36 16,-7-17-18-16,7 17-5 15,-15-28 71-15</inkml:trace>
  <inkml:trace contextRef="#ctx0" brushRef="#br2" timeOffset="1.31233E13">10865 1833 221 0,'0'0'167'15,"0"0"-58"1,-11-4-11-16,11 4-4 15,0 0-21-15,0 0-38 16,0 0-25-16,0 0-7 0,0 0-3 16,0 0-7-16,0 0 7 15,11-27-4-15,8 4 3 16,8-5-4-16,8-6 2 15,6-6-2-15,5 2 5 16,8-4 3-16,-4 4-3 16,-5 5 2-16,-6 6 0 15,-8 9 0-15,-6 4 4 16,-11 6-5-16,-14 8-9 15,0 0-59-15,0 0-36 16,-20 27-24-16,3-7-24 16,-8 0-14-16,1 6-9 15</inkml:trace>
  <inkml:trace contextRef="#ctx0" brushRef="#br2">10941 1876 363 0,'0'0'124'0,"0"0"-9"15,0 0-20-15,0 0-29 16,11 2-25-16,-11-2-35 16,22-23-2-16,-5 4-6 15,5-3 3-15,4-6-5 16,4-3 3-16,4-4-6 15,3-3-72-15,-2-3-51 0,5 8-31 16,-6-5-6-16,5 6-5 16,-6-4 81-16</inkml:trace>
  <inkml:trace contextRef="#ctx1" brushRef="#br2">16192 6371 0</inkml:trace>
  <inkml:trace contextRef="#ctx0" brushRef="#br2" timeOffset="1.31233E13">11513 1327 193 0,'0'0'169'15,"-16"35"-45"-15,15-7-31 0,0-2-8 16,4 15-17-1,0-3-28-15,4 11-22 16,3 4-15-16,0 1 1 0,-1 0 3 16,5-6-4-16,-3-3 4 15,-3-9-79-15,3-4-61 16,3-1-33-16,-14-31-2 15,13 31-7-15,-13-31 76 16</inkml:trace>
  <inkml:trace contextRef="#ctx0" brushRef="#br2" timeOffset="1.31233E13">12035 3496 146 0,'-17'-2'173'16,"17"2"-33"-16,0 0-36 15,-12 2-4-15,12-2-7 16,0 0-26-16,-1 21-26 15,2 0-36-15,4 5 0 16,-1 8-6-16,1 8 2 16,-1 6 3-16,3 2-3 15,0-3 3-15,1-2-3 0,0-8 3 16,-1-6-10-1,2-9 11-15,-9-22-5 16,13 21-37-16,-13-21-45 16,11-12-56-16,-11 12-21 0,13-42-9 15,-2 13 3-15,-6-16 28 16</inkml:trace>
  <inkml:trace contextRef="#ctx0" brushRef="#br2" timeOffset="1.31233E13">12186 3301 185 0,'-10'39'127'16,"6"-11"-25"-16,7-4-66 15,4 9 5-15,1 2-1 16,3 1-11-16,0 4-16 0,4-4 5 15,-4 1-7-15,-1-3 5 16,-3-1-7-16,-2-2 3 16,-4-3-44-16,-2 3-55 15,-8-12-43-15,5 7-13 16,-11-12 0-16,8 3 40 15</inkml:trace>
  <inkml:trace contextRef="#ctx0" brushRef="#br2" timeOffset="1.31233E13">11927 3877 294 0,'2'-21'167'0,"-2"21"-56"15,17-27-30-15,-1 11-4 0,1-7-21 16,4 1-6-16,3-6-21 16,5 4-21-16,-3-5-9 15,0 4-3-15,-4 3 7 16,0 1-7-16,-3 2 6 15,-1 3-7-15,-5 4-12 16,-2-2-48-16,0 4-32 16,0 0-25-16,-11 10-27 0,18-11-17 15,-18 11 0-15,0 0 85 16</inkml:trace>
  <inkml:trace contextRef="#ctx0" brushRef="#br2" timeOffset="1.31233E13">11963 4067 282 0,'16'-20'105'16,"5"-6"2"-16,1-6-8 15,6 0-19-15,1 0-14 16,-1-2-22-16,5 6-5 16,-2-5-29-16,-1 6 1 15,-2 4-44-15,-2 4-47 0,-1-2-50 16,3 2-28-16,-4-5-2 15,0 3-11-15,1-7 61 16</inkml:trace>
  <inkml:trace contextRef="#ctx0" brushRef="#br2" timeOffset="1.31233E13">12411 3482 176 0,'-2'-22'86'15,"7"4"-7"-15,-5 18 10 0,21-25-7 16,-8 11-17-16,5 3-4 16,1-1-1-16,1 4-5 15,0 1-12-15,1 10-12 16,-6-3-17-16,0 4-8 15,-15-4-1-15,16 31 0 16,-16-9-3-16,-1 6 1 16,-5 5-1-16,-3 1 1 15,-2 8 1-15,-1 1 8 16,1-5-2-16,0 2 1 15,4-7-1-15,2-7-1 16,4-4-3-16,5-3 0 16,7-15-8-16,8-4 1 0,5-9-6 15,8-6 5-15,7-8-4 16,6-6-50-1,-1 1-84-15,6 6-31 16,-6-6 5-16,0 18-17 0,-10-1 4 16</inkml:trace>
  <inkml:trace contextRef="#ctx0" brushRef="#br2" timeOffset="1.31233E13">13035 9023 139 0,'0'0'98'0,"-13"16"0"0,13-16-9 16,-14 12-10-16,14-12-6 15,-11 2-4-15,11-2-9 16,-12-2-24 0,12 2-28-16,-11 7-5 0,11-7-2 15,-22 10 0-15,11 4 0 16,-6 5-1-16,1 0-1 15,-2 9 0-15,1-2 0 16,-2 5 0-16,1 4 0 16,0-3-2-16,1 3 3 15,1-2-1-15,-1 0 1 16,1 0-3-16,0 0-1 15,0 1 1-15,1 3 4 0,-2 2-1 16,3 3-1 0,-2 3-2-16,2 5 4 15,3 2-2-15,-2 7 5 16,2 0-5-16,3-4 2 0,-2 11-3 15,1-5 3-15,2 3-2 16,0-4 2-16,0-1-2 16,-1-2 1-16,4-1 3 15,-2-1-4-15,0-3 4 16,0 3-4-16,0-5 4 15,1 4-4-15,3 0 4 16,-1 1-3-16,1-5 1 16,2 2 2-16,3 4-2 15,1-4 1-15,6 1 0 16,0 1 0-16,0 0-2 15,4-4 2-15,-1 2-2 16,2 0 0-16,2-2-1 0</inkml:trace>
  <inkml:trace contextRef="#ctx0" brushRef="#br2" timeOffset="1.31233E13">13022 9056 202 0,'0'0'108'16,"0"0"-31"-16,0 0-94 15,11 19 28-15,-11-19 29 0,0 0 25 16,-7 21 2-16,7-21 0 15,-17 5-2-15,17-5-3 16,-18-10-21-16,18 10-36 16,-13-18-6-16,13 18-3 15,-8-27 0-15,8 9 0 16,2 1 0-16,4-4 0 15,1 2 4-15,6-2-2 16,3 2 0-16,3-1 2 16,1-1 0-16,4 2 1 15,4 3 0-15,-4-1 0 16,4 5 0-16,-1-2 2 15,1 5-1-15,0-1-1 0,-1 5-1 16,1-4 0-16,-4 6 0 16,6-4 0-16,-2 3-1 15,4 4 0-15,2-1 0 16,5 1 0-16,5 1 0 15,4-1 0-15,5 4 1 16,9 3-1-16,0-4 1 16,3 4-1-16,1-2 0 15,0 4 1-15,1 1 0 16,-3-1 0-16,-3 0 0 15,-4 4 1-15,-1 0-1 16,-2-1 1-16,0 3 0 16,-2 4 0-16,0-3-1 0,5 1 1 15,-4 4-1-15,1-4-1 16,5 4 2-16,-2 3-1 15,0 0 0-15,-1 2-1 16,3-1 0-16,-3 2 1 16,2 1 0-16,-6 2 0 15,1 1 0-15,-1 2 0 16,-4 1 2-16,-3 8-2 15,-3 1 0-15,1 9 0 16,-3 9 1-16,-3 6-1 16,-4 7 0-16,-4 13-3 15,-2 6 3-15,-2 13-2 0,-6 0 4 16,-4 6 2-16,-2 2-3 15,-3 1 4-15,-1 2-3 16,-3-6 4 0,-2 0-4-16,-2-2 4 0,-1 2-3 15,-1-2-5-15,-3-5 4 16,-1 3-5-16,-5-3 2 15,-1 1-3-15,-2-2 3 16,-3-6-2-16,-3-1 1 16,-4-4 0-16,-2-4 1 15,-6-6 0-15,-2-4 2 16,-5-11 0-16,-5-4 1 15,-4-3-2-15,-4-10 0 16,-4-5 1-16,-3-3-1 16,-7-8 2-16,1-1-1 15,-8-5 3-15,-1 0-4 16,-3-13 5-16,-4-4-4 0,-2-4 3 15,0-6-3-15,-6-2 1 16,2-8 0-16,0 0-1 16,-3-1 1-16,-1 3-2 15,2 0 1-15,0 4 1 16,2-3 0-16,3 3-2 15,1 0-2-15,7-8-4 16,4-6 9-16,7-7-1 16,4-8 2-16,6-9-1 15,0-18-1-15,4-12 2 16,4-9 2-16,0-1 2 15,4-4-8-15,-2 0 1 16,3 1-3-16,1 4 2 0,2 4-1 16,4 14 2-16,2 1 3 15,2 9-4-15,0 2 3 16,2 3-3-16,-1 0-4 15,1-1-95-15,1-4-60 16,5-17-11-16,8-7-3 16,6-21-4-16,18-7 112 15</inkml:trace>
  <inkml:trace contextRef="#ctx0" brushRef="#br2" timeOffset="1.31233E13">12924 9477 146 0,'-2'-14'111'0,"2"14"-1"16,-3-21-10-16,3 21 0 15,0 0-13-15,0 0-18 16,0 0-19-16,-10 42-27 0,9-6-20 16,1 12-3-16,1 10 0 15,3 13-4 1,5 0 4-16,0 8-4 15,3-1 6-15,6-9-4 0,-4-10 2 16,5-9-1-16,-6-13 2 16,-2-8-1-16,1-13 0 15,-12-16 0-15,0 0-16 16,6-21-56-16,-13-3-37 15,-5-14-30-15,3 0-22 16,-5-14-3-16,0 0 35 16</inkml:trace>
  <inkml:trace contextRef="#ctx0" brushRef="#br2" timeOffset="1.31233E13">13056 9359 254 0,'0'0'118'15,"0"0"-10"-15,-6 31-14 16,2 2-11-16,-2 10-14 16,3 13-18-16,1 6-46 15,4 2-6-15,7 9-1 16,1-6 3-16,3-1 1 15,1-16 5-15,1-6-4 16,-1-13-2-16,-3-9-65 16,-11-22-42-16,0 0-49 15,0 0-7-15,-17-24-5 0,1 1 29 16</inkml:trace>
  <inkml:trace contextRef="#ctx0" brushRef="#br2" timeOffset="1.31233E13">12649 9916 143 0,'15'21'167'0,"1"-30"-2"16,9-8-74-16,8-5-19 15,7-9-1-15,3-2-10 0,6-9-38 16,3-3-22-16,0-2 1 16,-2 4-3-16,-6 3 4 15,-7 7-1 1,-4 9 2-16,-13 3-1 0,-4 14-37 15,-16 7-43-15,0 0-37 16,0 0-20-16,-10 23-26 16,1-1-5-16,-8-3 43 15</inkml:trace>
  <inkml:trace contextRef="#ctx0" brushRef="#br2" timeOffset="1.31233E13">12840 10044 256 0,'-4'20'113'16,"4"-20"-14"-16,0 0-16 0,18-6-9 16,-3-11-11-16,5 0-8 15,4-14-11-15,6-1-30 16,7-6-6-16,1 2-4 15,5-7-76-15,1 3-52 16,-7-5-40-16,6 7-2 16,-11-9 0-16,2 9 46 15</inkml:trace>
  <inkml:trace contextRef="#ctx0" brushRef="#br2" timeOffset="1.31233E13">13409 9217 44 0,'-19'24'164'0,"7"16"-20"15,3 0-53-15,2 14-7 16,6 11 0-16,1 1-16 15,6 3-18-15,3 2-30 16,3-1-17-16,1-5-4 16,2-2 4-16,-1-11-81 15,-1 1-50-15,-12-9-27 16,1 4-4-16,-14-13-5 15,-1 6 95-15</inkml:trace>
  <inkml:trace contextRef="#ctx0" brushRef="#br1" timeOffset="1.31233E13">14181 9046 318 0,'0'0'144'0,"0"0"-24"16,0 0-18-16,-11 10-24 15,11-10-22-15,0 0-26 0,-4 28-27 16,2-9-5-16,1 7 1 16,0 7 0-16,1 8 2 15,0 11-5 1,0 12 2-16,2 12 0 0,0 7 1 15,2 7-1-15,0 6 3 16,2-1-3-16,-2 0 3 16,2-10-1-16,0-11 4 15,-1-15-4-15,-1-12 7 16,-1-18 2-16,1-8-4 15,-4-21-1-15,0 0 0 16,1-19 0-16,-5-3-1 16,-2-4 0-16,0-7-6 0,-1 2-4 15,-3-2 3 1,3-2 1-16,-3 2-3 15,5 2-31-15,0-2-27 16,5 4-16-16,-2-4-9 0,4-4-14 16,3 5-11-16,1-10-24 15,4 7-23-15,-8-10 91 16,6 12 70-16</inkml:trace>
  <inkml:trace contextRef="#ctx0" brushRef="#br2" timeOffset="1.31233E13">14133 9518 107 0,'0'0'46'0,"0"0"3"0,14 5-5 16,-14-5 3-16,0 0-2 16,0 0-1-16,0 0-3 15,0 0 4-15,0 0 14 16,0 0 2-16,11-5-1 15,-11 5-12-15,0 0-4 16,0 0-5-16,0 0-1 16,0 0-9-16,-11-5-18 15,11 5-6-15,-16 5-1 16,16-5 0-16,-19 5-5 15,19-5 3-15,-16 16-3 16,16-16 1-16,0 0-3 16,-11 23 2-16,11-23-4 0,0 0 2 15,0 0 2-15,7 13-3 16,-7-13 1-16,16 0-1 15,-16 0 0-15,19-1 1 16,-6-5 0-16,-13 6 2 16,18-12 2-16,-18 12-1 15,15-7 2-15,-15 7-1 16,0 0 3-16,0 0 0 15,0-17 3-15,0 17-2 16,0 0 1-16,-16-3 0 16,16 3 0-16,-17 1-1 15,4 1-5-15,13-2 2 0,-22 21-1 16,22-21-1-16,-13 22-1 15,8-6-1-15,5-16-2 16,-2 28-1-16,2-28 3 16,11 20-3-16,-11-20-1 15,18 6 1-15,-18-6 0 16,19 1 1-16,-19-1 1 15,14-5 3-15,-14 5 2 16,0 0 2-16,-3-15 0 16,3 15 2-16,-19-16-1 15,9 13 0-15,10 3 2 16,-23-13 0-16,23 13 0 15,-17-7-43-15,17 7-48 0,0 0-46 16,0 0-23-16,0 0-15 16,21 11-1-16,-5-13 20 15</inkml:trace>
  <inkml:trace contextRef="#ctx0" brushRef="#br4" timeOffset="1.31233E13">14155 10799 154 0,'0'0'103'15,"0"0"-2"-15,0 0-3 16,11 7-7-16,-11-7-7 15,0 0-11-15,0 0-15 16,0 0-17-16,0 0-36 16,0 0-4-16,0 0-2 15,0 0 1-15,0 0-1 16,0 0 1-16,0 0 1 15,0 0 1-15,0 0-1 16,0 0 0-16,0 0 0 16,0 0 0-16,0 0 0 15,0 0 0-15,0 0-1 0,0 0 1 16,0 0-1-16,0 0 0 15,0 0-1-15,0 0 1 16,0 0 0-16,0 0 0 16,0 0-1-16,0 0-1 15,0 0-42-15,0 0-27 16,0 0-26-16,0 0-19 15,0 0-22-15,15-2-10 16,-15 2-12-16,6 18 122 16</inkml:trace>
  <inkml:trace contextRef="#ctx0" brushRef="#br0" timeOffset="1.31233E13">14162 10801 226 0,'-13'10'107'0,"13"-10"-7"16,-12 4-11-16,12-4-13 15,0 0-10-15,-12 7-12 16,12-7-12-16,0 0-10 15,0 0-27-15,0 0-3 16,0 0-2-16,0 0 0 16,0 0 0-16,0 0-1 15,0 0 0-15,0 0 0 16,2 17 0-16,-2-17 0 15,0 33 0-15,-2-5 0 16,4 8-1-16,0 9 2 16,2 14-2-16,-2 7 2 0,3 10-1 15,-1 7-3-15,3 7 2 16,0 2-1-16,-2 3 2 15,1-5-2-15,-2-2 1 16,0-8-1-16,1-13 2 16,-1-8 2-16,0-7-1 15,-2-14 2-15,2-9-1 16,-3-13 1-16,-1-16-1 15,6 21 2-15,-6-21 0 16,0 0 1-16,0 0 0 16,0 0 1-16,0 0 0 15,0 0 0-15,0 0-1 16,0 0-59-16,4-19-50 0,-4 19-28 15,0-38-20-15,6 17-10 16,-4-10-1-16</inkml:trace>
  <inkml:trace contextRef="#ctx0" brushRef="#br2" timeOffset="1.31233E13">14048 11365 287 0,'0'0'123'15,"0"0"-12"-15,13-2-11 16,-13 2-17-16,0 0-14 16,11-15-23-16,-11 15-18 15,0 0-15-15,16-19-10 16,-16 19-2-16,0 0-2 15,0 0-2-15,0 0-3 0,0 0 0 16,0 0-2-16,0 0 1 16,0 0-1-16,0 0 0 15,-12 0 2 1,12 0 1-16,0 0 4 0,0 0 1 15,-6 15 4-15,6-15 1 16,0 0 3-16,12 9 1 16,-12-9 1-16,20-3 1 15,-10-3-3-15,-10 6-1 16,21-12-2-16,-21 12-2 15,11-15-5-15,-11 15 0 16,0 0-4-16,7-18-2 0,-7 18-1 16,0 0-2-16,-18-7 2 15,18 7 1 1,-21 6 1-16,10 2 0 15,-3 1 4-15,2-2 1 0,12-7 5 16,-18 17 2-16,18-17-2 16,0 0-72-16,0 0-42 15,0 0-30-15,14-19-17 16,6-12 0-16,10 2-6 15</inkml:trace>
  <inkml:trace contextRef="#ctx0" brushRef="#br2" timeOffset="1.31233E13">14651 10887 259 0,'0'0'87'0,"-13"9"-9"0,6 8-14 15,4 11-20-15,-2 8-20 16,5 4-17-16,0 7-6 15,0 3-2-15,4 0 1 16,-2-6-1-16,4-3 2 16,0-13 0-16,0-2-3 15,0-11-12-15,-6-15-21 16,8 20-23-16,-8-20-22 15,0 0-12-15,0 0-18 16,7-21-14-16,0 3 76 0</inkml:trace>
  <inkml:trace contextRef="#ctx0" brushRef="#br2" timeOffset="1.31233E13">14799 10823 105 0,'-4'38'34'0,"5"13"6"15,-1 1-3-15,6 1-4 16,-2 1 0-16,5 0 0 15,-6-8-1-15,2-1-4 16,-2-1-2-16,-3-15-19 16,-3-1-32-16,-5-11-25 0,8-17-25 15,-16 16-15-15,16-16-16 16,-22-23 45-16</inkml:trace>
  <inkml:trace contextRef="#ctx0" brushRef="#br2" timeOffset="1.31233E13">14451 11149 207 0,'24'-14'104'0,"10"-5"0"15,5-4-4-15,7-8-9 16,5 4-14-16,3-6-12 15,3 3-14-15,-8 3-17 16,-5 6-16-16,-10 3-13 16,-10 12-12-16,-8 2-3 15,-16 4-45-15,0 0-30 16,0 0-21-16,-10 19-18 15,-2-7-9-15,-2-3-9 0,1 6-4 16,-4-2 99-16</inkml:trace>
  <inkml:trace contextRef="#ctx0" brushRef="#br2" timeOffset="1.31233E13">14518 11339 152 0,'0'0'67'0,"0"0"-2"16,0 0-8-16,10 14-1 16,-10-14 9-16,0 0 8 0,0 0-6 15,19 2-6 1,-19-2-5-16,27-16-7 15,-5-3-5-15,9 2-8 16,4-9-43-16,8-4-64 0,-1-1-34 16,6-2-27-16,-5 2-20 15,-3 7-12 1,-7 0-3-16</inkml:trace>
  <inkml:trace contextRef="#ctx0" brushRef="#br2" timeOffset="1.31233E13">14946 11261 216 0,'0'0'77'0,"16"-12"0"16,-5 5 0-16,5 2-7 15,4-7 1-15,4 3-5 16,-2-3-12-16,6 5-9 16,-6 2-7-16,-1 5-11 15,-4 0-12-15,-4 4-10 16,-13-4-9-16,10 26-3 15,-10-7-2-15,-6 3 4 0,-3 7-1 16,-3-1 3-16,-2 9-3 16,-4 2 2-1,1-1 1-15,-2 6-1 16,1-3 2-16,0-3-2 0,4 2 3 15,2-7-2-15,1-9 3 16,5-1 3-16,-1-9 1 16,7-14 4-16,-2 17 2 15,2-17 4-15,15 0-1 16,-2-7-1-16,7-2 1 15,4 2-2-15,9-6-2 16,2-1-2-16,2 0-4 16,2 2-3-16,2-6 1 0,-10 5-66 15,0 2-63 1,-6 6-30-16,-10-11-13 15,-2 4 1-15,-8-17-4 16</inkml:trace>
  <inkml:trace contextRef="#ctx0" brushRef="#br2" timeOffset="1.31233E13">3874 12688 71 0,'-38'15'115'16,"0"16"-16"-16,-13-5-73 15,-4 6-14-15,-6-1-2 16,2 3 13-16,-3 1 33 15,0-2 12-15,5 3 4 16,2-3 0-16,9 0 1 16,5 0-1-16,7 7-7 15,1-2-16-15,6 7-31 0,-1 8-12 16,4 10-2-16,-1 9-2 15,-2 10 2 1,2 6-3-16,-2 6 2 16,1 8-1-16,2 5 1 15,2-5-5-15,2-7 0 0,6 2-3 16,-1-7-2-16,5-8 0 15,3-6-2-15,2-5 3 16,3-7-2-16,2 2 2 16,0-2-1-16,1 3 3 15,1-1 2-15,-1 7-1 16,2-4 3-16,-1 4-5 15,0-1 4-15,0 4-3 16,0-3 0-16,0 2 0 16,0-6 0-16,2 0-1 15,2-1-2-15,1-1 2 16,0-1 1-16,6-4-1 0,0-1 2 15,3-4-1-15,4-4 4 16,-1-4-3-16,1-4 3 16,0-2-1-16,4 1 0 15,-1-10 2-15,2-1 1 16,2 0-5-16,2 2 1 15,4-1-1-15,2 1-2 16,0-2 4-16,3 1-3 16,2-1 2-16,5 0 0 15,2-4 7-15,4-1-3 16,7-2 5-16,4-2 0 15,7-3-2-15,4-2 0 16,3-5 1-16,5-2-2 0,-2-1 2 16,5-3-1-16,-5-8 2 15,3-2 4-15,-2-4 1 16,0-5 1-16,-4-8-1 15,1 0 0-15,-3-14 0 16,1-5-1-16,-6-7 0 16,3-3-2-16,-4-8-3 15,-2-1 0-15,-1-2-2 16,-4-8 2-16,0-1-6 15,-4 1 1-15,-2-3-3 16,-5-2-1-16,-2 3 1 16,-4 1-3-16,-5 4 1 15,-4 3-2-15,-6 3 3 0,-6-6 3 16,-6-1-3-16,-5 1 3 15,-6-7-1 1,-6-1 4-16,-5-6-2 16,-5-7 3-16,-3 0 0 0,-4 2-4 15,-5-2 3-15,1-1-3 16,-2 3 1-16,0 0 1 15,-2 0 0-15,5 1-2 16,-2 3 1-16,-1-8 2 16,-2 6 0-16,-1-2 3 15,-4-1 1-15,-2 3-3 16,-6 1 4-16,1-1-2 15,-11 1-1-15,-1 8-4 16,-5-4-6-16,-2 6-4 16,-2 6-6-16,-5 2 2 15,1 1-2-15,0 4 1 16,-1 9-2-16,1 3 2 0,-1 3 8 15,0 8 0-15,-1 3 5 16,-3 8-2-16,3 6 2 16,-1 1-1-16,-5 7 3 15,3 4-2-15,1 2-39 16,1-8-51-16,7-1-34 15,6-7-30-15,2-12-9 16,16 2-8-16,2-16 41 16</inkml:trace>
  <inkml:trace contextRef="#ctx0" brushRef="#br3" timeOffset="1.31233E13">3731 13340 304 0,'-2'-22'133'16,"-2"-1"-8"-16,0 2-16 15,2 8-15-15,2 13-25 16,-4-21-29-16,4 21-29 16,0 0-2-16,0 0-1 15,0 0-2-15,0 0-1 16,0 0-2-16,0 0 0 15,-12 5-1-15,12-5 0 16,0 0-2-16,0 0-2 16,-1 19 1-16,2 0 2 0,1 5-2 15,2 13 2-15,1 15-1 16,1 15-2-16,5 13 3 15,-1 15-3-15,2 11 2 16,1 3-4-16,2 0 4 16,1-2-5-16,-5-10 2 15,2-12 1-15,0-18-3 16,-6-13 4-16,1-18-3 15,-1-11 2-15,-4-6-1 16,-3-19 4-16,0 0-3 16,0 0 2-16,0 0 1 15,10-21 1-15,-10 3-1 16,0 3 1-16,-2-2 1 0,0-1-4 15,-3-1-73-15,5 19-55 16,0 0-34-16,4-21-7 16,-4 21-3-1,0 0-2-15</inkml:trace>
  <inkml:trace contextRef="#ctx0" brushRef="#br2" timeOffset="1.31233E13">3824 13768 212 0,'0'0'108'0,"7"-14"5"16,-7 14-6-16,0 0-7 15,0 0-16-15,0 0-13 16,0 0-13-16,-18 7-17 15,18-7-28-15,-20 29-11 16,8-8-3-16,-1 3-3 16,1-1 3-16,2-2-1 15,2-4 3-15,5 0 1 16,3-17-2-16,0 0 0 0,14 11 0 15,1-27-1-15,1 0-2 16,1 3 2-16,-2-8-1 16,-1 2 0-1,0 5 5-15,-14 14 2 0,16-24-2 16,-16 24 1-16,0 0-1 15,-15-11 1-15,2 13-1 16,2 0-1-16,-5 0-2 16,2 1-2-16,2-3 3 15,12 0-2-15,-16 2 2 16,16-2 2-16,0 0 0 15,0 0 0-15,14 1-3 16,-2-1-84-16,2 0-51 0,1-6-31 16,7 9-7-1,-2-13-5-15,4 3-1 16</inkml:trace>
  <inkml:trace contextRef="#ctx0" brushRef="#br2" timeOffset="1.31233E13">4192 13444 118 0,'-7'24'84'16,"6"6"-34"-16,-4 3-2 15,5 12-7-15,-1 1-9 16,3 8 0-16,3-5-1 15,1-3 0-15,3-4-4 16,-2-11-6-16,0-9-7 16,-7-22-10-16,16 14-25 15,-16-14-41-15,14-20-33 16,-13-5-27-16,7 6-3 0,-8-14 18 15,11 6 107-15</inkml:trace>
  <inkml:trace contextRef="#ctx0" brushRef="#br2" timeOffset="1.31233E13">4383 13335 150 0,'-6'26'118'15,"-2"-9"-34"-15,6 13-16 16,0 3-5-16,0 10-14 15,4 7-7-15,0 6-7 0,2 2-6 16,1-2-9-16,2-4-4 16,-1-7-8-1,1-11-9-15,-2-6-51 16,1-7-36-16,-6-21-30 15,0 0-22-15,0 0-5 0,-6-24 8 16</inkml:trace>
  <inkml:trace contextRef="#ctx0" brushRef="#br2" timeOffset="1.31233E13">4114 13621 55 0,'0'0'33'0,"0"0"4"15,13 3 27-15,-2-6 43 16,2-6-4-16,6-3-4 15,7 0-6-15,1-11-1 16,8 4-5-16,0-5-10 16,2 2-31-16,-5 2-46 15,-1 3 1-15,-8 5 0 16,-5 2-1-16,-7 10-18 15,-11 0-38-15,0 0-40 16,0 0-24-16,4 17-24 16,-5 0-14-16,1-17-13 15,-11 26 40-15</inkml:trace>
  <inkml:trace contextRef="#ctx0" brushRef="#br2" timeOffset="1.31233E13">4170 13827 276 0,'0'0'141'16,"4"-25"-15"-16,-4 25-15 16,22-26-21-16,-7 16-25 15,1-7-17-15,6 6-15 16,0-1-32-16,2 2 0 15,3-2 0-15,-2 1 0 0,1-2-1 16,1-1-33-16,0-9-64 16,0-1-41-1,-3-12-26-15,9 1-8 16,-9-12 3-16,11 7 49 0</inkml:trace>
  <inkml:trace contextRef="#ctx0" brushRef="#br2" timeOffset="1.31233E13">4715 13195 387 0,'-12'0'158'0,"12"0"-38"15,0 0-21-15,-8 15-29 16,8 3-32-16,0 4-37 0,2 13-1 16,0 8 1-16,2 6-1 15,1 8 1-15,1 5-2 16,-2-1 2-16,1-4-2 15,1-4 0-15,-1-9-30 16,-1-10-81-16,-2-3-44 16,-2-31-9-16,-2 16-2 15,2-16-4-15</inkml:trace>
  <inkml:trace contextRef="#ctx0" brushRef="#br2" timeOffset="1.31233E13">4598 15083 292 0,'0'0'117'0,"-20"0"-2"16,20 0-18-16,-8 23-18 0,8-2-20 16,1 6-19-1,2 15-25-15,7 1-15 16,0 9-1-16,1 2-4 15,1-2 5-15,2-2-2 0,-3-7 3 16,-2-10-2-16,0-10 3 16,-9-23-2-16,15 20-42 15,-15-20-46-15,4-17-37 16,0 1-28-16,-5-10-11 15,7-1-2-15,-8-11 97 16</inkml:trace>
  <inkml:trace contextRef="#ctx0" brushRef="#br2" timeOffset="1.31233E13">4727 14895 76 0,'2'45'66'0,"1"-12"-12"15,5 8-4-15,1 6-1 16,2 1-3-16,-2 3-2 16,2-1-10-16,-2-4-12 15,1-6-11-15,-5-7-4 16,0-5-10-16,-4-9-18 15,-1-19-41-15,-1 21-29 16,-9-32-28-16,10 11 1 16,-28-20 74-16</inkml:trace>
  <inkml:trace contextRef="#ctx0" brushRef="#br2" timeOffset="1.31233E13">4482 15282 331 0,'20'-19'106'0,"11"0"1"16,2-3-18-16,1-6-12 15,3-1-15-15,-3-2-19 16,3 5-22-16,-9 3-17 0,-4 4 0 16,-7 7 1-1,-6 0-44-15,-11 12-52 16,0 0-33-16,0 0-21 15,0 0-21-15,-6 19-1 0,-1-4 51 16</inkml:trace>
  <inkml:trace contextRef="#ctx0" brushRef="#br2" timeOffset="1.31233E13">4588 15411 202 0,'15'-14'120'0,"-4"3"-10"15,2-3-8-15,2 6-12 16,0-6-11-16,4 0-12 16,-1-3-25-16,2-4-75 0,3-3-82 15,1 0-40-15,-2-9-4 16,5 0-10-16,-5-9 4 15</inkml:trace>
  <inkml:trace contextRef="#ctx0" brushRef="#br2" timeOffset="1.31233E13">5039 14915 320 0,'0'0'120'0,"19"-3"-8"16,-8-6-19-16,3 4-15 15,1-4-16-15,2 3-18 16,-2-1-18-16,-1 0-22 15,1 7-3-15,-5 0-1 0,-10 0-1 16,12 12 0-16,-12-12-3 16,2 31 0-1,-2-14 0-15,-2 6-1 16,-2 1 1-16,1 4 1 0,-3 5 2 15,0 0 0 1,-3-1 1-16,0 3 0 0,2-2-2 16,-1-4 1-16,-1 2-3 15,0-6 4-15,5-5-2 16,-1 0 0-16,4-7 1 15,1-13-3-15,-4 16 5 16,4-16 2-16,0 0 2 16,0 0 0-16,14 3 0 15,-3-8 0-15,2 0-1 16,0-2 4-16,3 4-4 15,3-6-2-15,1 2-2 16,0 0 1-16,-1 0 0 0,-1-1-2 16,1 1-61-16,-5-2-48 15,-3-3-40-15,4 5-15 16,-9-9 2-16,5 8-9 15</inkml:trace>
  <inkml:trace contextRef="#ctx0" brushRef="#br0" timeOffset="1.31233E13">3928 15205 276 0,'-16'-23'127'0,"16"23"-14"15,0 0-14-15,-15-21-12 16,15 21-9-16,0 0-18 16,0 0-22-16,-12-5-26 15,12 5-5-15,0 0 1 16,0 0-2-16,0 0-1 15,0 0-1-15,-11 28-2 0,15-7 0 16,0 13-5-16,4 13 0 16,2 13 1-1,2 17-3-15,4 13 1 16,-2 8-2-16,5 10-1 0,0-3 3 15,-3-1 0-15,-1-4 5 16,0-6-4-16,-1-16 0 16,-2-12 1-16,-3-13-2 15,-2-18 3-15,-2-7-7 16,-5-28 1-16,8 19-6 15,-8-19 2-15,0 0 2 16,5-16-2-16,-5-1-2 16,1 1-54-16,-1-6-37 15,-1-10-35-15,5 8-21 16,-4-12 0-16,6 3-3 15,-4-12 155-15</inkml:trace>
  <inkml:trace contextRef="#ctx0" brushRef="#br0" timeOffset="1.31233E13">3954 15634 101 0,'0'0'58'16,"0"0"6"-16,0 0 4 15,0 0-2-15,0 0 1 16,0 0 0-16,0 0-4 16,0 0-7-16,0 0-9 15,0 0-7-15,0 0-8 16,4-23-3-16,-4 23-9 0,12-20-9 15,-12 20-8-15,11-16-3 16,-11 16-1-16,9-17 2 16,-9 17 2-1,0 0 1-15,0 0 4 16,0 0 0-16,0 0 2 0,0 0 1 15,0 0 1-15,-12-6 0 16,12 6-3-16,0 0-2 16,-13 14-3-16,13-14 0 15,0 0-4-15,-3 21-3 16,3-21-2-16,2 14-3 15,-2-14-2-15,12 10 0 16,-12-10 1-16,24-7-2 0,-11 2 3 16,0-5 2-1,1-1 3-15,-2 1-1 16,-12 10 3-16,15-21 4 15,-15 21 4-15,0 0 2 0,-4-15 2 16,-7 15-1-16,-1 1-1 16,-5 5 2-16,-2 2 0 15,0 1-5-15,-1 1 0 16,5 1-8-16,0 1 2 15,15-12-5-15,-14 21-2 16,14-21-1-16,0 0-1 16,15 13 0-16,0-14-2 15,-1-1 5-15,8-7-5 16,0-1 7-16,-1-2 1 15,1 0 1-15,-6-4 2 16,-3 7 0-16,-2 1 4 16,-11 8 5-16,0 0 2 0,0 0-1 15,-13-2 0-15,-4 7-1 16,-3 6 1-16,-4 1-1 15,0 5-1-15,-5-1-7 16,3 3 2-16,4 3-3 16,2-8 1-16,7 2-3 15,13-16-5-15,-10 17-50 16,10-17-78-16,24-21-34 15,2 0-8-15,-4-17-4 16,12 2 13-16</inkml:trace>
  <inkml:trace contextRef="#ctx0" brushRef="#br0" timeOffset="1.31233E13">3651 1585 137 0,'-33'14'131'16,"6"15"-2"-1,-6-3-93-15,-1 12-43 16,-1 2 3-16,-4 12-1 0,-1 9 5 16,-9 12 5-16,-2 8 8 15,-4 11 7-15,-1 11 6 16,6 10 18-16,1 15 3 15,8 4 0-15,8 16 0 16,8 7-4-16,13 12-6 16,12 12-3-16,13 8-10 15,12 7-15-15,11 1-4 16,6 4-5-16,10 0 4 15,7-7-3-15,6-3 2 16,6-9-5-16,2-10 6 16,5-13-6-16,1-1 8 15,7-16-2-15,4-6 1 0,8-13 0 16,7-10-2-16,7-18 4 15,9-6-4-15,10-18 4 16,16-10-5-16,3-16 4 16,8-15-2-16,5-13-1 15,4-20 0-15,3-14-1 16,0-19-1-16,-4-12 0 15,-3-18-1-15,-3-11-1 16,-9-17 2-16,-9-9 0 16,-11-15 1-16,-11-10 1 15,-11-11-2-15,-9-15 1 16,-15-12-2-16,-10-10 5 15,-10-8-7-15,-13-6-1 0,-10-9 3 16,-12 2-3-16,-14-5-4 16,-11 3 4-16,-15-3 3 15,-13 8-10-15,-15-3 6 16,-12 5 4-16,-13-1-4 15,-14 4 1-15,-12 8 7 16,-14 3-6-16,-10 10-1 16,-18 1 8-16,-9 6-5 15,-13 11 2-15,-9 6-1 16,-8 11-3-16,-4 18-3 15,-3 16 2-15,-4 25 1 16,3 28-3-16,1 32 6 16,0 38 0-16,0 44-2 0,2 36 7 15,3 33-2-15,4 37-1 16,8 27-6-1,12 14-101-15,10 5-66 16,11-21-12-16,20-19-5 0,10-49-3 16,25-19 160-16</inkml:trace>
  <inkml:trace contextRef="#ctx0" brushRef="#br3" timeOffset="1.31233E13">4164 1784 488 0,'-17'16'174'15,"17"-16"-32"-15,0 22-113 16,5-3 4-16,4 9-33 0,3 14 1 16,1 11-3-16,4 16 4 15,1 15-4-15,3 12 2 16,-3 10 3-1,-5 10 0-15,-1-3 1 0,-4-8 0 16,0-6-1-16,-4-14 1 16,-3-14-2-16,3-23 2 15,-2-15-5-15,-2-33 3 16,0 0-5-16,13-2-62 15,-4-22-65-15,-5-16-34 16,7 4-2-16,-5-16-5 16,6 7 0-16</inkml:trace>
  <inkml:trace contextRef="#ctx0" brushRef="#br3" timeOffset="1.31233E13">4305 2380 321 0,'0'0'154'0,"-12"20"-47"15,12-20-18-15,0 0-19 16,0 0-19-16,0 0-19 15,0 0-20-15,0 0-5 16,0 0-2-16,15-27 0 16,-11 11-2-16,-4 16-2 15,6-28 0-15,-6 28 0 16,3-17 0-16,-3 17 1 15,-15-8-3-15,4 14 1 0,-2 1 1 16,-7 4 1-16,0 6 1 16,2-5 1-16,0 0-2 15,4-3-2-15,14-9 2 16,-14 7-3-16,14-7-1 15,0 0 0-15,6-23-45 16,6 8-88-16,3 3-34 16,-5-11-4-16,11 4-2 15,-3-12 5-15</inkml:trace>
  <inkml:trace contextRef="#ctx0" brushRef="#br4" timeOffset="1.31233E13">5053 3404 198 0,'0'0'105'0,"15"21"-12"0,-15-21-4 15,3 17-14-15,1 1-14 16,-2-4-11-16,3 12-10 16,0 10-16-16,4 12-6 15,2 16-6-15,0 9-3 16,2 19-2-16,0 15-1 15,2 7 0-15,-4 8 0 16,0-8-1-16,-2-2-4 16,-2-11-3-16,-2-16 5 15,-2-20-1-15,1-14 6 16,1-24-2-16,0-8-1 15,-5-19 2-15,12-7 1 16,-5-8-41-16,0-6-63 0,2-3-43 16,8 5-22-16,-4-5 2 15,11 13-8-15,-4-1 81 16</inkml:trace>
  <inkml:trace contextRef="#ctx0" brushRef="#br2" timeOffset="1.31233E13">4311 2508 90 0,'13'-18'57'15,"1"-9"15"-15,2 1 27 16,-3-4 3-16,-2 3-2 15,4 2-1-15,-8 3-6 16,-1 5-10-16,-6 17-19 16,-4-19-21-16,4 19-32 15,-18 3-5-15,7 7-3 16,-6 3-4-16,0 2-1 15,1 6 0-15,4 1 2 16,2 1 1-16,2-1-1 16,8-1 1-16,6-4 0 0,6 1 1 15,2-13 1-15,6 0 0 16,2-5 0-16,-1-5-1 15,-1 2-1 1,-1-6 1-16,-5 2 0 0,-3-2-3 16,-11 9 2-16,9-22-3 15,-9 22-1-15,-12-19 0 16,2 8 2-16,-6 4-1 15,-1 1 0-15,-1 4 2 16,-2 2-2-16,-1 5 2 16,4 2 1-16,1 3-1 15,4 2-1-15,1 1 2 16,11-13 1-16,-9 24-1 0,9-24 1 15,4 17-1 1,-4-17 0-16,19 4 1 16,-7-6 1-16,1 0-1 15,0-7-2-15,-1 1-1 0,-12 8 2 16,13-16-2-16,-13 16-1 15,0 0-1-15,-13-19 1 16,-1 19-1-16,-3 2 0 16,-1 5 2-16,-3 3-1 15,2 2 2-15,2 2 0 16,2 3 4-16,8-1-2 15,7-16-22-15,6 29-64 16,11-22-53-16,10-10-31 16,13 5-7-16,5-8-2 15,10 6 12-15</inkml:trace>
  <inkml:trace contextRef="#ctx0" brushRef="#br2" timeOffset="1.31233E13">5164 4093 33 0,'0'30'20'0,"0"-30"4"16,18 24 13-16,-4-15 27 15,4-9 35-15,4 0 0 16,1-7 0-16,2-2-4 16,-6-6-1-16,-1-1-2 15,-8-5-11-15,0 4-27 16,-10 0-35-16,0 17-4 15,-20-32-3-15,6 24 1 16,-6 4-3-16,-2 4-5 16,-1 9-4-16,0 5 0 15,1 3-3-15,5 9 2 16,3-2 0-16,3 1 1 0,4-1-1 15,3-5 1-15,7-4-1 16,-3-15-1-16,12 18-3 16,-2-18 0-16,2 0 0 15,0-7-2-15,2 2 2 16,-5-6 2-16,-9 11 2 15,18-22 0-15,-18 22 6 16,1-21-3-16,-1 21 1 16,-16-14 0-16,4 7 0 15,-2 5-4-15,1 4 1 16,-1 0-1-16,2 5-3 15,12-7 3-15,-14 10 1 16,14-10 2-16,0 0-2 0,0 0-7 16,0 0-69-16,0 0-52 15,19-12-42-15,2-7-5 16,2-12-5-16,8-2-2 15</inkml:trace>
  <inkml:trace contextRef="#ctx0" brushRef="#br2" timeOffset="1.31233E13">4956 1369 64 0,'-15'43'35'15,"2"6"-7"-15,11 11-9 0,3 11-4 16,7-2-5-16,4 1-2 16,4-5-3-16,1-8 2 15,0-8 1-15,-1-11 6 16,-1-15 7-16,-4-17-6 15,-11-6-12-15,20-24-32 16,-16-10-29-16,5-3-22 16,-2-23-4-16,6 6 84 15</inkml:trace>
  <inkml:trace contextRef="#ctx0" brushRef="#br2" timeOffset="1.31233E13">4856 1705 270 0,'22'-18'123'15,"6"3"-5"-15,9-8-10 16,6 1-9-16,2-8-13 16,7 4-20-16,0-5-30 15,-1 5-17-15,-6 4-17 16,-10-1-1-16,-4 8-1 15,-10 2 0-15,-7 8 0 16,-14 5 2-16,14-5 0 16,-14 5 1-16,0 0 0 0,0 0 0 15,0 0-2-15,-12-3-77 16,12 3-55-16,0 0-37 15,-6-26-8-15,6 26-3 16,-8-16-1-16</inkml:trace>
  <inkml:trace contextRef="#ctx0" brushRef="#br2" timeOffset="1.31233E13">4788 2132 462 0,'12'-21'129'16,"-2"9"-14"-16,7-10-7 15,11 4-24-15,8-8-45 16,5 2-37-16,8-3-1 16,7-1 2-16,4 4-4 15,-3 3 2-15,-4 2-6 16,-8 5 7-16,-9 5-8 15,-7 4 7-15,-10 2-2 16,-4 3 0-16,-15 0-2 0,9-4 4 16,-9 4-2-1,0-14 1-15,-2-3-1 16,0-5-43-16,2-6-53 15,0-7-36-15,0-12-23 16,4-4-20-16,0-8 4 0,3 2 22 16</inkml:trace>
  <inkml:trace contextRef="#ctx0" brushRef="#br2" timeOffset="1.31233E13">5176 1246 71 0,'-8'26'57'0,"0"2"-13"16,3 6-6-16,-1 3-2 16,4 9-7-16,-1 6-4 0,3 9-3 15,5 6 8-15,3 1 3 16,-1-1 1-16,4-1 1 15,1 0 2-15,0-9 0 16,1-2-3-16,-5-11-2 16,1-11-11-16,-4-9 1 15,1-7 26-15,-6-17-2 16,5 17-4-16,-5-17-3 15,2-13-42-15,3-5-59 16,-1 1-37-16,4-14-42 16,5 0-34-16,-2-14-7 15,8 0 33-15</inkml:trace>
  <inkml:trace contextRef="#ctx0" brushRef="#br2" timeOffset="1.31233E13">5518 1232 74 0,'-5'35'39'15,"3"10"0"-15,-1 3 1 16,2 11 6-16,2 3 6 15,4-1 8-15,2 3 17 0,2-5 8 16,6 5-2-16,-3-14-2 16,2 4-9-1,2-11-7-15,0 2-10 16,-2-12-11-16,-2 1-21 0,-1-8-13 15,-3-3-5-15,0-6-6 16,-8-17-61-16,15 16-55 16,-15-16-45-16,20 5-15 15,-5-5 0-15,-1-7-5 16,9 11 111-16</inkml:trace>
  <inkml:trace contextRef="#ctx0" brushRef="#br2" timeOffset="1.31233E13">5865 3893 67 0,'-4'50'30'0,"0"-4"-4"0,3 8-4 15,1 2-3-15,2-1-2 16,2-1-6-16,1-2-1 15,1-1-3-15,-1-6-1 16,4-6-2-16,-5-3 2 16,1-7 0-16,0-6 4 15,-5-23 3-15,9 21-13 16,-9-21-29-16,12-23-40 15,1 2-12-15,-3-19 7 0,5 2 74 16</inkml:trace>
  <inkml:trace contextRef="#ctx0" brushRef="#br2" timeOffset="1.31233E13">5970 3832 116 0,'0'0'97'15,"-2"24"-39"-15,12-5-18 16,0 14-7-16,2 3-13 16,3 11-2-16,1 3-3 15,-5 2-1-15,2 2-1 16,-3 0 1-16,-4-4-2 15,-4-5-3-15,-3-5 0 16,-1-13 0-16,-2-4-3 0,4-23-41 16,-7 22-36-16,7-22-30 15,-9-15-11-15,1-13-3 16,8 6 67-16</inkml:trace>
  <inkml:trace contextRef="#ctx0" brushRef="#br2" timeOffset="1.31233E13">5784 4291 28 0,'-6'22'90'0,"6"-22"-22"16,0 0-1-16,0 0 14 15,0 0 19-15,0 0 0 16,-12-10-1-16,12 10-7 16,0 0-8-16,0 0-11 15,0 0-16-15,5-18-24 16,-5 18-26-16,15-13-2 15,0 4-1-15,7-3-1 16,9-2-2-16,4 2-2 16,5 0 1-16,4-2-1 15,1 0 2-15,-3 5-3 16,-6 1 3-16,-5 1 0 0,-9 3 2 15,-7 3-1-15,-15 1-2 16,11 0 1-16,-11 0 0 16,0 0-1-1,-13-6 1-15,13 6-3 0,-11-5-49 16,11 5-44-16,-9-20-46 15,9 20-29-15,-5-16-6 16,5 16 0-16,0 0-4 16</inkml:trace>
  <inkml:trace contextRef="#ctx0" brushRef="#br2" timeOffset="1.31233E13">5786 4476 42 0,'0'0'51'0,"0"0"17"16,0 0 12-16,0 0 18 15,0 0 9-15,0 0-1 16,5-16-7-16,-5 16-5 15,24-17-17-15,-5 12-19 16,5-9-21-16,9 4-20 16,3-3-12-16,4 0-5 15,2 4 1-15</inkml:trace>
  <inkml:trace contextRef="#ctx0" brushRef="#br2" timeOffset="1.31233E13">6330 3899 239 0</inkml:trace>
  <inkml:trace contextRef="#ctx0" brushRef="#br2" timeOffset="1.31233E13">6289 4064 244 0,'15'-4'97'16,"-15"4"2"-16,18-5 4 0,-6 5-8 15,-1-10-20-15,4 6-21 16,0-9-12-16,4 6-7 16,2-11-16-16,7 4-9 15,-4 1-4-15,7-5-3 16,2 6-1-16,0 4-3 15,-5 2 0-15,1 5-2 16,-8 2 3-16,-3 3 1 0,-4 3 2 16,-14-7-1-1,12 22 3-15,-11-6 0 16,-4 1 0-16,-4 6 1 15,-4-1-2-15,-2 4 0 0,0 0-2 16,-6 2 2-16,1 5-4 16,-3 0 1-16,0-4-1 15,6-1-1-15,0-6-1 16,4 1-1-16,2-6-1 15,5 0 0-15,4-17 2 16,6 16 2-16,6-14-1 16,6-4 2-16,8-3 0 15,6-4 1-15,0-1 1 16,8-4-1-16,-1 0 0 15,-3-3 0-15,0 1 3 16,-3 0-9-16,-4-1-82 16,-5-4-46-16,-3-5-28 0,1 0-17 15,-4-12-3-15,8 7-2 16</inkml:trace>
  <inkml:trace contextRef="#ctx0" brushRef="#br2" timeOffset="1.31233E13">8828 14512 504 0,'-20'45'180'16,"-2"0"-6"-16,0 17-152 15,8 18-22-15,2 12 2 16,1 10 2-16,1 17-3 16,3 1-2-16,2 4 1 15,0-6 1-15,4-12 2 16,-1-16 1-16,0-16-1 15,2-18-4-15,-1-24-25 16,1-32-63-16,-16-6-47 16,6-20-30-16,-11-30-11 15,3-1-4-15,-10-28 61 16</inkml:trace>
  <inkml:trace contextRef="#ctx0" brushRef="#br2" timeOffset="1.31233E13">8109 14993 235 0,'-13'-7'163'16,"25"-6"-41"-16,17-12-15 16,16-14-13-16,19-6-20 15,14-14-24-15,17-5-22 16,15-9-15-16,8-3-6 15,2 0 3-15,-4 6 1 16,-10 10-3-16,-12 10 0 0,-22 11-6 16,-17 15-1-16,-17 12-1 15,-19 12-3-15,-13 14-91 16,-15 10-49-1,-15 6-32-15,-5 9-2 0,-16 1-4 16,1 16 22-16</inkml:trace>
  <inkml:trace contextRef="#ctx0" brushRef="#br2" timeOffset="1.31233E13">8192 15660 175 0,'-4'33'173'0,"8"-14"-16"16,12-7-45-1,7-2-9-15,5-6-7 16,6-1-24-16,1-5-50 16,8-1-16-16,3-7-1 0,2-4-1 15,4-16-3-15,4-4-4 16,0-10-77-16,3-6-47 15,-2-16-28-15,3 2-13 16,-4-8-8-16,5-3-6 16</inkml:trace>
  <inkml:trace contextRef="#ctx0" brushRef="#br2" timeOffset="1.31233E13">9338 14805 270 0,'9'64'174'0,"-9"3"-5"16,0 23-64-16,0 9-25 0,-2 0-28 15,5 4-34-15,-2-9-7 16,2-11-4-16,0-21 3 16,3-13-3-16,0-28 0 15,-6-21-3-15,15-26 2 16,-5-19-5-16,-4-21-1 15,4-12 2-15,-3-9-4 16,2-8 2-16,0 7-3 16,2 3 5-16,3 14-3 15,0 16 6-15,3 18-4 16,3 20-4-16,4 29-2 15,1 21 2-15,-1 19-1 16,-1 14 2-16,2 22-3 0,-6 4-1 16,1 1 5-16,-5-4 5 15,-3-15 6-15,-3-24-28 16,2-26-96-1,2-25-41-15,0-43-7 0,10-16-6 16,0-25-4-16</inkml:trace>
  <inkml:trace contextRef="#ctx0" brushRef="#br2" timeOffset="1.31233E13">10358 14903 350 0,'-15'-19'150'15,"-2"-7"-16"-15,2-7-22 16,1 2-26-16,0-7-32 15,-2 5-46-15,-2 4-12 16,-4 1-2-16,-4 11-2 16,-2 10 1-16,-4 14-2 15,-2 12 1-15,-3 17-3 16,1 14 7-16,0 9 2 15,7 9 6-15,3 5 2 16,9 3 5-16,9-2 0 16,7-6 4-16,8-8-2 15,10-13-5-15,5-12 4 0,9-16-10 16,1-23 1-16,5-25-5 15,1-25 1-15,2-19-3 16,-2-20 2-16,-3-16 3 16,-4-14-1-16,-7-7 4 15,-8 0 1-15,-6 9 1 16,-10 9 2-16,-4 18-1 15,-3 15-1-15,-4 14-4 16,1 20-6-16,0 25 1 16,10 20-4-16,-7 45-6 15,10 20 0-15,-1 24-2 16,7 23 0-16,0 16 8 15,6 14 4-15,3-5 6 0,3-11 2 16,1-13 7-16,2-25-3 16,-2-24-4-16,3-33-78 15,-2-31-48-15,-3-31-28 16,-1-15-16-16,-4-25-4 15,4-7-4-15</inkml:trace>
  <inkml:trace contextRef="#ctx0" brushRef="#br2" timeOffset="1.31233E13">10678 14512 135 0,'-12'33'113'0,"6"2"4"0,2-4-12 15,5-4-13-15,7-4-14 16,5-7-7-1,8-10-8-15,3-9-5 16,8-6-6-16,2-8-30 0,4-5-17 16,1-11-4-16,1-2-2 15,-5-3 2-15,-4-2-1 16,-7 2 2-16,-9 2 1 15,-7 5-8-15,-12 1-1 16,-13 8 1-16,-7 4 2 16,-9 11-6-16,-13 7 1 15,0 13-1-15,-4 4-3 16,-2 16 8-16,4 10 3 15,6 11-2-15,7 3-1 16,7 3 8-16,11 6 3 16,11-2 0-16,8-5 6 15,10-5-2-15,8-8 1 0,11-7-1 16,5-10-2-16,7-10-3 15,3-14-5-15,8-7-80 16,-2-11-37-16,5-10-25 16,0-3-18-16,-2-14-8 15,-1 4 0-15,-4-9 68 16</inkml:trace>
  <inkml:trace contextRef="#ctx0" brushRef="#br2" timeOffset="1.31233E13">11403 14422 246 0,'-17'43'158'16,"5"18"-20"-16,1 5-32 16,0 12-25-16,6 12-15 15,-1 8-24-15,6 3-28 16,0 1-4-16,6-2-3 15,3-10 3-15,-2-12-2 16,3-17-1-16,1-15-4 16,-2-16 2-16,2-8-4 15,-11-22 1-15,18 6-1 16,-18-6 0-16,4-26 0 15,-8 12 1-15,-1-5 1 16,-4 3 0-16,1-1-4 16,-3 3-4-16,11 14-1 0,-19-14-1 15,19 14-3-15,-11 0 2 16,11 0-1-1,0 0 1-15,0 0 4 0,0 0 7 16,0 0 7-16,0 0-2 16,0 0-47-16,0 0-66 15,10-33-29-15,-8-1-22 16,7 2-4-16,1-13-9 15,3 4 55-15</inkml:trace>
  <inkml:trace contextRef="#ctx0" brushRef="#br2" timeOffset="1.31233E13">11214 14656 164 0,'2'-19'134'0,"7"3"-12"15,8-5-10-15,9 8-14 16,7-5-13-16,7 13-6 16,5-4-8-16,4 18-26 15,-1 3-47-15,-2 11-4 16,-6 11-3-16,-7 10 0 15,-10 7-1-15,-10 10 1 16,-12 3-5-16,-11-3 6 16,-3-2 1-16,-9-8 2 15,-4-9 2-15,-5-11 4 16,-1-12 3-16,1-15 7 0,3-13 2 15,4-5-2-15,4-8-2 16,2-9-62-16,10-8-54 16,11 5-37-16,7-11-12 15,12 5-11-15,4-8-3 16</inkml:trace>
  <inkml:trace contextRef="#ctx0" brushRef="#br2" timeOffset="1.31233E13">11784 14716 281 0,'13'16'161'16,"5"-7"-38"-16,3 1-15 15,1-7-11-15,7-3-25 16,-6-15-31-16,2-6-24 15,-1-7-11-15,-5-3-3 16,-8-5 1-16,-2-4-2 16,-9 0 1-16,-9-5-12 15,-6 11 0-15,-9 1-4 0,-5 10 4 16,-5 2-2-1,-3 15 0-15,-3 12 0 16,1 15 0-16,2 14 10 16,4 8 3-16,11 14 7 0,4 4-2 15,9 12 5-15,10-2-3 16,12 0 2-16,7-6 0 15,11-9 0-15,5-11-3 16,6-12-1-16,2-13-4 16,4-18-5-16,-1-14-36 15,0-17-46-15,-2-11-25 16,-4-10-14-16,-2-8-13 15,-2-2-12-15,-4-9-7 16,0 3 28-16</inkml:trace>
  <inkml:trace contextRef="#ctx0" brushRef="#br2" timeOffset="1.31233E13">12294 14433 427 0,'-1'65'122'16,"-1"5"-16"-16,6 13-17 15,-2 3-25-15,1 1-19 16,0-9-35-16,2-9-1 15,-3-14-4-15,3-17 5 16,0-15-3-16,-5-23 0 16,14-7 0-16,-5-24-3 15,3-7-5-15,-1-14 1 16,1-9 1-16,1-6-4 15,1-3 3-15,5 5-1 0,-2 4 3 16,1 14-3-16,3 4 1 16,2 19 2-16,3 15-4 15,-2 18-2-15,2 15-1 16,-2 11-1-16,-2 13 0 15,-4 6 5-15,1 8 0 16,-1-3 4-16,1-2-64 16,2-14-69-16,0-18-25 15,6-15-4-15,2-24-6 16,10-8-3-16</inkml:trace>
  <inkml:trace contextRef="#ctx0" brushRef="#br2" timeOffset="1.31233E13">13037 14761 427 0,'0'0'150'16,"-4"-22"-34"-16,11-4-23 15,0-10-22-15,5-6-48 16,-4-5-14-16,-5 1-6 16,-4-3-10-16,-5 9-4 15,-7 7 3-15,-4 9-5 16,-11 15 3-16,1 18-2 15,-5 14-3-15,-1 15 2 16,5 14 11-16,0 8 7 16,7 8-3-16,6 4 8 15,11-2-2-15,4-8 7 0,7-10 1 16,9-11 0-16,4-21-1 15,13-15-2-15,0-17-1 16,5-20-6-16,1-14-2 16,-1-11-5-16,0-14 1 15,-4-9-4-15,-6-5 4 16,-7 6 0-16,-9-6 2 15,-8 12-1-15,-5 6-3 16,-9 4-7-16,-2 15-2 16,-5 15 4-16,1 9-4 15,-1 11-3-15,4 22 0 16,6 19 1-16,1 15 5 15,6 14 6-15,6 11 2 0,7 10 2 16,1 10 1-16,5 2 4 16,3-9 2-16,3-10 4 15,-2-8 0-15,1-22-2 16,1-8-73-16,-4-16-58 15,-2-25-31-15,3-6-11 16,-6-14-3-16,1 2-4 16</inkml:trace>
  <inkml:trace contextRef="#ctx0" brushRef="#br2" timeOffset="1.31233E13">13302 14467 116 0,'-16'2'123'0,"16"-2"-1"16,-11 17-13-1,11-17-7-15,15 24-15 16,-1-13-13-16,6-1-12 0,3-3-4 16,6-2-16-16,1-5-37 15,-1-12-3-15,-1-9-1 16,2-5-4-16,-7-6 1 15,0-8 4-15,-8 2 0 16,-5-4-1-16,-8 6-8 16,-4 3-4-16,-9 7 1 15,-7 5 5-15,-4 9-3 16,-4 5-3-16,-2 14-2 15,-5 5 0-15,3 12 9 16,2 9 2-16,5 12 1 16,4 4 2-16,9 8 3 15,4 3 5-15,8-1 5 0,8-3 3 16,4-10-2-16,7-11-1 15,6-9-22-15,4-17-72 16,3-15-51-16,6-11-20 16,-3-16-17-16,5-5-1 15,-3-12-1-15</inkml:trace>
  <inkml:trace contextRef="#ctx0" brushRef="#br2" timeOffset="1.31233E13">13820 14223 361 0,'1'66'166'0,"5"8"-34"16,3 11-27-16,-2-2-31 16,5 0-33-16,2-5-38 15,-1-10 0-15,0-20 0 16,1-17 0-16,1-19-1 15,-1-17-1-15,1-22 2 16,-2-13-2-16,-2-17 1 16,-1-20-7-16,0-11 4 15,-2-2-1-15,2-2 0 16,0 6-1-16,-2 11 4 15,7 10-3-15,1 13 2 16,3 21 5-16,3 18-4 0,4 20-1 16,0 18-3-16,-1 14 0 15,-2 13-6-15,-1 12 4 16,-4 14-1-1,-5 0 1-15,-3 2 2 0,-4-13 5 16,0-11-8-16,-1-17-75 16,7-26-55-16,4-20-17 15,5-38-1-15,8-16-8 16,4-24-4-16</inkml:trace>
  <inkml:trace contextRef="#ctx0" brushRef="#br2" timeOffset="1.31233E13">14605 13553 408 0,'-7'69'156'16,"5"-1"-20"-16,4-1-86 15,6 10-11-15,2-5-1 16,3 6-4-16,3-7-26 16,1-2 3-16,5-6-5 15,6-10-2-15,5-9 1 16,7-17-5-16,1-9 1 15,4-18-2-15,3-9-55 16,-1-14-36-16,-1-9-21 16,-3-3-13-16,-8-8-15 15,-3 5-4-15,-11-6-5 16</inkml:trace>
  <inkml:trace contextRef="#ctx0" brushRef="#br2" timeOffset="1.31233E13">14710 13920 382 0,'-87'28'119'0,"-8"5"-19"16,-4 3-108-16,0 16-78 16,-11-7-51-16,6 10-14 15,-3-6-11-15,7 10 106 16</inkml:trace>
  <inkml:trace contextRef="#ctx0" brushRef="#br2" timeOffset="1.31233E13">10310 16479 541 0,'-35'-14'163'0,"3"5"-43"0,-5 7-110 15,-2 2-8-15,0 9-1 16,-1 7 0-16,-2 15-1 15,1 7-1-15,1 17 3 16,4 9-2-16,5 7 6 16,7 5-3-16,10 0 7 15,12-6 0-15,8-13 2 16,10-14-2-16,8-19-2 15,4-22-1-15,8-12-3 16,-3-21-1-16,-1-9-4 16,-3-12-2-16,-6-2-1 15,-6 2 2-15,-3 2 3 0,-8 12 3 16,-5 7-2-16,-1 15-2 15,0 16 3-15,-5 14-1 16,5 22 2-16,2 18-3 16,3 14-1-16,5 11-1 15,4 8 0-15,4-2 7 16,3-9-9-16,4-14-84 15,1-29-58-15,1-33-21 16,8-23-6-16,-1-35-3 16,9-15 1-16</inkml:trace>
  <inkml:trace contextRef="#ctx0" brushRef="#br2" timeOffset="1.31233E13">10932 16252 580 0,'-48'17'168'15,"-8"11"-59"-15,-10 5-108 16,-4 6-1-16,0 6 2 16,1 6 2-16,7 1 3 15,14 0 2-15,13 1 0 16,17 3-1-16,18-10-1 15,16-1 1-15,11 0-3 16,8-7 0-16,4 2 0 16,0-5-5-16,-4-2-3 15,-9 0-3-15,-6-4 1 0,-11 2-2 16,-14 0 2-1,-9-6-1-15,-9-5 2 16,0-1-54-16,-9-10-55 0,2-4-35 16,4-3-13-16,3-12 3 15,11 6-10-15,4-18 84 16</inkml:trace>
  <inkml:trace contextRef="#ctx0" brushRef="#br2" timeOffset="1.31233E13">11214 16200 477 0,'0'0'163'16,"0"0"-27"-16,-18-2-78 15,-2 16-42-15,-2 3-19 16,-5 7 1-16,1 1 0 16,-6 2 8-16,2-1-5 15,7 2 8-15,4 2-2 16,3-8 1-16,11 2 1 15,7 0-2-15,11 4 0 16,7 7-2-16,8-4 0 16,3 5-2-16,2 2-1 15,-1 6-7-15,-4-3 0 16,-5 6-1-16,-12 0 1 15,-7-1-1-15,-13 1 3 0,-7-4-4 16,-6-3 5-16,-5-7 8 16,-2-9 0-16,-1-12-1 15,-1-8-1-15,4-9 1 16,4-13-54-16,3 1-68 15,7-4-38-15,2-10-9 16,7 7-4-16,3-9 1 16</inkml:trace>
  <inkml:trace contextRef="#ctx0" brushRef="#br2" timeOffset="1.31233E13">11605 16345 92 0,'4'42'106'16,"-13"-8"2"-16,-2 15-37 0,-4 11 1 15,-4 1 4-15,1 8 2 16,1-5-4-16,8 6-4 15,3-17-4-15,12-6-13 16,6-16-24-16,9-19-28 16,8-10-3-16,5-14 1 15,1-19 1-15,3-16 1 0,-4-7 1 16,-1-5-3-1,-8-8 3-15,-8 1 0 16,-11-3 2-16,-12 5-3 16,-10 12-9-16,-10 3-1 0,-9 20 1 15,-6 8 1-15,-2 21-66 16,-2 4-63-16,2 8-31 15,10 12-2-15,6-8 4 16,16 6 4-16</inkml:trace>
  <inkml:trace contextRef="#ctx0" brushRef="#br2" timeOffset="1.31233E13">12007 16262 310 0,'2'59'174'0,"-2"17"-3"0,0 6-95 15,-3 4-24-15,4-1-2 16,1-11-1-16,1-8-31 16,1-19-15-16,2-16 0 15,-6-31-2-15,13-7 1 16,-6-26-1-16,-3-12-1 15,1-14 3-15,-2-8 0 16,-2-13 0-16,1 1-2 16,5-1-4-16,-4 4 2 15,8 8-3-15,3 9 2 16,5 7-21-16,1 6-52 15,6 13-42-15,3 2-28 16,-5-4-16-16,6 4-8 0,-4-5 0 16</inkml:trace>
  <inkml:trace contextRef="#ctx0" brushRef="#br2" timeOffset="1.31233E13">12405 15701 249 0,'3'44'119'0,"-2"14"-6"16,1 22-3-16,-4 19-6 15,4 22-16-15,-4 4-15 16,1 11-26-16,-1-9-40 16,1-11-5-16,4-21 0 15,2-17-5-15,7-30-1 0,0-29-49 16,10-27-52-1,2-22-36-15,2-20-25 16,5-4-4-16,1-11-3 16,5 0 75-16</inkml:trace>
  <inkml:trace contextRef="#ctx0" brushRef="#br2" timeOffset="1.31233E13">12630 15990 432 0,'-81'14'159'0,"-10"-2"-11"16,-4 4-110-16,3 5-32 16,9-1 1-16,7 5-11 15,18-3-77-15,15 2-45 16,17-13-16-16,26-11-8 0,20-5-5 15,23-13 24-15</inkml:trace>
  <inkml:trace contextRef="#ctx0" brushRef="#br2" timeOffset="1.31233E13">12807 16157 415 0,'11'74'117'0,"2"9"-9"15,-1 0-9-15,2-3-20 16,-4-14-30-16,-3-9-44 16,1-23 0-16,-8-34 0 0,0 0-2 15,11-34-2-15,-8-23-3 16,-2-16 3-1,0-10-6-15,3-7 0 16,-2 0-1-16,6 8 3 16,3 8-1-16,2 17 7 0,7 22-1 15,2 14-2-15,3 27 3 16,2 21 2-16,-2 20 0 15,-3 21-4-15,-4 13 4 16,-4 12-4-16,-5-1 0 16,-5-4 2-16,-3-11 1 15,-2-17-4-15,-1-20 1 16,1-23 0-16,1-17-3 15,0-50-2-15,4-9 1 16,2-13 2-16,3-17-3 16,-5-1 2-16,7 0-1 15,2 5 3-15,0 14-2 0,3 14 3 16,0 18 2-16,3 19-3 15,1 26 4-15,1 23 3 16,-1 21-3-16,1 23-2 16,-3 12 2-16,-1 12-1 15,1 3 0-15,-5 1-19 16,5-18-79-16,-4-18-49 15,2-30-10-15,-2-26-8 16,1-37-7-16,6-19 3 16</inkml:trace>
  <inkml:trace contextRef="#ctx0" brushRef="#br2" timeOffset="1.31233E13">13694 15777 513 0,'7'59'167'15,"1"-12"-8"-15,2-9-139 16,14-8-6-16,4-15-9 16,9-11-3-16,-2-22-1 15,2-6-1-15,-3-12 0 16,-2-9-3-16,-4-9 1 15,-4-1-1-15,-7-4 5 16,-8 7-1-16,-7 3-5 16,-8 8-9-16,-5 11 1 0,-11 11 0 15,-7 21 2-15,-8 21 3 16,-4 18 0-1,-3 20 1-15,-1 18 9 16,4 13 11-16,3 9-2 0,12 4 3 16,8-3-4-16,7-12-2 15,13-10 2-15,7-16-7 16,11-28-4-16,8-18-4 15,10-13-58-15,5-28-42 16,5-17-16-16,2-17-15 16,7-10-14-16,0-6-4 15,-5-12-3-15</inkml:trace>
  <inkml:trace contextRef="#ctx0" brushRef="#br2" timeOffset="1.31233E13">14252 15629 421 0,'-12'67'142'0,"-2"14"-30"15,2 11-22-15,-3-2-31 16,4 4-32-16,3-15-19 16,1-15-8-16,2-20 2 15,5-22-2-15,0-22-2 16,9-38 2-16,6-14-2 15,0-21 1-15,1-10 1 16,6-7 1-16,0-7-2 16,2 6-3-16,4 8 6 15,3 10-5-15,-1 14 4 16,1 23 0-16,1 17 2 15,-1 27-1-15,-3 29 0 0,-4 20 3 16,-6 21-4-16,-6 15 5 16,-5 8-2-16,-2-1 1 15,0-3-82-15,-1-24-48 16,0-30-17-16,9-28-14 15,0-44-1-15,11-19-9 16</inkml:trace>
  <inkml:trace contextRef="#ctx0" brushRef="#br2" timeOffset="1.31233E13">14930 14948 484 0,'4'78'159'0,"-1"2"-10"16,1 3-104-16,9 7-40 0,0 3-3 16,1-6-5-16,0-7 4 15,2-4-1-15,0-10 5 16,2-13-3-16,3-10 2 15,3-18-3-15,6-20-2 16</inkml:trace>
  <inkml:trace contextRef="#ctx0" brushRef="#br2" timeOffset="1.31233E13">15215 15215 299 0,'-68'-14'162'15,"-5"12"-40"-15,0 9-19 16,-6 4-23-16,4 6-83 16,-5 2-141-16,14 3-15 15,3-20 1-15</inkml:trace>
  <inkml:trace contextRef="#ctx0" brushRef="#br2" timeOffset="1.31233E13">12355 5449 363 0,'-23'22'181'15,"-1"1"-13"-15,3 4-76 16,7 13-21-16,1 7-29 0,7 10-23 15,3 9-9-15,12 1-11 16,2-1 1 0,9-5-2-16,4-9 5 15,4-16 0-15,4-22-1 16,1-19 2-16,-3-26-2 0,-2-16-5 15,-5-16 2-15,-5-9 2 16,-6-6-3-16,-5 3 2 16,-3 8 0-16,-4 15 2 15,-1 9-3-15,-3 12 7 16,4 31-5-16,0 0-3 15,0 0 1-15,8 31-4 16,3 3 5-16,6 4-2 16,3 2 4-16,3-5-6 15,6-4 4-15,0-12-1 16,1-14 4-16,1-19-2 15,-6-17-4-15,-4-9-1 0,-6-10-1 16,-8-5 7-16,-7-9-4 16,-4 3 2-16,-5-3-2 15,-5 9 4-15,-1 10-48 16,2-4-60-16,7-1-45 15,12 5-18-15,6-7-5 16,11 5-1-16,3-15 58 16</inkml:trace>
  <inkml:trace contextRef="#ctx0" brushRef="#br2" timeOffset="1.31233E13">13018 4505 463 0,'0'33'175'0,"2"24"-24"0,7 16-81 15,-2 10-25-15,8 11-11 16,1 4-18-16,5-6-10 15,-2-9-7-15,-1-12 5 16,-1-24 0-16,-6-20-4 16,-11-27-1-16,11-15 0 15,-15-25 0-15,-4-17-2 16,-3-11 1-16,1-4 2 15,1-6 2-15,5-2 5 16,9 8 1-16,7 9-5 16,10 11 5-16,9 16-2 15,5 15 1-15,6 16-8 16,2 17-3-16,0 12-2 0,-3 14 0 15,-1 7 8-15,-3 4-4 16,-8-13-16 0,1-3-52-16,-6-21-40 15,-1-26-32-15,2-24-24 0,-12-21-1 16,0-12-9-16,-5-25 43 15</inkml:trace>
  <inkml:trace contextRef="#ctx0" brushRef="#br2" timeOffset="1.31233E13">13675 4112 402 0,'4'44'171'0,"11"11"-39"16,1 6-48-16,1 3-4 16,5 5-7-16,-1-8-41 15,4-10-44-15,3-7-62 16,1-27-49-16,-5-22-39 15,8-19-7-15,-7-32-4 0,3-11-3 16</inkml:trace>
  <inkml:trace contextRef="#ctx0" brushRef="#br2" timeOffset="1.31233E13">14245 3612 405 0,'0'0'176'16,"-4"-15"-33"-16,-7 23-31 15,-6-3-8-15,-1 13-30 16,-3 8-71-16,-2 13-6 15,2 13 3-15,0 14-3 16,4 3 4-16,6 4-2 16,5-5 6-16,3-11-9 0,12-12 4 15,2-19 3-15,12-25-4 16,5-28 1-16,6-25-4 15,5-21 5-15,3-13-12 16,-1-17 3-16,-1-9 0 16,-8-11-1-16,-6 2 2 15,-10 5 0-15,-5 17 5 16,-6 21 0-16,-5 18 8 15,-3 16-1-15,3 44 0 16,0 0 1-16,-2 44-1 16,11 18 2-16,0 21-4 15,3 7-2-15,3 7 0 0,0 2 0 16,-1-13 6-16,2-16-3 15,-2-19 1-15,-6-16-3 16,-8-35-5 0,15-15 3-16,-10-25-8 15,-4-23 3-15,-1-11-6 0,2-16 4 16,5-9 1-16,4 2 6 15,2 7 7-15,9 18-5 16,4 11 11-16,7 23-5 16,6 28 0-16,3 22 0 15,1 17-6-15,-2 11-85 16,1 14-83-16,3 13-12 15,-13 2-12-15,-5 14-3 16,-20-10-1-16</inkml:trace>
  <inkml:trace contextRef="#ctx0" brushRef="#br2" timeOffset="1.31233E13">14025 4936 618 0,'-64'30'189'0,"-2"-6"-3"15,5-2-182-15,7-1-9 16,1 5-4-16,9 4-3 0,10 8-1 16,12 7-3-16,12 7 1 15,13 0 0-15,6 0 9 16,12-6 7-16,4-4 6 15,8-18 2-15,1-12 4 16,4-15-3-16,-3-22-2 16,-2-16-3-16,-6-6-8 15,-7-8-1-15,-1-8-1 16,-9 5 0-16,-6 7 0 15,-4 8 8-15,-1 15-2 16,1 28 0-16,0 0 2 16,-3 28-2-16,7 22 2 15,11 16-3-15,2 19 1 0,4 8-4 16,3 16 2-16,1 6 0 15,-3 2 1-15,-6 1-1 16,-12-7 0 0,-6-7 2-16,-15-14 2 0,-10-12-2 15,-12-18-2-15,-9-10-36 16,-10-25-41-16,-2-15-37 15,1-20-40-15,2-25-17 16,12-15-6-16,8-19-2 16,20-9 149-16</inkml:trace>
  <inkml:trace contextRef="#ctx0" brushRef="#br2" timeOffset="1.31233E13">14115 5123 220 0,'18'-12'163'16,"-7"-9"-22"-16,3-11-33 0,8-10-11 15,-3-15-16-15,8-4-13 16,-4-6-13-16,2 1-20 16,-6 9-20-16,-5 10-12 15,-9 18-2-15,-5 29-3 16,-15 8-1-16,-2 27-2 15,-1 20 2-15,-2 13 1 16,1 10-1-16,3 3 1 16,8-3 3-16,8-4 1 15,13-15-3-15,5-15 1 16,14-25-67-16,5-25-61 15,10-25-36-15,5-15-8 16,-4-24-6-16,2-6 3 0</inkml:trace>
  <inkml:trace contextRef="#ctx0" brushRef="#br2" timeOffset="1.31233E13">14601 4493 386 0,'1'40'174'16,"2"3"0"-16,-1 9-88 15,5 9-33-15,-1 3 1 16,3 5-1-16,-5-3-53 15,1-11 0-15,-3-11 0 16,0-20 1-16,-2-24-3 16,0 0-1-16,-4-23 2 0,1-18 1 15,2-22 2-15,2-13-3 16,4-12 4-16,4 1-1 15,4 3 5-15,5 6-3 16,8 14 2 0,2 15-3-16,5 27 1 0,1 16-1 15,-1 19-2-15,0 13 1 16,-4 6-3-16,3 0 1 15,-1-1-1-15,-1-7-1 16,2-12 2-16,1-8-1 16,0-20 0-16,0-8-3 15,-2-13 3-15,0-6 0 16,-4-7 0-16,-4-5-1 0,-4-6-1 15,-5 0 0-15,-3 3 3 16,-7 2-1 0,-4 4 2-16,-9 14 2 15,-4 10-1-15,-5 18-1 0,-3 19 2 16,0 20 0-16,-1 16-2 15,2 12 1-15,7 4-3 16,8 1 0-16,7-3-2 16,13-7 5-16,9-17-3 15,12-22 2-15,9-14 2 16,7-24-75-16,10-14-64 15,2-15-28-15,-2-10-6 16,3-12-2-16,-7-9-3 16</inkml:trace>
  <inkml:trace contextRef="#ctx0" brushRef="#br2" timeOffset="1.31233E13">15792 3212 474 0,'-34'-10'175'16,"-9"24"-34"-16,-6 26-39 15,-5 8-27-15,3 18-41 16,5 1-34-16,7 3 5 15,15-5-6-15,18-14 4 16,18-17-7-16,21-13 6 16,9-9-4-16,15-3 7 15,0-6-5-15,2 6 0 16,-7 10 4-16,-15 7-7 15,-13 17 8-15,-17 12-8 16,-13 11 3-16,-16 3-108 16,-9 8-55-16,-7 2-17 0,-14-3 0 15,-1 4-4-15,-14-11 0 16</inkml:trace>
  <inkml:trace contextRef="#ctx0" brushRef="#br2" timeOffset="1.31233E13">13396 6638 392 0,'0'0'182'0,"15"17"-7"15,-3-19-66-15,6-18-79 0,9-6 8 16,-2-18-11-16,2-4-23 15,-3-13-6-15,-4 1 4 16,-7-8 3-16,-7 9-4 16,-10 6 2-16,-8 13-3 15,-5 16-2-15,-9 19-2 16,2 17-1-16,-2 15 3 15,7 24-3-15,3 6 5 16,7 12-5-16,8 0 4 16,12 0 7-16,8-6-6 15,11-15 7-15,8-13-6 16,8-16 0-16,7-21-2 15,4-19 3-15,2-13-51 0,1-11-60 16,-7-16-22-16,-4-6-17 16,-12-6 7-16,-11 4 15 15,-6 1 22-15,-8 13 35 16,-8 10 82-16,-7 10 91 15,2 14 28-15,1 21 10 16,0 0-1-16,4 28-12 16,4 10-24-16,1-3-35 15,7 10-33-15,0 0-37 16,0 2 2-16,3-6-2 15,-5-11 0-15,-1-8 0 16,-13-22 1-16,19 10 1 16,-11-25 0-16,-5-16 0 0,0-13-4 15,-1-8 4-15,3-8-1 16,1-1 0-16,7-1-3 15,0 12 0-15,10 5 1 16,6 17 3-16,11 14-1 16,2 12-1-16,7 9-1 15,4 6-14-15,-1-7-52 16,7 3-49-16,-3-11-31 15,-5-11-24-15,1-8 0 16,-10-16 1-16,-1-2 66 16</inkml:trace>
  <inkml:trace contextRef="#ctx0" brushRef="#br2" timeOffset="1.31233E13">14817 5585 363 0,'-16'-22'179'0,"-2"12"-40"16,1 10-25 0,-6 12-25-16,-1 21-24 0,-1 10-47 15,2 12-22-15,-2 13 1 16,6-1 0-16,4 1 3 15,9-1 0 1,9-18-2-16,11-16 5 0,9-23 0 16,6-24 1-16,10-27-3 15,5-25-3-15,-1-16 2 16,-3-9-1-16,-5-11 2 15,-9-6-4-15,-9 6 1 0,-7 9 1 16,-12 13 4 0,-9 16 2-16,-4 21 0 15,-3 17-2-15,-2 17 1 16,6 26 0-16,4 22-2 0,10 14 0 15,8 13-4-15,12-2 1 16,4 7-2-16,15-9 0 16,9-12 0-16,2-22-3 15,6-16-94-15,-2-15-61 16,-4-14-10-16,-6-6-6 15,-7-12 2-15,-7 6-1 16</inkml:trace>
  <inkml:trace contextRef="#ctx0" brushRef="#br2" timeOffset="1.31233E13">15486 5168 463 0,'21'33'123'0,"1"-3"0"15,-3 2-16-15,1-4-29 16,-2-5-25-16,1-13-37 16,1-15-18-16,-1-16 3 15,5-10-3-15,0-14 2 16,-2-10-1-16,0-8 5 15,1 3-6-15,-4-4 1 16,-9 10 3-16,-1 9 0 16,-4 10-1-16,-5 13-1 15,0 22-2-15,-4-21 0 0,4 21 1 16,0 0 0-16,10 33-3 15,6 0 0-15,5 10 3 16,4 12 0 0,5 13 5-16,3 13-6 0,2 11 5 15,-1 8-3-15,-1 3 0 16,-5-5 0-16,-3-3-1 15,-4-10 1-15,-2-9-1 16,-6-11 1-16,-2-15-2 16,-6-19 2-16,-5-12-2 15,0-19-2-15,-16-26 1 16,-2-23-3-16,0-21 1 15,-7-29-3-15,0-22 3 0,4-14-2 16,5-6 2 0,7-2 1-16,9 8 6 15,9 14 7-15,8 20 0 16,7 25 3-16,7 26-1 0,2 29-2 15,5 21 0-15,-4 19 1 16,0 17-9-16,-9 20-4 16,-4 11-2-16,-7 16 0 15,-8 11-2-15,-15-2-46 16,-10-4-61-16,-14-7-46 15,-7-3-9-15,-16-15-3 16,-12 2-7-16,-13-15 74 16</inkml:trace>
  <inkml:trace contextRef="#ctx0" brushRef="#br2" timeOffset="1.31233E13">14046 7259 621 0,'-13'2'180'15,"0"0"-18"-15,13-2-161 16,-13-9-1-16,13 9 0 16,-7-17 0-16,7 17 1 15,-4-23-2-15,4 23 1 16,-7-22 0-16,7 22 1 15,0 0-1-15,0 0 1 16,0 0-1-16,-3 27-2 16,9 12 1-16,1 9-1 15,4 16 4-15,1 7-2 16,3 9 0-16,3 8 1 0,-2-5 1 15,1-7 1-15,-4-12 0 16,-5-8 0 0,-5-20-5-16,-5-10-74 15,-10-16-56-15,-14-10-35 0,-3-5-5 16,-17-7-4-16,-3 2 1 15</inkml:trace>
  <inkml:trace contextRef="#ctx0" brushRef="#br2" timeOffset="1.31233E13">13679 7831 384 0,'33'-33'172'0,"9"-14"-48"16,8-17-40-16,11 0 1 16,1-7-13-16,4 3-30 15,-6 3-42-15,-3 9-2 16,-10 13 3-16,-9 19-6 15,-10 20 5-15,-6 16-4 0,-13 19-1 16,-3 8 3-16,-1 12 3 16,-1-2 2-16,6 5-2 15,-1-8 1 1,10-13 1-16,5-15 6 0,8-15-4 15,7-15-1-15,1-16-5 16,3-8 1-16,1-9-3 16,-7-2 0-16,-9-5 1 15,-13 5-2-15,-12 6 4 16,-17 6-2-16,-14 11 2 15,-8 10 0-15,-8 9 2 16,-5 8 0-16,4 6-47 16,3 0-72-16,12-4-45 0,16-8-8 15,12-15-5-15,22-4-3 16,4-23 63-16</inkml:trace>
  <inkml:trace contextRef="#ctx0" brushRef="#br2" timeOffset="1.31233E13">14934 7001 518 0,'-7'-17'179'0,"7"17"-40"16,-16-17-67-16,3 8-18 15,3 7-44-15,-6 8-8 16,-1 2-1-16,0 10-2 16,-3 1-2-16,3 8 0 15,0 6 1-15,5 0-2 16,6 0 2-16,6-5-1 15,7-4 3-15,9-7 0 0,6-12 2 16,3-10 1 0,4-5-4-16,-3-11 0 15,2-3-3-15,-8 0 1 16,-3-4 0-16,-7 4 3 15,-4 8-2-15,-6 16 3 0,-5-19-1 16,5 19 2-16,-8 19 2 16,5 0 1-16,6 17-1 15,1 6-5-15,9 8 0 16,3 9-2-16,3 10 5 15,2 7-3-15,0 2 4 16,-3-1-3-16,-5-7 4 16,-7 5-3-16,-8-8 3 15,-8-6-3-15,-11-2 2 16,-5-7-3-16,-12-16 0 15,-3-5 1-15,-2-15-71 16,2-11-64-16,7-15-31 0,2-23-11 16,14-9 1-16,7-25-1 15</inkml:trace>
  <inkml:trace contextRef="#ctx0" brushRef="#br2" timeOffset="1.31233E13">15067 7138 189 0,'0'0'146'16,"11"7"4"-16,-11-7-58 15,0 0-14-15,16 12 4 16,4-14-3-16,-1-17-30 16,10-3-14-16,1-13-6 15,3-6-8-15,-3-8-20 0,-2-3-4 16,-5 4-1-16,-7 3 1 15,-6 10 3-15,-10 13 0 16,0 22 1 0,-20-11-1-16,2 30 0 0,-5 13 3 15,3 11-3-15,0 11 0 16,1 4-3-1,10 3 2-15,7-4 0 0,12-10 3 16,11-13 1-16,12-13 1 16,8-23-1-16,8-18-5 15,5-20-62-15,2-17-62 16,-3-19-36-16,-3-9-1 15,-13-17-13-15,-2 0 1 0</inkml:trace>
  <inkml:trace contextRef="#ctx0" brushRef="#br2" timeOffset="1.31233E13">15674 6115 443 0,'14'47'175'16,"1"10"-3"-16,3 5-106 16,8 16-23-16,1-5 1 15,1 3-45-15,0-8 7 16,-4-10-8-16,-2-7 8 15,-5-15-9-15,-7-10 4 16,-10-26-66-16,-6 17-36 16,-9-27-30-16,-13-13-30 15,-1-10 2-15,-14-3-12 16,-1-4 10-16</inkml:trace>
  <inkml:trace contextRef="#ctx0" brushRef="#br2" timeOffset="1.31233E13">15427 6541 313 0,'-18'21'171'15,"18"1"-5"-15,12-4-64 16,14-15-42-16,16-10-6 15,11-15-8-15,10-11-13 16,7-18-18-16,2-14-20 16,-2-8 5-16,-9-10-7 15,-10-2 4-15,-12 4-7 16,-12 3 7-16,-13 10 0 15,-9 18 6-15,-6 9-2 16,-5 15 1-16,6 26 0 16,-18 0 0-16,10 29 1 15,5 20-2-15,3 8 1 0,5 10-5 16,3 8 3-16,6 2-1 15,1 1 2-15,5-3-3 16,-3-8 7 0,5-11-6-16,-7-11 4 0,-2-9-5 15,-2-7 6-15,-6-11-4 16,-5-18 4-16,0 0-6 15,0 0-2-15,-14-26 1 16,7-7-3-16,-3-2 5 16,3-6-4-16,1 3 4 15,4-4-3-15,4 6 11 16,2 6-5-16,7 8 3 15,2 6-3-15,5 4 0 0,3 7-1 16,4 0-1 0,3-2-1-16,2 2-1 15,3-7-2-15,-2-4 3 16,2-1-3-16,-3-6 2 0,-4-5-2 15,-2-1 1-15,-9-6-1 16,-6-3 2-16,-2 2-1 16,-10 3 6-16,-3 0 0 15,-7 9 2-15,-2 10-3 16,-7 7-1-16,2 14 0 15,-1 10 0-15,2 15 1 16,5 9-5-16,3 4 1 16,7 4 0-16,10 3 4 15,5-11 1-15,9-3 2 16,11-10-2-16,3-13 0 15,8-15-5-15,-1-19-80 0,5-12-71 16,-1-7-10-16,-7-15-8 16,-5-3-4-16,-10-10-2 15</inkml:trace>
  <inkml:trace contextRef="#ctx0" brushRef="#br2" timeOffset="1.31233E13">16649 5842 391 0,'4'39'173'0,"8"12"-9"16,2-6-93-16,0 0-6 15,5 0-12-15,-3-11-51 16,-2-1 0-16,-5-12-1 16,1-5 0-16,-10-16 5 0,0 0-5 15,0 0-1-15,9-26 0 16,-12-9 0-16,1-8-2 15,1-9 1-15,2-4 0 16,4-3 0-16,5 1 6 16,3-6 2-16,9 8 0 15,5 8-1-15,5-2 2 16,3 3-5-16,2-2-40 15,0 4-106-15,0 2-21 16,-8-4-10-16,-6 2-5 16,-7 0-3-16</inkml:trace>
  <inkml:trace contextRef="#ctx0" brushRef="#br3" timeOffset="1.31233E13">20834 3415 209 0,'-22'-33'116'0,"10"16"-7"16,1 1-7-16,-1 2-7 15,12 14-7-15,-21-21-13 16,21 21-19-16,-17-10-22 16,17 10-24-16,0 0-7 15,-14 2-5-15,14-2-4 16,0 0-2-16,0 0-3 15,-7 19 1-15,7-19-1 0,0 0 3 16,0 0 2-16,-5 15 3 16,5-15 0-16,0 0 1 15,0 0 2 1,-2 18-1-16,2-18 1 0,1 17 1 15,-1-17 0-15,2 26-2 16,2-12 0-16,1 3 1 16,-4 0-1-16,3 4 0 15,-2 2 0-15,2-1 1 16,-2 6-3-16,0 0 7 15,-1 1-5-15,-1 2 5 16,0 2-2-16,0 0-3 16,-1 0 3-16,-1-2-4 15,0-3 4-15,1 3-7 16,0-3 6-16,-3-1-6 15,4 1 4-15,0 1 2 16,0 4-3-16,0-2 3 0,0 1-3 16,0 0 2-16,0 7-1 15,-1-5 1-15,-2 3-1 16,0 1 2-16,-4 0-1 15,3-2 1-15,-3 2 0 16,1 0 0-16,-1-3 0 16,1-2 0-16,0 0-1 15,1-4 1-15,0 0-2 16,-1 3 2-16,5-5 1 15,0 3 1-15,-1-3-1 16,2 5-1-16,2-1 2 16,0 2-2-16,0 0 2 15,1-1-2-15,1 0-3 0,-3 0-1 16,0 1 2-16,0-2 1 15,-1 1-1-15,0 1 1 16,-1-4-1-16,1 2 1 16,-1 0 0-16,1 0 1 15,1-1-1-15,0 1 2 16,0 2-3-16,-1 2 1 15,4-1-1-15,-3 2 2 16,1 4-2-16,-2-2 1 16,2 0-2-16,-2-1 2 15,1-3 0-15,-1 5 1 16,1-7 1-16,1 1-1 15,0-2 1-15,-2 2-3 0,2 0 3 16,1 4-3-16,-3-5 3 16,4 5-3-16,-2 3-2 15,0 3 2 1,-2-2-1-16,2 3 2 0,-1-1-2 15,0 0 2-15,2-3-1 16,-3 0 0-16,1-2 1 16,0-3 0-16,1-3-1 15,-2 1 1-15,4-1-1 16,-1-1 1-16,-1 2-1 15,-1-7 1-15,2 5-1 16,-2-2 0-16,3 4 0 16,-2 0 5-16,-2-2-5 0,2 2 5 15,1 0 3 1,-2 0-6-16,2-2 6 15,-3-2-5-15,0 1 5 16,0 1-10-16,0 0 10 0,0 0-10 16,0 2 3-16,1 0 0 15,-1 2-1-15,0-2 1 16,1-1-1-16,-1 0 2 15,1-5-1-15,-1 3 0 16,1-4 0-16,-1-2-1 16,0 0 0-16,3-3 1 15,-3 0-1-15,1-2 1 16,0 1-2-16,1-6 2 15,-2 4 0-15,2-1 0 16,-2-1 1-16,1 1-1 16,0 0 0-16,1 0 1 0,0 2-1 15,-2-3 0-15,0 5 0 16,0 0 0-16,0 1-1 15,-2-3 4-15,0 7-4 16,1-2 5-16,-2 1-6 16,3 1 4-16,-2 0-4 15,1-2 3-15,1-2-3 16,0-1 0-16,0-2 2 15,1-2-3-15,-1 4 3 16,0-4 0-16,-1 1 1 16,1 4 0-16,-1-1-1 15,-2 2 0-15,3 1 0 16,-2 0 1-16,1 2-2 0,0 2 1 15,-2-2 0-15,1 3 0 16,0-5-1-16,0 2 1 16,0 2 0-16,0-4 0 15,0 0 2-15,1-1-2 16,-1-1 0-16,1-1 0 15,0-3 0-15,-1-1 1 16,2-17-2-16,-3 24 1 16,3-24-1-16,0 24 4 15,0-24-2-15,1 30 0 16,-1-30 1-16,4 26 0 15,0-7-1-15,-3-5 0 16,3 1-2-16,-2 1 1 0,2-1-1 16,-4-15 1-16,5 30 0 15,-5-30 0 1,4 24 0-16,-4-24 0 15,4 22 0-15,-4-22 0 0,3 21 0 16,-3-21-1-16,3 23 4 16,-3-23-1-16,5 21 2 15,-5-21-4-15,3 22 5 16,-3-22-6-16,2 23 6 15,-2-23-5-15,5 19-1 16,-5-19-1-16,3 27 2 16,-3-27 0-16,4 18-1 15,-4-18 1-15,3 19 0 16,-3-19 0-16,2 19 0 15,-2-19-1-15,1 20 0 16,-1-20 2-16,0 26-2 16,0-26 0-16,-1 28-1 0,1-12 3 15,0-16-2-15,-1 24 2 16,1-24-1-16,-1 22 0 15,1-22 0-15,0 21 0 16,0-21 1-16,0 16-1 16,0-16 0-16,0 0 1 15,0 19 0-15,0-19 0 16,0 0-1-16,0 15 1 15,0-15-1-15,0 0 1 16,0 18-1-16,0-18-2 16,1 22 1-16,-1-6-1 15,1 3 1-15,0-5 1 16,-1 5-1-16,0 3 0 0,1 1 1 15,-2-6 1-15,0 5 0 16,0-4 0-16,0-1 0 16,-2-1 1-16,3-16 0 15,-4 17 1-15,4-17-2 16,0 0 2-16,0 0 0 15,0 0 2-15,0 0-1 16,0 0 0-16,0 0-1 16,0 0 0-16,0 0-1 15,0 0-3-15,0 0-4 16,0 0-71-16,0 0-50 15,-8 17-41-15,8-17-10 16,-13 23 0-16,-5-13 4 0</inkml:trace>
  <inkml:trace contextRef="#ctx0" brushRef="#br2" timeOffset="1.31233E13">20711 6034 71 0,'0'0'162'0,"0"0"-43"16,0 0-21-16,-11 12-2 15,11-12-1-15,0 0-20 16,-12 2-17-16,12-2-25 15,0 0-25-15,0 0-5 0,0 0-3 16,0 0 0-16,-13 19-2 16,9-4 1-16,-6 4-2 15,2 6 2 1,0 0-2-16,2 5 2 0,1 3 0 15,4-7-1-15,6-2-2 16,-1-5 3-16,11-5 1 16,2-4 1-16,0-3 0 15,-1-7 1-15,1-2 1 16,-3-4-1-16,-14 6 1 15,16-21-1-15,-16 21-1 16,-10-24 2-16,-4 11 0 16,-2 1-1-16,-3 0 0 0,-3 2 1 15,0 3 0 1,-4 5-1-16,4 6-1 15,4 9-3-15,2 3 1 16,2 10-1-16,6 2-1 0,7-1 1 16,2 3-1-16,8-2 2 15,5-6 0-15,6-5 0 16,8-6 0-16,1-11 2 15,-1-2 1-15,4-7-1 16,-5-3 1-16,-3-3 0 16,-4-3-1-16,-5-2 0 15,-8-1 0-15,-2-2-2 16,-6 2 2-16,-7-1-1 15,-3 3 2-15,-3 0-1 16,-5 7 2-16,-1 3-1 16,-6 11 0-16,-1 7 0 0,-1 10 0 15,0 5-1-15,6 0-3 16,2 7-1-16,5-3-1 15,6 0 1-15,8-6-1 16,8-5 1-16,9-4 0 16,4-7 1-16,4-4 1 15,4-2 2-15,3-3 1 16,-2-6 0-16,-2-1 0 15,-3-2 0-15,-7-1-1 16,-3 1-1-16,-14 12 1 16,4-24-1-16,-4 24-1 15,-18-29 3-15,1 15 0 16,-2 3-1-16,-6 3 1 15,-1 4 1-15,1 6-1 0,0 7-1 16,3 5-1-16,3 5-2 16,6 3-1-16,4 2 1 15,7-1 0-15,6-1-1 16,9-1 0-16,5-7 2 15,8-4 0-15,0-6 1 16,2-4 1-16,3-4 0 16,-7-4 0-16,2-4 0 15,-9-2 1-15,-7-5-1 16,-6 3 2-16,-9-5-3 15,-8 4 4-15,-1 0-1 16,-7 1 0-16,-2 7-1 0,-2 4 1 16,-3 7-1-16,0 8-1 15,4 8 0 1,3-3-11-16,4 3-75 15,17-18-61-15,3 19-21 0,15-28-1 16,17-7-7-16,8-20 75 16</inkml:trace>
  <inkml:trace contextRef="#ctx0" brushRef="#br2" timeOffset="1.31233E13">18094 2059 169 0,'-67'40'157'0,"0"16"24"16,2 13-95-16,4 7-22 15,12 14 9 1,7 2 7-16,10 13-15 15,11-4-20-15,16-3-24 0,14-8-28 16,10-12-6-16,14-12 5 16,7-21-1-16,13-21 2 15,8-22 3-15,1-21 3 16,7-19 5-16,-2-21-6 15,-3-19 3-15,-4-12-47 16,-9-19-37-16,-8-5-33 16,-10-7-19-16,-11-6-18 0,-6 4-9 15,-11 8 5 1</inkml:trace>
  <inkml:trace contextRef="#ctx0" brushRef="#br2" timeOffset="1.31233E13">18374 1679 313 0,'8'41'143'0,"6"21"-25"16,-1 15-18-16,6 23-6 15,3 11-11-15,2 12-24 16,-2 1-42-16,-4-2-14 16,0-17-5-16,-2-18 1 15,-5-20-5-15,-2-24 6 16,-5-20-5-16,-4-23 3 15,5-24 0-15,-10-21-4 16,4-11 2-16,-5-11 0 16,2-13 5-16,2-6-6 15,2 3 7-15,5 3-5 0,8 7 5 16,7 13-4-16,4 16-1 15,6 15-1-15,3 22-1 16,-1 14 1-16,5 22-1 16,-1 13 3-16,0 17-2 15,-3 8 3-15,-2 1 1 16,-3 3 3-16,-4-7-3 15,-1-9 1-15,-4-12 1 16,-5-18-41-16,0-20-63 16,-3-15-46-16,-3-27-16 15,2-10-3-15,-4-24-4 16,1-6 92-16</inkml:trace>
  <inkml:trace contextRef="#ctx0" brushRef="#br2" timeOffset="1.31233E13">19113 1864 239 0,'9'48'172'0,"-3"4"-1"15,4 5-102-15,5 14-20 16,3 2 17-16,3 1-5 16,-2-1-27-16,-1-5-32 15,0-11-2-15,-3-9 1 16,-2-13-1-16,-4-13 3 15,-9-22-1-15,0 0 0 16,7-27 0-16,-12-17-1 16,1-13 2-16,-3-12-2 15,1-14 1-15,0 2-5 16,6-1 2-16,6 8-3 15,8 8-2-15,5 7 4 16,8 21-3-16,2 12 2 0,4 17 0 16,0 9 2-16,2 9-1 15,-7 14 1-15,-4 15 3 16,-3 7-4-16,-3 3 2 15,-4 4-1-15,-3-2-1 16,1 1 4-16,-1-6 0 16,3-11 3-16,1-8-3 15,7-7 1-15,1-8 0 16,4-10-1-16,2-8 1 15,4-5-2-15,0-9 0 16,0-6-3-16,-1-13 3 16,-6 0-1-16,-6-12 1 15,-5-1 0-15,-10 1-3 0,-10-4 3 16,-10 3-4-16,-5 6 3 15,-11 4 0-15,-1 6 1 16,-1 8-3-16,4 1-51 16,5 2-59-16,11 4-48 15,11-8-6-15,17 2-6 16,9-10-3-16</inkml:trace>
  <inkml:trace contextRef="#ctx0" brushRef="#br2" timeOffset="1.31233E13">20101 1396 198 0,'2'51'171'15,"11"9"-31"-15,6 15-67 16,0-1 3-16,4 9 2 15,1-5-13-15,0-5-24 16,-3-11-35-16,-3-13-2 16,-7-17-1-16,-7-16-2 15,-4-16 1-15,-12-17-2 16,-6-14 3-16,-1-13-3 15,-5-9-3-15,-5-10-1 16,1-4 2-16,4-1 0 16,4 3-3-16,7 4 2 0,7 2-2 15,10 9 4-15,7 10 1 16,9 11-2-16,7 8 0 15,6 12-1-15,5 9-1 16,2 12 2-16,0 11 0 16,0 10 0-16,-3 10 0 15,-2 4 2-15,-5 5-2 16,-2-4 4-16,-6-1-3 15,-4-7 2-15,-3-7-3 16,-3-14 4-16,-12-19 0 16,15 10 0-16,-15-10 1 15,0-33-1-15,-3 4 1 16,-1-6-2-16,-3-13 2 0,4-4-3 15,-3-9 1-15,5 1-2 16,2 1 2-16,5 2-3 16,6 3 3-16,3 9-2 15,5 12-1-15,5 17-2 16,3 16 0-16,0 9 1 15,4 19 0-15,-2 12 0 16,0 10-1-16,-2 5 2 16,-4 1 1-16,0-6 2 15,0-5 0-15,-6-9 1 16,4-13-53-16,-5-15-43 15,2-13-40-15,1-5-31 16,-8-18-1-16,4 0-5 0,-9-17 143 16</inkml:trace>
  <inkml:trace contextRef="#ctx0" brushRef="#br2" timeOffset="1.31233E13">21003 1178 177 0,'0'38'170'16,"-2"2"-50"-16,2-3-47 15,5 8 7-15,1-4-2 16,6 2-15-16,-1-11-26 16,7-1-29-16,1-10-8 15,3-8-1-15,2-4 0 16,2-9 0-16,1-7-1 15,-1-7 2-15,-2-7 0 16,-1-4-1-16,-5-7 1 16,-3-6-1-16,-5-3 3 0,-4-6-2 15,-8 2 2-15,-7 2-2 16,-6 5 3-16,-5 5 6 15,-6 10 1-15,-5 11-1 16,-1 5 0-16,0 12-3 16,2 9-63-16,2 4-59 15,8-3-44-15,10 1-14 16,10-16-4-16,0 0 15 15</inkml:trace>
  <inkml:trace contextRef="#ctx0" brushRef="#br2" timeOffset="1.31233E13">21474 834 470 0,'-13'2'111'0,"2"3"-1"16,-2 10-22-16,-9-2-32 16,1 6-44-16,-2 1 0 15,0-2-7-15,3-1-8 16,5-1-6-16,4-1-3 15,11-15 1-15,2 17 0 0,10-10 0 16,11-3-1-16,5 3 1 16,5 1 7-16,4 5 3 15,2 0 1 1,-4 6 2-16,-3 6 2 0,-4 2 4 15,-8 4 0-15,-8 2 2 16,-7 4-2-16,-8 3 3 16,-1-8-2-16,-11-4 0 15,0-4-5-15,-4-6-4 16,-3-6-5-16,1-12-3 15,-1-7-3-15,1-9-1 16,8-4-73-16,-1-6-55 16,7-14-31-16,12 3 0 0,4-9 0 15,11 4 94 1</inkml:trace>
  <inkml:trace contextRef="#ctx0" brushRef="#br2" timeOffset="1.31233E13">21832 839 272 0,'-11'24'174'0,"8"11"-57"16,2 15-69-16,-2 0 4 15,6 11 2-15,-1 0-4 16,5-4-13-16,2-5-29 15,3-9-15-15,2-10-1 16,3-14 2-16,2-9 0 16,2-15 1-16,2-7 3 15,0-9 1-15,0-5 3 0,-1-5 0 16,-2-4 2-16,-3-3-3 15,-8-5 1-15,-7-2-2 16,-6 3 1-16,-7 4-3 16,-7 4 6-16,-8 4 4 15,-2 10 1-15,-1 6-24 16,-3 12-65-16,3 5-46 15,2 3-35-15,13 6-1 16,1-12-12-16,13 0 85 16</inkml:trace>
  <inkml:trace contextRef="#ctx0" brushRef="#br2" timeOffset="1.31233E13">22145 877 119 0,'7'31'174'0,"3"9"-66"15,7 10-18-15,-2-1 1 16,1 3-4-16,-3-7-7 16,0-2-26-16,-3-8-37 15,0-11-12-15,-6-2 0 16,-4-22-4-16,3 19-6 15,-3-19-1-15,-3-20 1 16,-1-3-2-16,-1-6 2 16,-1-9-3-16,1-7 0 0,-1-9 4 15,4-1 5 1,2-3-1-16,2 10-2 15,7 0 1-15,2 9-4 16,2 8 4-16,9 16-4 0,4 8 5 16,-3 14 1-16,4 15-1 15,-2 2 6-15,2 15-2 16,-3 6 3-16,-2 6-4 15,-2 3 4-15,-4-5-5 16,-3-4-2-16,-1-4 1 16,-4-11-4-16,-2-4 0 15,-6-26 0-15,0 0 0 16,11-4 1-16,-11-18-2 15,0-8 2-15,0-11-1 16,0-8 3-16,0-13-1 16,0-1-2-16,2-1 6 15,2 9-6-15,2 7 6 0,0 8-9 16,2 14 9-16,-8 26-5 15,18-2 5-15,-7 19 2 16,2 13-7-16,2 3 5 16,2 1-7-16,5-1 8 15,5 0-10-15,3-9 7 16,4-8-4-16,3-6 0 15,0-3 1-15,3-7 0 16,1-8 2-16,-1-5 1 16,-5 0 0-16,-1-8-5 15,-3-3 4-15,-5-8-3 16,-4 0 8-16,-7-5-8 0,-5-1 6 15,-6-2-5-15,-4 0 8 16,-9 6-2-16,-4 8 6 16,-3 9-2-16,-5 8-1 15,-1 9 2-15,-2 12-2 16,0 11-1-16,5 4-2 15,3 15 2-15,6 1-12 16,8-1 5-16,5 3-8 16,15-2 7-16,6-3-5 15,9-7 6-15,8-6-6 16,9-6 4-16,9-7 1 15,2-4 0-15,5-4 2 16,-1-10-1-16,-2-1-1 0,-1-6-1 16,-6-6-22-16,-7-2-100 15,-6 0-41 1,-21-7-4-16,-7 5-6 15,-24-1 54-15</inkml:trace>
  <inkml:trace contextRef="#ctx0" brushRef="#br2" timeOffset="1.31233E13">19761 1687 385 0,'0'0'128'0,"0"0"-20"15,0 0-11 1,-14-20-28-16,14 20-28 15,-15-14-31-15,15 14-3 16,-20-16-2-16,7 6-1 16,0-1 0-16,-3 6 2 0,-1 0-1 15,0 3-1-15,-1 4-1 16,3 7 1-16,-3-2-2 15,1 5 1-15,3 5-3 16,2-1 1-16,1 3-3 16,-2 0-48-16,7 5-53 15,5-2-52-15,3-6-8 16,9 1-10-16,3-17-3 15,12 2 113-15</inkml:trace>
  <inkml:trace contextRef="#ctx0" brushRef="#br2" timeOffset="1.31233E13">20832 1784 70 0,'-3'45'143'0,"-2"4"-21"15,3 8-32-15,3 17 12 0,-2 2-3 16,3 6-10-16,-2-3-20 16,4 3-15-16,-4-8-20 15,0-6-29 1,0-6-4-16,0-7 3 0,0-10-4 15,0-5 3-15,0-7 0 16,0-3-5-16,1-3 4 16,0-3-5-16,1-3 5 15,-2 0-6-15,2-4-17 16,-2-17-67-16,-6 23-54 15,6-23-21-15,-13 7-7 16,13-7-1-16,-26-23 44 16</inkml:trace>
  <inkml:trace contextRef="#ctx0" brushRef="#br2" timeOffset="1.31233E13">20585 2544 195 0,'-6'19'164'15,"7"-2"-25"-15,4 8-62 16,-4-3-8-16,9 13 4 16,-3-2-8-16,8 5-23 15,0-2-16-15,4 2-19 16,2-3-5-16,1-7-6 15,0-1 5-15,1-6-4 16,-1-7 3-16,-1-4 0 16,-4-1 1-16,0-9-3 15,-4-4-12-15,-13 4-74 0,20-24-65 16,-9 9-11-16,-5-17-6 15,4 6-3-15,-5-19 84 16</inkml:trace>
  <inkml:trace contextRef="#ctx0" brushRef="#br2" timeOffset="1.31233E13">21045 2475 236 0,'-14'22'179'0,"-1"11"-10"15,-1 9-79-15,-3 1-13 0,0 6-10 16,-4 4-13-16,4 6-29 16,-1-2-21-16,2-3-7 15,3-9-62 1,3-9-74-16,5-12-32 0,3-3 0 15,4-21-6-15,0 0 3 16</inkml:trace>
  <inkml:trace contextRef="#ctx0" brushRef="#br2" timeOffset="1.31233E13">17474 12220 469 0,'-6'25'174'0,"-1"-6"-54"15,0 12-25-15,-2 2-34 16,3 12-57-16,0 3-7 15,-1 11-1-15,6 7 2 16,0 1-2-16,2-3 2 16,0-8-2-16,3-11 4 0,-1-11 2 15,3-6-2 1,-3-11-4-16,-3-17-54 15,0 0-53-15,-3-24-36 16,3 24-26-16,-13-38-4 0,10 22-1 16,-5-8 121-16</inkml:trace>
  <inkml:trace contextRef="#ctx0" brushRef="#br2" timeOffset="1.31233E13">17675 12454 345 0,'5'19'138'15,"-3"0"-17"-15,-2 9-19 16,0 10-22-16,0 0-23 16,3 7-18-16,0 0-35 15,-1-4-2-15,0-1-3 16,1-7 0-16,-3-10 1 15,4-6 0-15,-4-17 0 16,0 0-4-16,0 0-1 16,0 0-2-16,7-28-1 15,-7-1 1-15,1-4-1 16,2-7 0-16,-1-5 0 0,0-2 4 15,8-6 5-15,2 3 2 16,6 5 1-16,3 5 5 16,4 5-1-16,3 6 4 15,0 11-4-15,0 10 0 16,-1 8-2-16,1 12-3 15,-7 10 2-15,0 11-5 16,-6 12-1-16,1 2-2 16,-4 7 4-16,-2 3-1 15,-2-4 0-15,-4-11 0 16,0-4-1-16,-1-12 2 15,-1-10-5-15,-2-16-6 16,0 0-75-16,5-18-51 0,-6-13-37 16,6 3 1-16,-8-15-5 15,9-2 44 1</inkml:trace>
  <inkml:trace contextRef="#ctx0" brushRef="#br2" timeOffset="1.31233E13">18304 11800 230 0,'4'29'170'0,"-4"-1"-31"15,-2 12-51-15,0 5-10 16,2 8-3-16,0 4-21 15,5 11-23-15,-1-1-28 16,2 4-3-16,-3-7 1 16,2 2-1-16,0-2-1 0,-3-8 0 15,-2-4 1-15,0-9-26 16,0-3-65-16,-2-18-42 15,2-22-26-15,-5 23-11 16,5-23-2-16,-5-16 57 16</inkml:trace>
  <inkml:trace contextRef="#ctx0" brushRef="#br2" timeOffset="1.31233E13">18026 12303 60 0,'-11'9'128'0,"11"-9"-15"15,25 16-9-15,-1-15-16 16,11 8 1-16,4-7-4 16,12 3 2-16,2-9-22 15,5 3-17-15,-2-6-19 16,5-7-29-16,-4-5 0 15,-5 0-4-15,-2-9 1 16,-6 0-2-16,-7-4 2 16,-7-1 0-16,-7 0 3 15,-4 0 1-15,-8 4 1 16,-5 4 3-16,-6 10-1 15,0 15 0-15,-14-18 1 16,2 24 0-16,-5 6-3 0,-4 10 0 16,-3 11-5-16,0 5 1 15,-5 4-1 1,6 3 2-16,4 3-1 15,4 4-4-15,7-5 3 0,10-2-2 16,9-7 3-16,8 2 0 16,10-9 2-16,4-3 0 15,2-9-1-15,3-7-17 16,3-7-47-16,-3-10-27 15,1-6-24-15,-3-9-21 16,-5-12-7-16,-1 0-12 16,-8-8 7-16</inkml:trace>
  <inkml:trace contextRef="#ctx0" brushRef="#br2" timeOffset="1.31233E13">18917 12250 341 0,'5'34'129'15,"3"8"-12"-15,3-2-13 16,-1 5-16-16,-4-5-21 16,5-2-30-16,-5-7-38 15,-1-5-4-15,1-9 4 16,-6-17 3-16,0 0-6 15,0 0-1-15,0 0 0 16,11-12 1-16,-9-9 0 16,1-7 2-16,-1 1 0 15,2-8 2-15,-2 2 3 0,3 0 2 16,3-1-2-16,3 3 3 15,0 3-2-15,2 0-1 16,9 9-42-16,-2-3-37 16,3 4-19-16,1-2-15 15,2 6-11-15,-3 3-14 16,0 6-3-16,-1 10-2 15</inkml:trace>
  <inkml:trace contextRef="#ctx0" brushRef="#br2" timeOffset="1.31233E13">19251 12658 343 0,'1'75'122'16,"1"-4"-5"-16,1 0-8 16,3-4-15-16,-3-11-26 15,3-6-33 1,-3-12-36-16,0-11 3 0,1-13-5 15,-4-14-4-15,0 0-2 16,2-17 0-16,-2-5-1 16,0-13-1-16,-2-3 2 15,-2-12-3-15,-1-9 4 16,-1-2 5-16,2-8 4 15,3-5 0-15,-4 3 3 16,4 0 3-16,3 8-2 16,2 1 2-16,1 12 0 0,1 8 2 15,3 8 1 1,-1 13 1-16,-8 21-4 15,20-11-1-15,-20 11-2 16,20 32-2-16,-11-1 2 0,-1 9-4 16,1 3-2-16,0 4-1 15,-5 1 3-15,-1-6-3 16,-3-4 5-16,-4-4-2 15,-2-11-1-15,-5-8 1 16,-2-6 1-16,-3-6-1 16,-1-4-2-16,-2-8-4 15,6 0-2-15,-4-10-62 16,7 0-56-16,7-1-34 15,3-10-14-15,7-3-1 16,5-8 10-16</inkml:trace>
  <inkml:trace contextRef="#ctx0" brushRef="#br2" timeOffset="1.31233E13">19527 11620 434 0,'0'0'173'16,"-1"36"-49"-16,-5-3-42 15,2 15-21-15,0 15-40 0,4 9-22 16,4 15-2-16,2 8-1 16,3 4 0-16,4-2 0 15,3-9 1 1,-1-8 0-16,-2-15 3 0,2-16-1 15,-6-16 4-15,0-11-3 16,-9-22-2-16,12 11-2 16,-12-11-1-16,3-28-1 15,-3 5 0-15,1-6 1 16,0-4 0-16,1-5 5 15,5 2 3-15,4-1 4 16,2 4-3-16,4 4 3 0,4 3-1 16,2 12 1-16,1 4 1 15,1 8-2 1,0 6-1-16,1 9-1 15,-6 15-2-15,2 7-3 16,-7 5 0-16,2 5-2 0,-3 5-1 16,-3-4-1-16,-1-2 1 15,-3-8-2-15,4-5-65 16,-11-31-49-16,0 0-45 15,15 11-5-15,-13-34-5 16,3 1 0-16</inkml:trace>
  <inkml:trace contextRef="#ctx0" brushRef="#br2" timeOffset="1.31233E13">20386 12099 471 0,'-10'-15'120'0,"-5"1"-4"15,-7-4-19-15,0 6-32 16,-10 2-54-16,1 5-4 15,0 6-4-15,0 10-3 16,3 6 0-16,5 13 0 16,3 8-4-16,7 10 5 15,7 1-5-15,6 4 0 16,8 3 5-16,6-10-3 0,5-2-1 15,6-15-3-15,4-8 3 16,3-14-4-16,-1-12 3 16,0-11 1-16,-2-7-1 15,-3-6 5-15,-3-2-1 16,-3-5 4-16,-7-3-2 15,-4 7 1-15,-7 0 1 16,2 6 1-16,-6 6-2 16,2 20 7-16,-6-23-3 15,6 23-2-15,0 0 2 16,-11 23-1-16,11 1 0 15,4 5 0-15,0 6-5 16,3 0-7-16,3 4 5 0,3-2-1 16,2-1 2-16,-1-5-2 15,2-5 2 1,-2-3-8-16,2-4-53 15,-16-19-45-15,19 12-50 0,-8-10-13 16,-11-2-10-16,14-21 2 16,-10-7 127-16</inkml:trace>
  <inkml:trace contextRef="#ctx0" brushRef="#br2" timeOffset="1.31233E13">20867 11734 342 0,'0'0'174'0,"-30"10"-5"0,1 1-80 15,0 9-14-15,-10-1-23 16,2 9-51-16,-4-4-3 15,6-1-1-15,4 1 2 16,8-5 1-16,7-1 1 16,16-18 2-16,-2 27 0 15,13-15 1-15,8 4 0 16,8 1 0-16,3 4-1 15,7 3-1-15,1 2-1 16,-1 7-1-16,0 0-1 16,-5 3 1-16,-6 4-2 15,-8 0 1-15,-8 5-4 16,-9 3-3-16,-7-3 5 0,-5-3-4 15,-6-2 4-15,-5-6-1 16,-1-8 4-16,-1-8-6 16,0-11 4-16,3-7 0 15,3-7-3-15,1-14 2 16,4 0-3-16,4-5 0 15,7 2-43-15,-3-7-42 16,10-2-33-16,3 3-22 16,4-2-11-16,8 13-3 15,-3-11 31-15</inkml:trace>
  <inkml:trace contextRef="#ctx0" brushRef="#br2" timeOffset="1.31233E13">21044 12184 349 0,'13'10'128'15,"2"-4"-13"-15,0-3-19 16,1-1-13-16,-3-11-19 15,3 2-18-15,-1-7-34 16,-2-1-16-16,3-8 2 16,-3-1-1-16,-1-4 1 0,-1 2 1 15,-1-3 0 1,-2 6 1-16,-6 1 4 15,-2 6 0-15,-2-1 6 16,2 17-2-16,-18-12-1 0,5 14 0 16,-2 5 1-16,-1 1-1 15,-2 8-2-15,0 3-2 16,2 9-5-16,-1 1 2 15,4 4-1-15,2 1 1 16,7 8-3-16,1-4 4 16,8 4-1-16,5-6 2 15,6 2-6-15,6-2-5 16,6-4 4-16,2-5-2 15,7-9 1-15,-2-8-4 16,7-10 1-16,-2-10 4 16,1-13-35-16,-4-15-95 15,0-21-24-15,4-14-6 0,-6-29-6 16,6-5 1-16</inkml:trace>
  <inkml:trace contextRef="#ctx0" brushRef="#br2" timeOffset="1.31233E13">21493 6517 236 0,'-19'3'181'0,"19"-3"-41"15,-16 2-47 1,16-2-14-16,0 0-12 16,2-16-34-16,-2 16-33 0,14-12 0 15,-14 12-2-15,12-5 3 16,-12 5-2-16,18 0 1 15,-3 0-1-15,3 0 1 16,7-3 1-16,9-4 2 16,8 0-2-16,13-11 0 15,8 3 0-15,7-8 1 16,7-1-2-16,3 2 3 15,0-1-3-15,-2 2 0 16,-5 7 0-16,-5 1 0 16,-9 6 0-16,-10 0 0 15,-6 5 2-15,-9 0-2 16,-5 2 1-16,-9-1-1 0,-3-3 1 15,-4 2 0-15,-13 2-1 16,18-5 2-16,-18 5-1 16,0 0 0-16,9-7 0 15,-9 7 1-15,0 0-1 16,0 0 1-16,0 0 0 15,4-22-4-15,-4 22-66 16,-4-31-41-16,4 15-36 16,-5-6-17-16,4 2-3 15,-6-12-4-15</inkml:trace>
  <inkml:trace contextRef="#ctx0" brushRef="#br2" timeOffset="1.31233E13">22243 5667 308 0,'-22'12'166'16,"-2"-3"-21"-16,6-2-65 15,6 3-14-15,2-7-16 16,10-3-19-16,0 0-28 15,0 0-2-15,0 0-3 16,0 0 5-16,0 0-5 16,0 0 4-16,14 4-3 15,-14-4 0-15,15 19 4 0,-1-7-4 16,0 9 4-16,8 0-4 15,4 3 4 1,3-2-5-16,4 4 1 16,1 2 1-16,6-2-3 0,1 0 0 15,-2 3 1-15,1-6 1 16,-3 1-2-16,-4-1 4 15,-1-8-1-15,-7 2 1 16,-4-3-1-16,-8-2 3 16,0-5-2-16,-13-7 0 15,0 0 0-15,7 18-1 16,-7-18 0-16,0 0 0 15,-7 17-1-15,7-17 0 16,-13 31 1-16,5-8 0 16,-3 6-1-16,0 6 2 15,-5 8-2-15,-1 2 0 16,0 7-1-16,-1 1 3 0,-3 1 4 15,1 2-5-15,0-3 4 16,-1 1-3-16,1-4 5 16,2-1-4-16,1-10 5 15,2-4-5-15,6-7 0 16,0-15 2-16,9-13-3 15,0 0-57-15,0 0-83 16,16-24-16-16,-4-5-13 16,8 5 0-16,-6-9-9 15</inkml:trace>
  <inkml:trace contextRef="#ctx0" brushRef="#br3" timeOffset="1.31233E13">24073 3072 140 0,'0'0'80'0,"0"0"12"0,0 0 11 16,0 0 0-16,0 0-9 16,-18 26-10-16,5-14-10 15,-1 11-11-15,-5-1-11 16,3 8-21-16,-4 2-19 15,1 8-8-15,2 0-3 16,2 2 1-16,3 1-2 16,3 0 1-16,2-3-1 15,2 0 1-15,3 3-1 0,-3-5 7 16,3 2-8-16,0-4 7 15,4-1-2 1,0-2-2-16,0 0 2 16,3-4-1-16,1-1 2 0,0 0-9 15,2 1 10-15,-1 6-10 16,0 4 4-16,1 1 0 15,-2 5-1-15,-2 5 1 16,1 2-2-16,1 0 2 16,-3 4-3-16,3-4 4 15,1 0-2-15,1-1 1 16,1 0-1-16,1 1 2 0,2-4 1 15,-1 4 1 1,2-5 0-16,-2-2 1 16,0 0-2-16,1 1 2 15,-2-1-2-15,2 2 2 16,-3 0-5-16,0 1 2 0,0 4-3 15,-2 4 3-15,-1 3-3 16,3 1 3-16,-5 2-3 16,5 1 3-16,0 3-2 15,2-4 2-15,-2 2-2 16,2 2 0-16,-2 1 1 15,1-1-2-15,-3 3 2 16,-1 4-2-16,-4 7 1 16,-2 3 0-16,0-2 0 15,-2 7 2-15,-4-3-2 16,0 9 3-16,-5-8 3 15,1 8-3-15,0-4 4 0,1-2-4 16,0-2 3-16,0 4-3 16,5 0 5-16,-3-5-6 15,6 4 0-15,1-5 0 16,0 5-2-16,-1-3-1 15,0-4 0-15,1-1 1 16,-1-3-2-16,-2 0 1 16,1-6-1-16,-2-2 1 15,-2-5 0-15,5-4 3 16,-3-2-2-16,-2 1 1 15,1-6-1-15,-2 0 0 16,1-2 0-16,-2-4 2 16,1 4-3-16,-2-3 4 0,5-1-1 15,-5 2-2-15,3-5 2 16,1 0-1-16,-4 0 2 15,5 0-3 1,-3-1 3-16,-1-6-5 0,3 1 3 16,-3-7 1-16,1-1 2 15,3-4 0-15,0-8-1 16,-1-1-1-16,5-18-98 15,0 14-55-15,0-14-25 16,-5-26-3-16,0-14-8 16,5-5-2-16</inkml:trace>
  <inkml:trace contextRef="#ctx0" brushRef="#br3" timeOffset="1.31233E13">25016 3328 1 0,'2'-22'48'0,"-2"22"65"16,11-18-58-16,-11 18 0 15,7-17 24-15,-7 17 9 16,0 0 16-16,0 0-1 16,-5 31-17-16,-4-10-21 15,0 8-11-15,-6 3-14 16,1 9-10-16,-5 4-12 15,-1 5-7-15,-3 2-13 16,-3 4 4-16,0 1 1 16,-3 0-2-16,1 7 2 0,-3 0-1 15,3 4 0-15,-1 3-6 16,-4 3 6-16,-1 4-1 15,3 5-4 1,0-3 4-16,0-1-3 0,2 4-1 16,2 2 3-16,1-2 3 15,3-3-4-15,4 5 3 16,-1-4-1-16,3 2 1 15,0 0-4-15,0-3 8 16,3-2-9-16,1-9 3 16,2-3-1-16,-1-11 1 15,5-8-3-15,0-9 4 16,4-3-2-16,0-4-1 0,3-7 1 15,3 4-3 1,0-4 4-16,4 2-2 16,-3 3 2-16,5 6-1 15,-2-1 0-15,1 5 2 0,-2 2 0 16,0 4 2-16,-3 4-2 15,1 1 1-15,-3 0-2 16,3 0 2-16,-4 2-1 16,0-2 0-16,4 0-1 15,-3 2 1-15,5-1-3 16,0 1 4-16,1 3-4 15,0 4 3-15,1-2 6 16,1 5-6-16,-1 1 5 16,-1-1-5-16,3 5 5 15,0-1-5-15,-1 0 5 16,-1-2-6-16,-1 2-1 0,1-2 1 15,-1-2-1-15,2-1 2 16,-5-4-3-16,7 3 3 16,-2-4-2-16,0-1 0 15,0-3 0-15,2-3-2 16,2-3 3-16,-3 1-2 15,6-5 1-15,-1-3-1 16,2-2 2-16,-1-4 1 16,1 1-2-16,0-1 2 15,0-5-1-15,2 3 0 16,-5 0 1-16,1-3-2 15,-1 1 1-15,2 4 0 16,1-3-1-16,-1 6 2 0,3-1-2 16,-2 1 0-16,0 2 0 15,2 2 2-15,0-2-3 16,-2 0 2-16,-1-7 0 15,-2-1-1-15,-2-4 1 16,-1-4 4-16,-2-1 1 16,-1-2-1-16,0 0 0 15,-1-2-3-15,0 4 3 16,2 3-3-16,0 0 3 15,-1 6-6-15,-1 1 2 16,0-3-1-16,3 1 1 16,-2-3 2-16,-1-5-1 15,-2-2 1-15,-5-19-4 0,11 17-20 16,-11-17-74-16,0 0-61 15,6 18-18 1,-6-18-4-16,-15 3-6 16,6 9 4-16</inkml:trace>
  <inkml:trace contextRef="#ctx0" brushRef="#br5" timeOffset="1.31233E13">24405 6269 197 0,'-16'0'162'16,"-6"-5"-20"-16,-6 2-27 16,2 6-16-16,-10-8-18 15,7 7-19-15,-3-4-12 0,9 5-15 16,5-3-20-16,3 2-9 15,15-2-3 1,0 0-2-16,0 0 0 16,16 10-1-16,1-3 0 0,9-7 1 15,-1 2 0-15,4-4-2 16,4-6 2-16,-2-6 0 15,-2-9-1-15,-6 1-2 16,-5-9 5-16,-8-1-3 16,-10 0 1-16,-4 0-1 15,-10 1 2-15,-4 9-1 16,-4-1 1-16,-3 9 1 15,1 6-3-15,1 6 0 16,5 9 0-16,1 10 0 16,2 8 0-16,5 6 1 15,4 3 0-15,4-1 1 16,4 4-1-16,2-5 1 0,3 0-4 15,4-10 0-15,2-6 0 16,4-6 0-16,-2-8 0 16,1-7-1-16,4-13-1 15,-2-3 2-15,-1-4 2 16,0-5 0-16,-4-5 1 15,-4 3 0-15,-5 0 2 16,-4 1-2-16,-6 9 1 16,-3 1-1-16,-6 7 1 15,-4 6 0-15,-4 14-1 16,-1 1-1-16,-1 11-1 15,-1-1 2-15,3 4-1 16,3 3 3-16,6 2 0 0,4-2 0 16,10-7-4-16,4 1-1 15,8-4 0-15,6-4-1 16,4-1 0-16,3-6-1 15,1-5-2-15,0 1 2 16,-2-10 3-16,-2-1 0 16,-3-9 1-16,-9 1 1 15,-6-6 3-15,-5-2-1 16,-9-1 0-16,-3-3 0 15,-7 6-1-15,1-1-1 16,-4 6 2-16,0 7-2 16,2 5-2-16,1 8-1 15,6 8 1-15,1 5 1 0,2 2 1 16,7 5 3-16,0 3-1 15,4 1 1 1,1 1-1-16,4-2 1 16,0-1-4-16,2 2 0 0,-7-23-3 15,19 24 0-15,-8-14-2 16,-11-10 1-16,19-5 0 15,-19 5-1-15,18-15 2 16,-10-1 1-16,-2-5 2 16,-3-1 0-16,-1-1 2 15,-2 2 3-15,-4 2-3 16,0 2 1-16,4 17-1 15,-17-21 0-15,7 21 1 16,-3 9-2-16,-3-4-1 16,3 7-3-16,1 0 3 15,1 4 1-15,11-16 1 16,-18 28 2-16,18-28-2 0,0 20-3 15,0-20 0-15,20 21-1 16,-3-16 0-16,1 2 0 16,8-5-1-16,0-2-1 15,1-2 1-15,2-5 3 16,-4 0-1-16,-4-3 0 15,-5-6 2-15,-6 1 1 16,-9 1 1-16,-6-5-3 16,-9 5 2-16,-7 2-1 15,-9 2 2-15,-4 3 0 16,-4 8-2-16,-2 5-4 15,4 6 2-15,0 3 3 0,8 3-1 16,5 2 3-16,9-4-3 16,11 0-1-16,10-1-6 15,9-8-75-15,17-2-69 16,10-5-20-16,8-12-8 15,11 2-6-15,9-14-7 16</inkml:trace>
  <inkml:trace contextRef="#ctx0" brushRef="#br5" timeOffset="1.31233E13">23478 11663 24 0,'0'0'109'15,"-26"-21"-6"-15,10 11-38 16,-3-1 0-16,-5 4 7 15,0 4-6-15,-4 6-10 16,-1 8-7-16,-3 6 1 16,1 9 14-16,1 7-7 0,3 10-11 15,-1 4-12-15,8 7-2 16,3-2-3-16,6 6-3 15,5-6-7 1,8 0-18-16,4-7-1 16,5-7 3-16,4-3 3 0,7-7-2 15,7-6 0-15,1-8-1 16,4-5-4-16,2-8-2 16,4-4-28-16,-2-14-32 15,4-2-25-15,-5-11-11 16,0-3-8-16,-8-8-4 15,1 1 1-15,-8-3-1 16,-2 5 30-16,-8 6 41 0,-4 5 41 16,-6 9 28-1,-2 18 22-15,-5-17 14 16,5 17 5-16,-12 9 4 15,12-9-3-15,-12 22-9 0,8-6-14 16,0 6-12-16,3 8-8 16,4-2-1-16,1 4 10 15,5 3 3-15,1-6-3 16,6 3-3-16,2-10-2 15,4-6-6-15,2-6-5 16,2-3-6-16,-2-10-15 16,2-4-5-16,0-9 1 15,-4-3 3-15,-4-12-1 16,-5-2 3-16,0-3 1 15,-10-6 0-15,-3 6 4 16,-3-4 2-16,-13 5 2 16,-4 8 0-16,-7 6 1 0,-2 7-3 15,-4 7 2-15,0 7-1 16,3 3-3-16,3 4-31 15,8 7-55-15,8-2-43 16,11-12-43-16,0 0-7 16,25 2-6-16,2-16-1 15,0-12 90-15</inkml:trace>
  <inkml:trace contextRef="#ctx0" brushRef="#br5" timeOffset="1.31233E13">24024 12457 275 0,'10'75'93'15,"2"-11"25"-15,-3-17-1 0,0-23-34 16,-9-24-20-16,0 0-9 15,3-19-7-15,-10-19-3 16,0-12-8-16,-6-11-28 16,1-8-11-16,-2-6 4 15,0-8 3-15,6 0 1 16,-1 2 0-16,9-2-4 15,9 5 2-15,2 3-1 16,8 8-2-16,4 6 2 0,4 15-3 16,4 7 6-1,-3 15 2-15,1 16 0 16,-3 13 2-16,-4 16 0 15,-3 11 1-15,-9 8 0 0,-3 12-1 16,-8 4-9-16,-6 1 0 16,-8-2 0-16,-7-6 0 15,-6-3 0-15,-3-11 0 16,-2-7 0-16,3-15-1 15,2-4-4-15,3-16-5 16,6 2-55-16,6-18-61 16,6-8-42-16,11-3-4 15,2-13-1-15,14-3-2 16,0-11 48-16</inkml:trace>
  <inkml:trace contextRef="#ctx0" brushRef="#br5" timeOffset="1.31233E13">24348 11453 320 0,'5'37'169'16,"-4"-8"-8"-16,6 2-87 16,6 14-3-16,-2 0-3 15,4 14 3-15,-4-3-25 16,4 3-24-16,-4-6-19 15,-2-8-10-15,-3-8-54 16,-1-18-36-16,-5-19-34 16,0 0-27-16,13-42-10 15,-9 4-2-15,-2-16-4 0</inkml:trace>
  <inkml:trace contextRef="#ctx0" brushRef="#br5" timeOffset="1.31233E13">24498 11542 94 0,'22'27'122'0,"-10"-21"-23"15,9-1 17-15,3-5-3 16,2-5-1-16,2-11-19 16,-1-10-18-16,1 0-19 15,-5-7-11-15,-2 0-17 16,-6-3-26-16,-8 1 0 15,-5 3 5-15,-4 4-1 0,-5 10 0 16,-8 5 1-16,-1 7-2 16,-2 10 2-1,-3 13-3-15,1 9 0 16,0 16-5-16,0 6 3 0,2 8-2 15,4 2 0-15,3 5-2 16,5-6 2-16,9-2 0 16,3-5 2-16,9-10-5 15,5-14 1-15,8-5 0 16,9-12-3-16,7-8-70 15,2-11-58-15,6-16-34 16,1-7-3-16,-1-22-2 16,-2-8-5-16</inkml:trace>
  <inkml:trace contextRef="#ctx0" brushRef="#br5" timeOffset="1.31233E13">25131 10626 253 0,'8'36'151'0,"-5"1"7"16,6 13-69-16,4 17-22 16,1 8 1-16,2 11-1 15,0-4-14-15,-1 3-10 16,-1-7-15-16,-1-6-11 15,-3-15-8-15,-1-12-5 16,-3-12-4-16,-1-10 2 16,-3-6 1-16,-2-17-2 15,0 0-2-15,0 0-2 0,0 0-5 16,-5-17-15-16,-1-4-17 15,-9-3-13-15,1 1-3 16,-12-6-4-16,-1 12 4 16,-8-3 7-16,0 17 5 15,-6 5 18-15,2 15 32 16,0 16 19-16,2 5 24 15,9 9 8-15,4 1-3 16,13 8 1-16,5-8-6 16,13 2-3-16,12-17-14 15,7-7-10-15,11-7-21 16,5-12-3-16,1-9-2 15,5-10-3-15,-5-3-1 0,-7-10-82 16,-3-4-66-16,-6 5-8 16,-15-7-6-1,-5 10 0-15,-17 0-6 16</inkml:trace>
  <inkml:trace contextRef="#ctx0" brushRef="#br5" timeOffset="1.31233E13">22821 13596 165 0,'-27'0'107'0,"4"14"-10"16,-3 2-98-16,2 13 1 15,-5 11 2-15,-1 12 4 16,4 9 3-16,1 10 8 16,8-2 8-16,7 2 10 15,10-4 12-15,9-11 12 0,14-3 5 16,8-20-5-16,12-10 0 15,5-22-39-15,7-9-78 16,0-20-67-16,5-6-22 16,-10-22-20-16,-1-4-9 15,-13-13 80-15</inkml:trace>
  <inkml:trace contextRef="#ctx0" brushRef="#br5" timeOffset="1.31233E13">23042 13249 116 0,'4'79'147'16,"-4"11"-11"-16,6 12-41 15,6 9 1-15,-4-5-1 16,3 1-5-16,-3-20-22 15,3-10-17-15,-8-21-21 16,4-20-24-16,-7-36-12 0,0 0-1 16,-3-28-1-1,-1-15 0-15,1-10 2 16,2-8-3-16,2-5 2 15,2 0 1-15,8 6 6 0,4 4 0 16,7 13 3-16,2 10 1 16,5 12 4-16,0 16 0 15,0 9-3-15,-2 17 0 16,1 13-1-16,-4 9 0 15,-3 11-1-15,-1 3 1 16,-6 0-5-16,0-6 3 16,-3-3-24-16,-4-20-47 15,-7-28-55-15,21 14-35 16,-13-42-6-16,7-12-5 15,-8-19-4-15</inkml:trace>
  <inkml:trace contextRef="#ctx0" brushRef="#br5" timeOffset="1.31233E13">23536 13541 171 0,'4'59'161'16,"-2"1"-19"-16,4 3-41 15,5-4 0-15,-1-4-12 16,1-3-20-16,-2-16-20 15,1-3-22-15,-10-33-23 16,9 12-10-16,-9-12 1 16,2-41-1-16,-2 3 0 15,0-9-1-15,3-7-1 16,2-5 2-16,0-1 7 0,6 8-2 15,4 0 4-15,0 10-1 16,5 13 3-16,-1 10 3 16,1 16 1-1,0 9-1-15,-6 17-2 0,1 15 1 16,-5 9-3-16,1 6 4 15,-4-2-3-15,-1 1-7 16,6-6-2-16,-2-9 1 16,5-8-2-16,3-17 0 15,5-12-1-15,3-15-4 16,3-8 1-16,-2-8 1 15,1-12 4-15,-4-8-1 16,-4 0 3-16,-9-7 1 0,-7 3 5 16,-9 5 6-1,-11 10 1-15,-7 5 1 16,-8 9-4-16,-6 13 4 15,-3 13-5-15,0 10-54 0,7 11-70 16,5 3-46-16,10-5-10 16,9-2-3-16,9-17-2 15</inkml:trace>
  <inkml:trace contextRef="#ctx0" brushRef="#br5" timeOffset="1.31233E13">24123 13261 116 0,'0'0'117'0,"0"0"-1"0,-7 38-43 16,7 3 8-16,5 13-1 15,-1 8-2-15,3 13-9 16,0-8-6-16,3 4-6 15,-4-15-1-15,4-11-24 16,-4-13-39-16,-6-32-1 16,0 0 2-16,12-19-1 15,-12-17 0-15,-1-11-1 0,-2-6-1 16,3-6 4-1,-1-7 4-15,1 5 6 0,4 6-3 16,2 7 6-16,4 9-3 16,4 10 5-16,4 12-2 15,4 17 4-15,1 5-2 16,1 17-3-16,3 13-1 15,0 7-6-15,-5 4 3 16,-1 6-4-16,-3-3 2 16,-6-4-5-16,-1-4 3 15,-7-10-3-15,-3-13 1 16,-1-18-4-16,0 0-1 15,0 0-1-15,-5-38 0 0,5-2 1 16,0-9-1-16,4-9 2 16,1-8 2-1,3-2 8-15,4 4-1 16,2 5 4-16,2 13-1 0,-1 8 3 15,3 18 3-15,1 12 0 16,-1 20-1-16,1 14 0 16,-3 14-3-16,1 3 0 15,-1 7-2-15,-1 4-7 16,2-4-65-16,-6-8-57 15,4-16-36-15,-1-13-10 16,-14-13 5-16,20-20-9 16</inkml:trace>
  <inkml:trace contextRef="#ctx0" brushRef="#br5" timeOffset="1.31233E13">24734 13048 206 0,'1'45'112'16,"-4"3"-30"-16,9 6-32 15,8 1 24-15,1-5 2 16,5 1-3-16,1-17-4 16,6-1-13-16,2-21-8 15,3-7-8-15,-3-17-23 16,1-10-18-16,-6-6-5 15,0-12 5-15,-5 1-1 16,-6-6 5-16,-4-6 1 16,-7 6 3-16,-8 0 0 15,-6 7 3-15,-8 4 2 0,-4 2-2 16,-4 8-81-16,-4 9-74 15,-2-3-15-15,7 6-6 16,-2-5-7-16,14 3-4 16</inkml:trace>
  <inkml:trace contextRef="#ctx0" brushRef="#br5" timeOffset="1.31233E13">25297 12625 489 0,'-19'-3'178'0,"1"15"0"15,-8 9-64-15,2 0-83 16,-6 5-27-16,2 6-7 16,1 1 0-16,5 0 0 15,8-3 2-15,10-3 0 16,5-4 0-16,12-2 0 15,6-4 0-15,5 4 2 16,6 1 1-16,1 9-2 0,-2 2-1 16,-4 4-2-1,-6 6 3-15,-9 2-3 16,-7 0 2-16,-8-7-1 15,-6 0 2-15,-6-10-1 16,-5-8 1-16,1-6-43 0,-2-14-51 16,4-10-50-16,4-6-22 15,5-10-1-15,10-3-5 16,3-7 3-16</inkml:trace>
  <inkml:trace contextRef="#ctx0" brushRef="#br5" timeOffset="1.31233E13">25467 12862 202 0,'-8'32'101'0,"-7"-6"-16"16,5 10-57-16,0 0-12 0,2 11 6 15,3 2 17-15,0-6 32 16,5 2 1-16,1-11-4 15,9-2-3-15,2-12-7 16,8-6-2-16,3-16-9 16,1-1-18-16,4-13-32 15,-1-8-3-15,-1-7 4 16,-4-4 0-16,-5-3 3 15,-8-7-2-15,-7 2 2 16,-8 2-10-16,-9 6-16 16,-8-1-31-16,-3 10-41 15,-4 3-40-15,-4 2-23 16,4 11-3-16,6-4-5 0,8 5 37 15</inkml:trace>
  <inkml:trace contextRef="#ctx0" brushRef="#br5" timeOffset="1.31233E13">25670 12722 1 0,'8'35'56'16,"6"15"1"-16,-3 4-24 15,3 10 6-15,-3-5-1 16,2-4 6-16,-6-10 17 15,-3-10 44-15,2-4-3 16,-6-31-11-16,2 15-11 0,-2-15-7 16,-10-27-1-1,2-6-8-15,3-4-22 16,0-8-44-16,0-8-4 15,1-3 0-15,4 3 3 0,4 3 4 16,1 6-2-16,6 8 3 16,4 8 2-16,0 13 1 15,5 15 1-15,0 12 1 16,1 14-2-16,-1 14 0 15,1 6 0-15,-4 10-2 16,-2 1-1-16,-3 2-4 16,-4-6 2-16,-2-8 0 15,-1-10-2-15,-1-13-3 16,-4-22 0-16,0 0 0 15,2-24 1-15,0-10 0 16,-1-15-2-16,0-8-1 16,1-7 2-16,1-4 4 0,1-3-2 15,-2 9 3-15,3 10 0 16,-1 12 3-16,-1 9 1 15,-3 31 3-15,0 0 1 16,19 11 0-16,-12 23 0 16,3 11 0-16,3 9-3 15,5-2-5-15,6 3-2 16,0-3-3-16,8-14 0 15,3-8-1-15,4-18 2 16,1-12-2-16,1-11 1 16,3-8 2-16,-3-8-2 15,-2-8 2-15,-5-5-1 16,-6 0 0-16,-3-3-1 0,-7-2 2 15,-6 0 2-15,-8 4 4 16,-8 4 2-16,-7 3 6 16,-5 2-2-1,-7 12-1-15,-4 11-1 0,-4 14-1 16,-1 16 0-16,-1 8-4 15,9 16 0-15,2 9-3 16,9 5 0-16,13 2-2 16,10-10 1-16,15 0-1 15,9-8-1-15,7-14 0 16,8-10 1-16,4-6-4 15,1-7 4-15,-3-4 4 16,-3-9-1-16,-5 4-49 0,-12-8-75 16,-8 1-35-1,-4 7-6-15,-19 3-3 16,0 0-3-16</inkml:trace>
  <inkml:trace contextRef="#ctx0" brushRef="#br5" timeOffset="1.31233E13">23134 14588 149 0,'0'0'133'16,"-16"25"-1"-16,10-1-65 16,3 9-21-16,-1 8-8 15,4 6 21-15,0-2-4 16,0 3-4-16,-1-4-6 15,0-1 0-15,-1-10-4 0,-1-2-2 16,-1-12-7-16,4 0-24 16,0 2-8-1,2-2-1-15,3-2 1 16,-1 4-1-16,3 0 0 0,1-4 2 15,-3 0-1-15,-5-17-18 16,17 23-60-16,-17-23-50 16,0 0-34-16,13 3-9 15,-11-18-1-15,3-4-7 16</inkml:trace>
  <inkml:trace contextRef="#ctx0" brushRef="#br5" timeOffset="1.31233E13">23448 14649 106 0,'-17'15'113'15,"9"11"-48"-15,0 7-9 16,5 11-5-16,2 2-7 15,3 3-13-15,2 1-9 16,1-8 1-16,2-3 18 16,-1-14 15-16,0-5-4 15,-6-20-2-15,7-19-1 16,-9-12-1-16,4-3-1 0,-4-13-10 15,2-3-25-15,2-6-14 16,1 1-2-16,4-2 4 16,4 10 0-1,3 4 1-15,5 5-1 0,3 8 3 16,5 13 3-16,1 6 0 15,0 17-1-15,0 6-2 16,-1 10 1-16,1 11-3 16,-5 7 3-16,-2 8-2 15,-5 1-2-15,-3 5-1 16,0-8 2-16,-7-1 1 15,-2-7 1-15,5 0-86 16,-2-13-71-16,-7-25-12 0,24 17-6 16,-9-24-4-1,7-3-6-15</inkml:trace>
  <inkml:trace contextRef="#ctx0" brushRef="#br5" timeOffset="1.31233E13">24604 14938 289 0,'1'-14'170'0,"-1"14"-47"15,-13-10-4-15,2 10-1 16,-5 5-25-16,-6 2-45 15,-3 8-42-15,-6 6-5 16,-2 9-2-16,-4 4-2 16,0 10 2-16,-1 1 1 15,2 0 1-15,5-6 3 16,5-4-3-16,7-7 4 15,5-4-4-15,10-5 0 16,4-19-6-16,20 12 0 16,0-12 2-16,11-3-2 15,3-1 2-15,5 4-1 16,1 2 5-16,1 5 3 0,-1 5 1 15,-3 3 0-15,-2 8-1 16,-3 6 0-16,-5 8 0 16,-4 4-3-1,-3 6 0-15,-3 5-2 0,-8 2 1 16,-5 10 0-16,-8 3-1 15,-5 1 0-15,-10-1 2 16,-9-3 0-16,-8-7 2 16,-9-12 0-16,-4-8 2 15,-4-17-2-15,1-9-4 16,3-13-1-16,5-10-3 15,7-9-1-15,9-6-4 0,9-1 1 16,3-2-88-16,12 3-64 16,8 4-6-1,-2-1 0-15,7 3-8 16,-5-10-2-16</inkml:trace>
  <inkml:trace contextRef="#ctx0" brushRef="#br5" timeOffset="1.31233E13">23252 2284 213 0,'-14'18'184'16,"-4"-15"-38"-16,7-4-60 16,11 1-13-16,-6-14-13 15,6 14-32-15,7-30-40 16,0 8-3-16,6-1 4 0,2-1 3 15,2 0 6-15,2 1 4 16,2 4 0-16,-2 5 0 16,1 6-1-1,-3 4 3-15,-5 6 3 0,-12-2 0 16,15 19 1-16,-14-5 1 15,-1 7-2-15,-1 6 3 16,-4 11-3-16,-1 7-2 16,-3 2-3-16,-2 12 1 15,-2 7-2-15,3 5 2 16,-3-5-5-16,2 1 5 15,1-10 0-15,4-3-1 16,1-9 1-16,4-9-7 0,3-12 3 16,0-6-7-1,-2-18 8-15,13 14-8 16,-2-13 2-16,2-2 1 15,4-8-4-15,5-3 9 0,5-6-6 16,5-11 9-16,2-6-7 16,5-6 3-16,6-4-83 15,5 0-47-15,-1-12-30 16,7 10-17-16,-8-8 4 15,7 17 121-15</inkml:trace>
  <inkml:trace contextRef="#ctx0" brushRef="#br5" timeOffset="1.31233E13">24054 2144 11 0,'-38'-7'139'15,"5"18"-9"-15,-9 3-79 16,2 13 0-16,-3 4 0 15,4 8 1-15,5 9-5 16,6 2-17-16,5-1-14 16,12-3 1-16,9-4 0 15,8-9-2-15,12-5 3 16,10-16-5-16,14-9-1 15,5-20 0-15,12-9-1 16,3-21-10-16,1-17-65 16,1-16-47-16,1-4-34 15,-17-20-16-15,-1 5-3 16,-22-13 116-16</inkml:trace>
  <inkml:trace contextRef="#ctx0" brushRef="#br5" timeOffset="1.31233E13">24169 1649 181 0,'6'97'164'15,"-2"9"-62"-15,10 6-41 16,8 6 12-16,1-6-7 16,0-6-20-16,-2-26-43 15,-4-15 3-15,-3-28-1 16,-3-23 1-16,-11-14 0 15,8-47 1-15,-8-2 1 0,-6-15-4 16,-3-5 1-16,0-7-7 16,0 0 0-1,-2 7-2-15,5 10-1 16,4 14 2-16,5 12-1 15,7 14 1-15,7 21 1 0,7 17 1 16,5 13 1-16,1 12 0 16,3 11 3-16,-1 2-4 15,0 2 3-15,-3-5 0 16,-4-16-44-16,-3-10-48 15,-3-32-55-15,1-3-13 16,-10-36-4-16,2 1 37 16</inkml:trace>
  <inkml:trace contextRef="#ctx0" brushRef="#br5" timeOffset="1.31233E13">24605 1921 118 0,'10'54'168'0,"6"8"-7"16,-2 0-100-16,-1 6 3 15,5-9-1-15,-2-6-4 16,-2-9-23-16,-3-17-36 16,-1-8 4-16,-10-19 1 15,0 0 0-15,3-43 1 16,-10 5-1-16,-2-16 0 15,-3-3 0-15,2-10-3 16,-2 1-2-16,7 0-8 16,4 7 4-16,2 9-5 15,8 12 6-15,4 15-5 0,7 15 5 16,1 13 2-16,0 11-2 15,0 13 8-15,-1 13-4 16,-1 6 4-16,-3 4-6 16,-1 0 4-16,-6-7-6 15,1-2 3-15,-1-8 3 16,-1-8-1-16,4-11 1 15,2-13 2-15,3-6 1 16,0-16 1-16,2-5 0 16,3-11 1-16,-2-6 2 15,-3-6-6-15,-3-2 2 16,-6-4-9-16,-8 3 1 15,-8 10-8-15,-6 7 7 0,-12 10-7 16,-2 13 5-16,-6 12 4 16,-2 8-2-1,3 11 4-15,1 0-36 16,15-4-51-16,9 2-47 0,8-19-26 15,20-12-8-15,1-21-5 16,17 0 162-16</inkml:trace>
  <inkml:trace contextRef="#ctx0" brushRef="#br5" timeOffset="1.31233E13">25178 1673 57 0,'1'73'170'16,"-5"-11"-3"-16,7-1-92 15,4 1 9-15,2-11-1 16,-2-8-5-16,2-15-22 0,-5-15-51 16,-4-13 3-16,0 0-1 15,7-36 2-15,-11 1 1 16,-2-6-7-16,-2-11 4 15,-1-7-8-15,0 0 1 16,2 4-4-16,3 1 1 16,4 11-5-16,4 7 2 15,6 11 2-15,2 18 0 16,6 14 0-16,2 16 0 15,4 10 0-15,-4 13 5 16,0 10 2-16,-3-1-3 16,-1 1 3-16,-3-10-3 15,-5-1 4-15,-2-12-3 0,-3-19 11 16,-3-14-10-16,0 0 3 15,-6-31 4-15,-1-4-8 16,3-11 7-16,-5-13-8 16,4-7 3-16,-1-3-8 15,6 1 4-15,6 2-3 16,3 9-2-16,7 12 4 15,8 21-4-15,4 15 5 16,5 20 1-16,4 16-2 16,-2 13 1-16,4 14 0 15,-2 3 6-15,-2-2-4 16,2-6-21-16,-2-6-79 0,0-8-57 15,-7-27-8-15,5-6-6 16,-11-26-2-16,8-4 148 16</inkml:trace>
  <inkml:trace contextRef="#ctx0" brushRef="#br5" timeOffset="1.31233E13">25913 1137 435 0,'-15'8'181'0,"-8"-1"-7"15,-3 7-152-15,3 7-18 16,0 8-4-16,0 13-1 0,-5 12-3 16,3 5-4-1,3 6-3-15,5-2 4 16,5-1 3-16,5-5 9 15,4-10 0-15,8-13 6 0,6-16-2 16,8-13 2-16,7-12 0 16,1-10-1-16,2-9-2 15,1-5-6-15,-6-4 1 16,2 0-6-16,-8 1 4 15,-6 1-2-15,-7 5-1 16,-7 6-1-16,2 22-4 16,-9-23 1-16,9 23 0 15,-12 4 1-15,7 11-2 16,7 9 3-16,6 6 0 15,5 1 4-15,9-7 4 16,7-7 3-16,10-8 1 16,7-19 0-16,4-16-1 15,0-24-65-15,1-9-34 0,-6-12-19 16,-8-14-7-16,-8 0-4 15,-14-3-1-15,-13 0 5 16,-8 6 18-16,-9 6 100 16,-5 17 75-16,-2 12 32 15,-3 16 4-15,4 14 5 16,8 26 2-16,4 24-7 15,8 20-10-15,9 16-34 16,5 9-60-16,7 11-5 16,5 2 3-16,4-2-2 15,1-10-2-15,-1-9 2 16,-5-15-3-16,-2-12-2 0,-5-17-79 15,-17-26-41-15,0 0-33 16,0 0-12-16,-40-38-3 16,4 5 40-1</inkml:trace>
  <inkml:trace contextRef="#ctx0" brushRef="#br5" timeOffset="1.31233E13">25928 1210 386 0,'30'6'178'15,"3"-21"-3"-15,14-11-101 16,12-5-60-16,7-6 3 15,3-4-11-15,0-6-5 16,-6 4 5-16,-8 1-8 0,-8 9 4 16,-15 9-8-16,-6 10 4 15,-10 9-2 1,-5 16 2-16,-1 16 6 15,-3 10-7-15,0 16 6 0,2 8-4 16,6 6 6-16,-1 8-3 16,6-6-1-16,-1-5 1 15,2-17-2-15,1-16-73 16,2-26-80-16,4-5-13 15,-3-21-5-15,3-5-2 16,-9-17 54-16</inkml:trace>
  <inkml:trace contextRef="#ctx0" brushRef="#br5" timeOffset="1.31233E13">27005 874 469 0,'-10'-31'174'0,"0"8"-6"15,-3-1-125-15,-4 1-44 16,-1 9 2-16,-4 8-3 15,-4 14 1-15,-2 15 5 16,-1 15-6-16,-3 15 6 16,4 13-7-16,1 2 5 15,6 1-3-15,8-3 4 16,8-9-3-16,10-12-1 15,11-12 5-15,9-23 1 16,9-15 3-16,8-19 1 16,4-11-2-16,0-19 2 15,-3-8-3-15,-1-14-3 0,-9-4 2 16,-10-6-8-16,-12-2 3 15,-11 3-6-15,-11 7 1 16,-6 15-7-16,-11 13 6 16,0 19 2-1,-1 21-2-15,1 27 0 0,6 18-1 16,7 24 5-16,10 17 0 15,10 3 6-15,11-1-7 16,13 0 4-16,8-17-4 16,11-16-14-16,5-18-70 15,7-23-58-15,4-15-16 16,-3-18-9-16,4 0 1 15,-10-22 66-15</inkml:trace>
  <inkml:trace contextRef="#ctx0" brushRef="#br5" timeOffset="1.31233E13">27520 491 439 0,'-40'-22'174'0,"-2"11"-3"16,-2 10-108-16,-3 2-33 16,-2 15-27-16,1 13-5 15,6 8 0-15,6 9-3 16,9 6 2-16,14 4 0 15,10-4-4-15,12-2 6 16,13-5-2-16,11-9 7 16,12-3-3-16,1-9 4 15,5 1-4-15,-8-5 2 16,-3 3 1-16,-14 6-1 15,-9 4 1-15,-14 3-2 16,-14 8 0-16,-14 1 0 0,-4 1 1 16,-9-1-8-16,-2-6-117 15,-1-13-47-15,5-9-6 16,0-21-5-16,14 1-2 15</inkml:trace>
  <inkml:trace contextRef="#ctx0" brushRef="#br5" timeOffset="1.31233E13">26064 6241 386 0,'-24'6'142'16,"9"-1"-16"-16,1-7-13 15,14 2-22-15,-12-5-28 16,12 5-34-16,0 0-33 15,0 0-4-15,0 0 2 16,6-19 1-16,-6 19 2 16,15-12-1-16,3 0 2 15,9-4-1-15,11-6 3 16,10-8-1-16,11-3 1 16,12-8-2-16,11 1 2 15,3-2 0-15,11 6 2 16,1 1-3-16,2 6 3 15,2 10-2-15,0 7 1 0,-1 7 0 16,-2 5 1-16,3 0-1 16,-5 3-1-16,-5 1 0 15,-6-1-1-15,-6-6 0 16,-5-1 1-16,-10 1 0 15,-5-6 0-15,-9 0-1 16,-9-1 1-16,-4 3-1 16,-4-3 2-16,-4-1-1 15,-1 4 1-15,-4 2-1 16,-2-4 1-16,-1 6 1 15,-5-2 0-15,-3 3 0 16,0 2-1-16,-13 0 0 0,12 2-2 16,-12-2-43-16,0 0-52 15,0 0-37-15,-3 19-34 16,3-19-2-1,0 0-6-15,0 0 34 0</inkml:trace>
  <inkml:trace contextRef="#ctx0" brushRef="#br5" timeOffset="1.31233E13">27693 5258 373 0,'-27'-12'185'16,"6"2"-7"-16,0 1-76 15,5-1-39 1,16 10-13-16,-16-5-33 16,16 5-24-16,0 0-4 0,0 0-1 15,0 0 2-15,0 0 1 16,0 0 2-16,0 0 5 15,0 0 1-15,18 15 0 16,2 6 1-16,5 12-1 16,10 0 0-16,9 12 1 15,4 1-2-15,7 10 2 16,4-1 0-16,0-5-2 15,-3 1 4-15,-5-5-2 16,-5-8 2-16,-7 2-2 16,-4-7 4-16,-7-5-2 15,-10-7 0-15,-2-2 2 16,-6-2 0-16,-10-17 2 0,6 26 1 15,-6-26 0-15,-4 24-1 16,-6-10 0-16,-3 8-2 16,-6 10-1-16,-4 7-2 15,-6 13 0-15,-5 12-3 16,-4 6 2-16,1 2-4 15,1 5 4-15,3 6-42 16,5-11-80-16,8-16-39 16,10-10-12-16,8-25-5 15,2-21-8-15</inkml:trace>
  <inkml:trace contextRef="#ctx0" brushRef="#br3" timeOffset="1.31233E13">30398 3307 407 0,'0'0'123'0,"-13"0"-6"15,13 0-11-15,-19 6-21 16,19-6-26-16,-18 1-39 16,18-1-24-16,-12 4 0 15,12-4-2-15,0 0 0 16,0 0 1-16,-10 17 0 15,10-17-1-15,6 35 1 16,-2-13 3-16,1 11 0 16,-1 7 1-16,3 10-1 15,-3 6 6-15,1 1-1 16,-1 2 0-16,0 5 0 0,-3-4-1 15,1 8 1-15,0 4-2 16,-1 1 1-16,-1 7-5 16,0 6 0-16,0 4 2 15,1 11 1-15,-2 3 1 16,2 1-2-16,-1 2 2 15,4-3-1-15,1-2 0 16,-2-1 0-16,5-4 0 16,0-7-2-16,-1-5 2 15,2 1-2-15,-2 1 4 16,-1-4 0-16,-2 3-1 15,0-3 3-15,-3 2-1 16,-2 4 1-16,-2-5-2 0,2 3 2 16,-5 1-3-16,1-3-1 15,-2 0 2-15,-3 3 2 16,3-5-2-1,-2 2 2-15,1-2-2 0,-3 4 2 16,2-6-2-16,0 6 2 16,2-4-2-16,3 1-3 15,0-4 3-15,2 0-2 16,4-8 1-16,-1 3-3 15,4-4 0-15,0-5 2 16,-1-2-2-16,1-7 0 16,1 0 0-16,-3-3 1 15,3-3 0-15,-4 1 2 16,0-3 2-16,-2 3-3 15,0-4 2-15,-2 4-1 16,2-2 0-16,0 2-2 16,2 4 1-16,3 1-2 0,-1 5 3 15,5 2-5-15,1 5 0 16,2 4 2-16,1 0-2 15,2 1 2-15,-2 4-1 16,0-9 3-16,-4 2-3 16,-1-1 6-16,-5-5-1 15,1 1-1-15,-4-2 4 16,-4-3-3-16,2-2 1 15,0 5-5-15,-7 0 0 16,4-2-1-16,-1 0 0 16,2-3 1-16,-1 0-2 15,4-7 1-15,0-7 1 16,2-10 2-16,0-11 3 0,-1-24-2 15,9 21 3-15,-9-21 3 16,6-16-76-16,-3-10-84 16,-1 9-11-16,-7-11-7 15,0 11-4-15,-12-13-5 16</inkml:trace>
  <inkml:trace contextRef="#ctx0" brushRef="#br3" timeOffset="1.31233E13">30505 6056 216 0,'-24'-12'112'0,"24"12"-17"0,-17-17-3 16,17 17-1-16,-14-7 0 16,14 7-13-16,0 0-11 15,-13 0-11-15,13 0-10 16,-4 17-12-16,4-17-8 15,-2 24-9-15,2-24-15 16,0 26-2-16,0-26 0 16,4 16-3-16,-4-16-1 15,0 0-4-15,0 0 0 0,13-14-2 16,-7-3 2-1,0 1 3-15,-2-3 4 16,-2 2 3-16,0-4 4 16,-5 0 6-16,3 21-5 0,-8-24 0 15,8 24-2-15,-25-5-1 16,8 12-2-16,-2 7-2 15,-3 5-1-15,1 2-5 16,-2 3 4-16,2-2 3 16,3 1 5-16,4-1-2 15,4-6-4-15,10-16 0 16,-2 21 0-16,2-21-3 15,22 10-2-15,-5-10-3 16,5-2-5-16,0-5 3 16,0-3 1-16,2-4 2 15,-3 0 3-15,-4-6 4 16,-5 0 4-16,-8-2 5 0,-4-1 3 15,-7 4 1-15,-6 0-4 16,-6 6 1-16,-5 2-8 16,-5 6-2-16,-1 8 0 15,1 1 0-15,2 6 0 16,2 2 0-16,8 2 0 15,6 5 0-15,9-5 0 16,2-14 0-16,19 26 0 16,2-12-7-16,4-9-4 15,4 4-1-15,3-7 3 16,-3-2 1-16,-1-2 1 15,-5-5 3-15,-5 0 1 16,-5-3 6-16,-13 10 4 0,6-33 2 16,-6 33 3-16,-21-31 1 15,6 18-1-15,-3 3-7 16,-1 8-5-1,-5 4 0-15,4 12 0 0,1 7 0 16,6 3 0-16,7 7-27 16,6-2-105-16,11-10-37 15,12-1-7-15,10-18-6 16,15-2-4-16</inkml:trace>
  <inkml:trace contextRef="#ctx0" brushRef="#br3" timeOffset="1.31233E13">28994 12014 391 0,'-24'12'160'15,"-9"-10"-53"-15,-2-10-45 0,-1 1-6 16,0-4-15-1,-1 1-20-15,0 8-6 16,3 4 0-16,4 12 0 16,4 17-1-16,0 16-2 0,9 18-2 15,1 11 0-15,9 8-3 16,4 6-4-16,4 7-3 15,5-6-5-15,6-13 0 16,8-10 3-16,0-20 5 16,7-17 4-16,6-22 3 15,5-26 4-15,5-21-3 16,3-25-45-16,0-16-36 15,3-13-23-15,-2-12-16 16,-1-8-12-16,-4 1-4 16,-5 2-3-16,-9 7 2 15,-4 12 48-15,-9 15 51 16,-2 13 41-16,-8 12 28 0,-3 20 28 15,-8 11 16-15,6 19 26 16,-11 17 4-16,6 20 0 16,0 16-16-16,1 15-21 15,4 13-16-15,0 9-21 16,2 11-15-16,-1 1-24 15,4-3-5-15,-3-16-2 16,3-12 2-16,-2-20 5 16,0-12 8-16,0-19 2 15,-3-20 2-15,0 0 0 16,12-36 0-16,-6-2 0 15,1-11-2-15,3-6-13 16,0-2 0-16,2-4 0 0,4 6 0 16,1 8 0-16,0 6 0 15,1 15-8-15,2 5-6 16,3 19-2-1,-3 9 0-15,2 12 1 0,-4 7 0 16,0 12 2-16,-2 0 4 16,-2 7 4-16,-1 2 1 15,-2-5 5-15,-3-3 0 16,1-9 3-16,-4-8-33 15,5-4-58-15,-10-18-48 16,16-11-21-16,-4-10-4 16,-3-11-3-16,2-3-3 15</inkml:trace>
  <inkml:trace contextRef="#ctx0" brushRef="#br3" timeOffset="1.31233E13">29691 11904 355 0,'-1'31'164'15,"-3"2"-47"-15,2 1-25 16,2 11-10-16,0 2-22 16,6 7-20-16,-3-2-34 15,4-2-7-15,0-5 1 16,0-2 0-16,2-14 2 15,-4-3 3-15,-5-26 10 16,10 19-3-16,-10-19 1 16,6-22 2-16,-4-6-3 15,3-5 2-15,0-10-2 16,1 0-5-16,1-6-8 0,2-3 0 15,0 7 2-15,3 6-4 16,1 6-2-16,-1 5-6 16,3 16-2-16,-3 7-2 15,0 15 0-15,-3 4 3 16,3 12-2-16,-5 5 1 15,0 4 4-15,-4 4 5 16,0-2 1-16,2-1 5 16,-3-3-1-16,7-2 3 15,0-7 2-15,6-3 3 16,4-9 3-16,3-1 2 15,5-11 1-15,3-5-1 16,0-13-1-16,2-6 0 0,-5-14-2 16,-3-7-6-16,-10-10-5 15,-3-4 0-15,-9 0 0 16,-11-3 0-1,-4 3 0-15,-7 10 0 0,0 11 0 16,-3 10-7-16,-3 18-9 16,1 8-1-16,4 14-7 15,2 7-68-15,7 9-44 16,6 3-25-16,0-8-5 15,11 1-3-15,-5-24-2 16</inkml:trace>
  <inkml:trace contextRef="#ctx0" brushRef="#br3" timeOffset="1.31233E13">30337 11675 277 0,'11'38'170'0,"-6"4"-30"15,-2 4-29-15,4 8-9 16,-5-4-25-16,3 6-39 16,-5-10-38-16,4-4 1 15,-4-11 2-15,2-14 12 16,-2-17 1-16,0 0 2 15,0 0 0-15,5-27-1 16,-4-4-1-16,2-4-12 16,-2-5-4-16,1 2 0 15,2 0 0-15,0-4 0 0,4 10 0 16,1 2 0-16,0 8 0 15,6 6 0-15,1 9 0 16,2 4-11-16,3 11 1 16,1 3-1-16,0 11 0 15,-3 2 0-15,1 9 1 16,-4-2 2-16,-2 6 1 15,0-6 3-15,-6-3 0 16,-1-6 5-16,-7-22 10 16,9 23 4-16,-9-23-1 15,0 0 2-15,4-25 0 16,-2 1-2-16,0-10-14 15,1-10 0-15,0-8 0 0,0-3 0 16,3-4 0-16,1-1 0 16,2 6 0-16,0 9 0 15,-1 12 0-15,1 9 0 16,2 13 0-16,-11 11-13 15,21 32-5-15,-12 2 0 16,4 6 1-16,-2 10 2 16,3-3 5-16,0 3 10 15,-1-8 6-15,3-8 7 16,-5-10 1-16,5-11 0 15,1-10-67-15,-4-19-42 16,3-9-37-16,3-7-22 16,-6-14-16-16,7 1-6 0,-9-12-3 15</inkml:trace>
  <inkml:trace contextRef="#ctx0" brushRef="#br3" timeOffset="1.31233E13">31029 11320 182 0,'-2'37'157'16,"-5"-8"-29"-16,5 4-18 15,-2 1-13-15,2 3-8 16,6 4-18-16,-2-6-18 16,7 3-26-16,-2-8-19 15,5-5 3-15,1-5 1 16,5-7 1-16,-1-4 0 15,2-6 2-15,1-8-2 16,0-7-2-16,2-9 2 16,-2-3-13-16,-1-7 0 15,-6-5 0-15,-1-6 0 0,-6-1 0 16,-4-2 0-16,-5 5 0 15,-9 0 0-15,-1 7 0 16,-7 7 0-16,3 6 0 16,-7 11 0-16,4 4-28 15,0 6-81-15,3 1-49 16,4-5-19-16,13 3-4 15,0 0 2-15,8-23-3 16</inkml:trace>
  <inkml:trace contextRef="#ctx0" brushRef="#br3" timeOffset="1.31233E13">31601 10874 423 0,'0'0'170'0,"-14"7"-35"16,-7 15-39-16,-10 7-16 15,1 8-31-15,-7 3-57 16,2-1 6-16,2 3 2 0,4-11 1 16,6 0 1-16,8-10 2 15,8-5 2-15,7-16 1 16,9 20-1-1,5-9 1-15,4-3-1 16,2 6-1-16,3 5-4 0,1-1-2 16,2 9-6-16,-4 6-3 15,-3 4 2-15,-5 4-3 16,-4 4 3-16,-9 4-2 15,-6 3 5-15,-7-6 0 16,-5-1 7-16,-5-12 2 16,-4-9 5-16,4-3 6 15,-6-16 1-15,5-10-50 0,2-5-49 16,4-11-37-1,6-10-31-15,11 1-13 16,0-15-10-16,15 2-7 16</inkml:trace>
  <inkml:trace contextRef="#ctx0" brushRef="#br3" timeOffset="1.31233E13">31781 11204 266 0,'-14'18'150'0,"2"7"-25"15,-2 3-12-15,-5 7-18 16,5 6-22-16,-4-8-18 16,10 5-25-16,2-5-21 15,3-3 0-15,10-8 5 16,2-5-2-16,5-10 2 0,5-3-1 15,1-9-1-15,3-6 1 16,0-8-6-16,2-7 0 16,-6-7-4-16,1-6 0 15,-7-8-3-15,-2-2 0 16,-9-4 0-16,-4-1 0 15,-4 6 0-15,-4 3 0 16,-3 8 0-16,-6 4 0 16,4 14-22-16,-7 4-65 15,11 10-42-15,-5 5-32 16,16 0-15-16,-14 5-9 15,14-5-2-15,14-5 112 16</inkml:trace>
  <inkml:trace contextRef="#ctx0" brushRef="#br3" timeOffset="1.31233E13">32040 11059 182 0,'4'40'148'15,"-2"3"-24"-15,-4 2-12 16,2 7-2-16,2 1-17 15,-2-1-22-15,-2-8-17 16,2-3-21-16,-1-8-22 16,4-10 0-16,-5-8 7 15,2-15-2-15,0 0 3 0,0 0 1 16,5-15-19-16,-2-8-1 15,0-10 0 1,4-7 0-16,0-6 0 16,3-5 0-16,1-2 0 0,0-1 0 15,-3 9 0-15,2 9 0 16,1 3 0-16,-4 14 0 15,-7 19 0-15,17 5 0 16,-9 14 0-16,3 14 0 16,2 9-10-16,-2 4 0 15,0 11 0-15,0 4 1 16,-2-6 5-16,-2-4 1 15,0-10 7-15,0-5 0 16,0-11 4-16,-3-8-1 16,-4-17 2-16,0 0 2 15,18-21-8-15,-14-8-3 16,5-9 0-16,-3-12 0 0,1-11 0 15,0-8 0-15,1-6 0 16,3 4 0-16,-4 6 0 16,2 7 0-16,-3 13 0 15,0 11 0-15,0 16 0 16,-6 18 0-16,15 18-1 15,-8 4-5-15,1 15-2 16,-2 4 1-16,9 4 0 16,0 0 6-16,3 0 1 15,0-10 2-15,-18-35 11 16,0 0 2-16,70 66-15 15,-70-66 0-15,60-6 0 0,-60 6 0 16,59-32 0-16,-59 32 0 16,51-56 0-16,-51 56 0 15,41-73 0-15,-41 73 0 16,29-81 0-1,-29 81 0-15,15-88 0 0,-15 88 0 16,11-75 0-16,-11 75 0 16,0 0 0-16,0 0 0 15,0 0 0-15,0 0 0 16,-56-29 0-16,56 29 0 15,0 0 0-15,-56 102 0 16,56-102 0-16,-24 92 0 16,24-92 0-16,-4 92 0 0,4-92 0 15,29 83 0-15,-29-83 0 16,56 62 0-1,-56-62 0-15,79 36 0 16,-79-36 0-16,96 7 0 0,-46-12 0 16,3-11 0-16,-53 16-1 15,85-45-79-15,-85 45-65 16,62-57-31-16,-62 57-6 15,0 0-2-15,-12-67 2 16</inkml:trace>
  <inkml:trace contextRef="#ctx0" brushRef="#br3" timeOffset="1.31233E13">29278 13328 352 0,'3'56'170'16,"-5"23"-21"-16,-2 16-61 15,2 20-11-15,-2 2-10 16,4 6-44-16,-1-17-22 15,1-16 7-15,-1-23 3 16,3-20 1-16,0-26-28 16,-2-21-65-16,15-38-49 0,-3-4-29 15,-2-17-6-15,7-6-10 16,-2-15-5-1</inkml:trace>
  <inkml:trace contextRef="#ctx0" brushRef="#br3" timeOffset="1.31233E13">29485 13596 256 0,'-6'68'165'0,"-3"-7"-4"16,5 4-60-16,4 3-22 15,3-11-4-15,3-2-21 16,-2-18-30-16,4-6-9 0,1-16-1 15,2-6 1 1,-11-9 0-16,20-33-2 16,-13 0 1-16,1-5-5 15,0-14-3-15,1-7-6 0,-1-5 1 16,0-1-1-16,1 2 1 15,6 4-2-15,-2 1 3 16,3 11-3-16,2 14-3 16,3 14-2-16,0 14-4 15,-1 13-3-15,5 20 0 16,-2 15 1-16,-3 20-4 15,-5 4 3-15,2 11 0 16,-6-7 7-16,-1-2 3 16,-2-10 7-16,-4-14 7 15,-1-17-36-15,-3-28-57 16,11-9-44-16,-10-36-28 0,8-8-6 15,-4-25-5-15,5-9-11 16</inkml:trace>
  <inkml:trace contextRef="#ctx0" brushRef="#br3" timeOffset="1.31233E13">30049 12750 241 0,'4'61'168'16,"3"16"-7"-16,0 5-65 15,3 13-11-15,1 12-4 16,2-1-26-16,2 1-39 0,-4-6-15 16,-1-11-2-16,0-12 3 15,-4-14-2-15,-1-19 4 16,-3-16-24-16,-3-13-54 15,1-16-36-15,-15-26-31 16,8-7-18-16,-12-16-5 16,6-10 0-16,-11-12 88 15</inkml:trace>
  <inkml:trace contextRef="#ctx0" brushRef="#br3" timeOffset="1.31233E13">29849 13339 174 0,'-8'36'122'0,"2"-5"-42"16,10-5-8-16,9-2 1 15,11-5 0 1,5-1-1-16,10-18 0 16,9-4-9-16,2-8-7 0,7-7-9 15,-3-5-15-15,1-4-6 16,-8-10-9-16,-2 0-1 15,-12-2-14-15,-5 0 1 16,-8-5-4-16,-12 11 5 16,-1-6 0-16,-10 5-4 15,-4 11-3-15,-3 5-4 16,-1 14-5-16,-2 5 0 15,-2 15-1-15,2 10-2 16,2 14 4-16,-4 10 0 16,6 11 3-16,1-1 4 15,3 2 11-15,5-4 1 16,4-5 6-16,5-5-3 0,4-14 1 15,6-9 0-15,5-16 1 16,5-9-2-16,2-10-2 16,6-18-4-16,-2-9-5 15,1-9-21-15,0-3-32 16,-4-9-10-16,-1 4-10 15,-9-4 0-15,-2 5-7 16,-8 6 2-16,-3 10 1 16,-7 8 29-16,-2 9 42 15,0 21 16-15,0 0 28 16,-9 4 22-16,3 20 2 15,2 16 2-15,2 0 3 16,3 10-7-16,-1 0-11 0,6 4-8 16,0-8-16-16,1-1-19 15,1-12 7-15,-1-3-3 16,-1-13 3-1,-6-17-1-15,12 17-1 0,-12-17-1 16,10-22-1-16,-4-2-3 16,-3-8-6-16,1-4 2 15,3-7-6-15,1-2 4 16,3-4-2-16,2-4 3 15,7 6-2-15,1-1 2 16,7 8-15-16,-1-2-40 16,6 14-15-16,-3-3-7 15,3 19-4-15,-5 2-6 0,-1 18-3 16,-7 8-2-1,-5 15 16-15,-2 14 40 16,-9 7 15-16,-1 9 11 16,-3 15 26-16,-3 7 33 0,1 5 22 15,1 2 1-15,1 4 2 16,2-3 0-16,-1-4-2 15,4 0-3-15,-1-18-22 16,0-7-27-16,1-13-17 16,-3-15 8-16,0-13 1 15,-2-21-5-15,0 0 1 16,0 0 0-16,-2-33-1 15,1-12 0-15,-2-17-2 16,-2-16-9-16,3-16-1 16,-4-13-7-16,3-11-4 15,3-6 1-15,4 3 1 16,3 6 1-16,6 13 1 0,1 17 3 15,3 20 4-15,5 18 15 16,2 19 4-16,0 21-2 16,-1 18-5-16,-2 18-1 15,-4 11-4-15,-6 12 0 16,0 5-6-16,-9 9-7 15,-4 5 4-15,-9-2 0 16,-2-7 13-16,-5-12 2 16,-1-10 6-16,-3-12-6 15,-1-18 1-15,2-15-46 16,-3-17-58-16,5-11-40 15,3-14-34-15,8-5-8 0,-1-12-9 16,14 2 32-16</inkml:trace>
  <inkml:trace contextRef="#ctx0" brushRef="#br3" timeOffset="1.31233E13">31535 12253 503 0,'0'0'175'0,"-15"31"-46"16,-2 2-43-16,-3 12-25 0,3 12-65 16,-1 21-8-16,4 5 6 15,4 14 3-15,10 4 1 16,7-1 3-16,2-6 4 15,6-6-4-15,-2-17 5 16,1-18 2-16,-2-9 3 16,-5-17 0-16,-2-9-3 15,-5-18-3-15,0 0-2 16,-1-35 1-16,-5 2-4 15,1-7-1-15,3-6-4 16,2-5 3-16,1-4 1 16,2 1 4-16,12 8-1 15,-1 4 2-15,6 11-3 0,0 14-1 16,3 8-2-16,0 11-2 15,-1 12 0-15,0 12-3 16,-6 6 0-16,2 8-1 16,-2 7 2-16,-2 3 0 15,-3 0 3-15,0 2 2 16,-3-7 3-16,3-3-17 15,-4-16-73-15,6-7-49 16,0-7-32-16,-2-21-7 16,7-3-6-16,-4-21 5 15</inkml:trace>
  <inkml:trace contextRef="#ctx0" brushRef="#br3" timeOffset="1.31233E13">32207 12620 167 0,'0'0'185'0,"1"-33"-3"16,-13 11-63-16,-3 1-13 15,-3 0-2-15,-3 7-34 16,-5 7-38-16,4 11-21 15,-6 10-18-15,4 13-8 16,1 22 6-16,3 3-5 16,2 10 9-16,9-3 1 0,3 2 10 15,5-6 5-15,7-7-2 16,6-16 8-16,2-17-8 15,9-10 6 1,3-10-8-16,1-12 3 0,4-7-7 16,-1-4-5-16,-6-12 0 15,4-3-1-15,-8 0 1 16,-6 3-1-16,-4-2 2 15,-1 8 0-15,-8 8 0 16,1 3-7-16,-2 23 0 16,0 0 1-16,-6 16-1 15,6 13 0-15,-1 16-2 0,-4 4 2 16,4 8 2-16,2 0 11 15,1 0-1 1,5-5 1-16,-3-11 0 16,2-9-70-16,8-12-63 15,2-2-35-15,-3-27-13 0,-1 0-5 16,-1-18-1-16</inkml:trace>
  <inkml:trace contextRef="#ctx0" brushRef="#br3" timeOffset="1.31233E13">32518 12305 248 0,'4'-21'166'16,"-15"18"-48"-16,-5 3-14 0,-5 5-7 15,2 9-27-15,-5 3-33 16,-1 6-7-16,2-2-8 16,3-2-14-16,7 1-5 15,6 1 0-15,5-4 5 16,4 1-4-16,-2-18 5 15,22 31-5-15,-4-10 3 16,5-1-5-16,2 5-2 16,1-1-1-16,-4 9-5 15,1 0-1-15,-5 6-3 16,-2 5 1-16,-16-44 6 15,24 104-4-15,-29-46-1 16,-4-4 5-16,-6 2 2 0,0-6 10 16,-4-10 4-16,1-6 4 15,-5-13-11-15,0-12 6 16,3-11-1-1,-1-12-6-15,12-12-76 0,-2-9-54 16,2-15-39-16,3-2-17 16,8-8 0-16,4 4 0 15</inkml:trace>
  <inkml:trace contextRef="#ctx0" brushRef="#br3" timeOffset="1.31233E13">32740 12657 257 0,'50'-21'133'0,"-50"21"1"15,0 0-12-15,77-59-8 16,-77 59-17-16,0 0-23 16,48-80-25-16,-48 80-41 15,0 0-2-15,22-79-5 16,-22 79 5-16,0 0-6 15,0 0-3-15,0 0-2 16,0 0-3-16,-63 12 5 16,63-12-7-16,-48 93 7 15,48-93-3-15,-39 130 10 16,29-59 2-16,10-71 3 0,-1 126-1 15,1-126-4-15,43 83-3 16,-43-83-8-16,101 7-3 16,-29-27-10-16,4-18-105 15,3-20-60-15,-3-4-8 16,-5-24 11-16,-11-3-1 15,-6-35 94-15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47:13.00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6195 5566 35 0,'-16'21'78'16,"8"10"-10"-16,-1 4-43 16,9 12-5-16,2 12-5 15,5 17-7-15,0 21 2 16,3 15 8-16,-4 16 18 0,-1 14 21 15,-5 5 15-15,-5-1 13 16,-1-3-5-16,-7-21 6 16,3-10-7-16,-2-27-7 15,3-12-24-15,2-23-18 16,3-17-21-16,4-19-10 15,0-14 1-15,6-20-3 16,-1-19-3-16,0-29 2 16,1-24 1-16,-1-25-3 15,0-22 6-15,-2-23-4 16,1-13 3-16,0-2-1 15,-2 8 3-15,-1 14-4 16,-1 27 3-16,0 19 0 0,0 26-1 16,0 31 1-16,-2 21 4 15,2 31-5-15,-12 5-1 16,4 28 3-1,0 17-4-15,1 28 2 0,-4 24 2 16,2 27-2-16,-1 18-2 16,2 21 9-16,2 15-1 15,1 14 1-15,0-1 2 16,4-7 3-16,1-15-2 15,1-26 1-15,3-25-6 16,0-30-9-16,0-32-4 16,3-30-2-16,-7-31-2 15,15-28-5-15,-10-22 0 0,1-25 4 16,-1-20 4-1,0-29 13-15,-2-27 5 16,2-24-3-16,-1-26 3 16,1-13 0-16,0-11 0 0,1 0-4 15,2 13 2-15,1 15-8 16,-3 28 1-16,-1 28 2 15,0 31-2-15,-1 35 4 16,-8 34 0-16,-1 23-4 16,-6 30-2-16,-2 39-1 15,-3 28-1-15,-4 35 2 16,1 37 2-16,-3 33-4 15,3 21 3-15,3 29 8 16,1 12-2-16,2-7 3 16,9-5 3-16,0-22 0 15,4-25-3-15,1-33 3 0,3-31-2 16,-1-34-21-16,4-34-8 15,-3-29 0-15,-4-26-1 16,7-43-5-16,-6-28 2 16,0-37 3-16,1-32 5 15,1-35 10-15,2-25 13 16,1-29-1-16,2-15 0 15,3 0 3-15,3-2 4 16,-2 21-8-16,-1 12-2 16,-1 28 4-16,-3 24-2 15,-5 35 6-15,1 29 0 16,-7 27 1-16,-3 34-5 15,-5 29-1-15,-4 40-3 0,-4 43-1 16,-3 40 0-16,-4 50-4 16,0 39 1-16,2 39 2 15,0 26 0-15,7 17 7 16,3 0 2-16,6-8 5 15,5-24-4-15,4-39 2 16,5-45-5-16,2-46-8 16,1-38-10-16,1-49-6 15,-9-38-1-15,15-47-6 16,-10-40 0-16,3-36-1 15,-2-32 0-15,2-27 2 16,-1-28 13-16,0-18 1 16,4-11 0-16,-2 0 1 0,3 6 6 15,-2 16-6-15,-3 9 2 16,1 23-2-1,-4 21-6-15,-4 25-5 16,-2 27 3-16,-2 25 1 0,-2 27-1 16,-3 27-4-16,-5 33 0 15,1 40 3-15,-4 37 8 16,-5 45 5-16,0 39 0 15,-2 45-1-15,2 29 5 16,2 32 8-16,5 16 1 16,-2 1 5-16,6-14-4 15,5-20 6-15,3-31-4 16,2-47 2-16,2-37-10 15,2-52-6-15,1-38-1 16,-4-45-6-16,11-29-3 16,-7-42-1-16,3-30-3 15,1-25 0-15,-3-25 4 0,5-18 3 16,-3-15 2-16,4-8 4 15,-2-4 4-15,3 4-1 16,-2 2 3-16,-1 10-1 16,-1 10 1-16,-2 13 3 15,-5 11-1-15,-3 25 1 16,-3 22 21-16,-6 27 14 15,-2 28 0-15,-6 36-5 16,2 37 1-16,-6 40-2 16,2 42 0-16,-1 31-1 15,2 36-18-15,5 28-13 16,4 21-3-16,2 12 9 15,7 9-5-15,3-6 6 0,4-12-4 16,0-19 4-16,-2-27-4 16,1-32 1-16,-2-32 2 15,-2-36-32-15,-1-35-4 16,1-49-4-16,-5-23-2 15,6-48-15-15,2-36-7 16,4-25-1-16,-1-25 1 16,7-20 24-16,-3-10 8 15,8-3-1-15,-3 5 4 16,1 5 9-16,-2 10 7 15,-5 16-2-15,0 10 4 16,-5 16-1-16,-3 16-10 16,-4 20-7-16,-3 25-5 0,-5 23-8 15,0 37 3-15,-7 40-3 16,-3 42 0-1,-2 48 3-15,0 36 12 16,-1 40 15-16,2 26 6 0,5 16 26 16,2 4 5-16,8-7 11 15,4-20-1-15,6-31 2 16,4-32-4-16,1-37-2 15,3-33 3-15,2-30-15 16,-4-24-8-16,2-27-8 16,2-16-4-16,-4-21-3 15,2-12 2-15,-1-12-5 0,1-7-7 16,0-6-2-1,-2 1-2-15,-2 0 2 16,-1-4-1-16,-5 4 3 16,-2 3-6-16,-5 6 5 0,-3 3-1 15,-7 1 3-15,1 9 2 16,-6 4 4-16,-1 15 13 15,4 11 10-15,-6 17-2 16,4 14 3-16,1 22 2 16,5 16 0-16,3 16 1 15,5 11-5-15,3 13-8 16,4 7-11-16,5 3 5 15,3-2-2-15,3-10-1 16,2-10-2-16,2-14 4 16,-2-11-1-16,4-17 2 15,-2-14 0-15,3-8 3 16,-1-19 0-16,2-4 0 0,-1-16-1 15,1 1-3-15,-1-13 1 16,-1-5-3-16,1-3-3 16,-3-2-2-16,-3-2-3 15,-6 4-1-15,-4 5 3 16,-6 3-3-16,-4 11 0 15,-5 5-1-15,-8 15 4 16,-3 11-2-16,-5 12 3 16,0 9-1-16,2 10-2 15,2 0 3-15,4 7-1 16,7 0 2-16,7-1-2 15,6-10 1-15,7-4-1 16,7-8 2-16,4-6 0 0,5-6-1 16,0-1 1-16,3-9-3 15,2 0 1-15,1 0 1 16,1-2 1-1,-1 2-2-15,-2 0 1 0,-3 5 0 16,-2 2 0-16,-1-3 1 16,-7 4 0-16,-1 1-3 15,-13-9 1-15,16 9-2 16,-16-9-1-16,0 0 0 15,0 0 0-15,-18-7-1 16,5 0 0-16,-4 3 1 16,-5-1-1-16,0 3 2 15,-2 4 1-15,0 2 3 0,2-1 0 16,4 4 1-1,3-2 0-15,4 4-1 16,11-9 0-16,-10 8 0 16,10-8-1-16,0 0-2 0,0 0 0 15,8 14-1-15,-8-14 0 16,16 5 2-16,-4-5-2 15,2 6 1-15,-1-5 0 16,0-2 0-16,3 1-2 16,-4-2-1-16,-1-2 1 15,-11 4-1-15,20-6 1 16,-20 6-1-16,11-13 0 15,-11 13-65-15,6-19-63 16,-6 19-20-16,5-22-10 16,-5 22-5-16,-2-23-8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47:16.75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5812 9125 238 0,'0'0'108'16,"0"0"6"-16,-15 0-11 15,15 0-11-15,0 0-12 16,0 0-8-16,0 0-19 15,-8 28-18-15,5-7-22 16,3 8-13-16,-1 16-7 16,-2 11 3-16,-1 2-2 0,-1 10-2 15,3-1 2-15,-2-2 9 16,3-14 3-1,-1-6-1-15,1-17 0 16,1-12-4-16,0-16 1 0,0 0-1 16,0 0-1-16,4-26-4 15,-4 2 0-15,-1-9 5 16,-1-7 1-16,2 2 2 15,-1-7 0-15,1 0-3 16,1 3 2-16,1 6-3 16,-1 3 1-16,3 10-5 15,-2 10 3-15,-2 13 1 16,0 0 0-16,0 0 4 15,13-11 0-15,-13 11 1 16,7 28-4-16,-5-4-5 16,-1 14 1-16,-2 7 1 15,1 5 0-15,-4 8-1 0,2 0 1 16,-1 0 2-16,2-7 0 15,0-2 8-15,2-20-6 16,0-4-1-16,8-8-3 16,-9-17-1-16,11 5-3 15,-11-5 2-15,15-19 0 16,-11-7 0-16,5-5 3 15,-5-12 4-15,1-11 1 16,-1-1-1-16,3-4 1 16,-4 2-2-16,2 1 1 15,0 11-2-15,1 12-1 16,-2 13-1-16,-4 20 3 0,0 0 1 15,0 0-1-15,0 0 1 16,13 32-3-16,-12 3 2 16,3 8-1-16,-2 8-1 15,2 9 0-15,-1 6-2 16,-1-4 1-16,-2-3 1 15,0-9 1-15,0-12-1 16,0-10-4-16,0-28 2 16,0 0-2-16,0 0 0 15,5-31 1-15,-1-4-1 16,-2-8 2-16,2-11 5 15,-2-6 1-15,2-6-2 16,-2 2 1-16,-1 3-1 0,3 4 2 16,-3 5-2-16,1 9 0 15,0 15-7-15,-2 8 4 16,0 20 0-1,0 0 4-15,0 0-1 0,0 0-1 16,9 20 2-16,-5 8-2 16,3 14 1-16,-3 6-1 15,3 7 0-15,2 11-3 16,1 2 0-16,-4-1 0 15,1-3 1-15,2-8 0 16,-3-17 3-16,-1-7-6 16,0-12 1-16,-5-20-2 15,0 0 1-15,12 0 1 0,-7-17 1 16,-3-9 0-1,2-10 1-15,-1-9 5 16,-2-12 2-16,0-7 2 16,3-6-2-16,-3-1-2 0,-1 0-3 15,0 11 4-15,0 4-3 16,1 15-1-16,-1 13-6 15,0 9 1-15,0 19-2 16,0 0 4-16,0 0 1 16,0 0 1-16,0 0 1 15,11 26 1-15,-5 4 3 16,3 16-3-16,2 17 2 15,-2 8-2-15,6 8 0 16,-4 8-3-16,0-6 1 16,0-3-4-16,-6-12 1 15,1-21 0-15,-1-19-2 16,-5-26 3-16,0 0 1 0,0 0-1 15,4-44 0-15,-4-1 3 16,-4-6 2-16,1-14 2 16,1-2-1-16,-2-11 1 15,1 2-3-15,-1-2 1 16,0 4-2-16,-1 6 2 15,4 11-7-15,-1 14 0 16,1 8 1-16,1 14 4 16,0 21-1-16,0 0 0 15,1 18 1-15,2 20 0 16,6 10 3-16,-4 16-2 15,5 5 0-15,-1 9-6 16,1 4 3-16,2-4-1 0,1-7 0 16,-5-11-2-16,1-11 0 15,-2-18 0-15,-1-9 0 16,-6-22-2-1,0 0-9-15,0 0-9 0,7-19-2 16,-4-2-1-16,-7-11 0 16,1-8 3-16,-4-14 4 15,1-5 3-15,-3-10 6 16,-2-5 10-16,0 4 4 15,0 3 19-15,2 15 3 16,2 14 4-16,3 15-2 16,4 23 0-16,0 0 2 15,-6 25 0-15,8 13-4 0,2 12-20 16,1 7-1-1,1 9-5-15,1 1 0 16,4 11-2-16,-1-7 0 16,1-3-1-16,-2-10 3 0,-2-9 0 15,-1-13 0-15,-1-11 0 16,-3-6-2-16,-2-19 0 15,0 0 1-15,0 0 0 16,0 0 1-16,0 0 1 16,0 0 2-16,3 15-2 15,-3-15 3-15,0 19 0 16,0-19 0-16,-3 17-2 15,3-17 1-15,0 20-3 16,0-20 0-16,0 0 1 16,-1 20 1-16,1-20-1 15,0 0 0-15,0 23 1 16,1-9-1-16,-1 10 1 0,5 7 0 15,-1 4-1-15,0 4 1 16,2-2-2-16,-1-3-1 16,0-2-2-16,-2-13 0 15,-3-19 1-15,0 0 2 16,0 0 3-16,0 0-1 15,0 0 2-15,0-25 1 16,0 25 1-16,-12-24 1 16,12 24-2-16,-9-19-3 15,9 19-1-15,0 0 0 16,-11-17-1-16,11 17 0 15,0 0 1-15,-4-19-1 0,4 19 2 16,-4-21-1-16,4 21 0 16,-5-24-1-16,5 24 2 15,-4-21-3-15,4 21 2 16,-5-22 0-16,5 22-2 15,-2-18 1-15,2 18 0 16,-2-22-1-16,2 22 0 16,3-28 0-16,-3 28 0 15,10-26-2-15,-10 26-1 16,11-26 1-16,-11 26-1 15,12-21 0-15,-12 21 1 16,0 0 0-16,15-14 1 16,-15 14 1-16,0 0 1 0,0 0 0 15,12 2 0-15,-12-2 1 16,0 0-1-1,0 0 1-15,0 0 0 16,0 0-1-16,0 0 1 0,0 0 1 16,0 0 0-16,0 0 0 15,0 0 1-15,0 0-1 16,-15 2 1-16,15-2 1 15,-13 10 0-15,13-10 1 16,-16 16 0-16,16-16 0 16,-19 17 1-16,8-10-2 15,-4 0-1-15,0 3 1 16,1-1-3-16,-1-4-1 15,-2 2-2-15,1-5 1 16,1 1-2-16,0-3 2 16,1-3 0-16,2-4 1 15,-1 2 1-15,0-6 1 0,4 4-1 16,-5 1-1-16,-2-1 3 15,3 3-1-15,-2 4-2 16,1 0 0-16,-4 0 0 16,3 5 0-16,-4 1 2 15,2-3 0-15,0 4-1 16,0-4 0-16,-1-3 0 15,1 2-2-15,-2-2 2 16,2-3-1-16,1-3 0 16,0 1 0-16,5-2 1 15,-1 2-1-15,12 5 2 16,-16-7 0-16,16 7-2 15,0 0 1-15,0 0 0 0,0 0 2 16,0 0-3-16,0 0 1 16,0 0 1-16,-8 19 0 15,8-19 1-15,0 0-2 16,0 0 2-16,0 0-3 15,0 0 1-15,0 0 0 16,11-8-1-16,-11 8-1 16,17-14 1-16,-2 3 0 15,0-1 0-15,4-5-1 16,-1 0 2-16,2-1 0 15,-2 1 0-15,-2-2 1 16,-3 3 0-16,-3-1 1 16,-10 17 1-16,11-26 0 0,-11 26-2 15,-2-22-1-15,2 22 2 16,-9-21-31-1,9 21-63-15,-4-17-55 16,3-2-17-16,5 1-4 0,-3-8-8 16,10-5 41-16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47:24.4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5785 10552 129 0,'0'0'39'16,"-12"-32"3"-16,12 32 4 15,-9-20-6-15,9 20-5 16,0 0 6-16,0 0 4 15,-8 33-2-15,8 3 1 0,0 14-6 16,1 6-11-16,2 8-5 16,0 3-7-16,3 1-10 15,0-4-8-15,3-11 3 16,-2-8-2-16,3-12 2 15,-1-10 3-15,-9-23 4 16,15 14 4-16,-15-14 4 16,16-25 10-16,-8 1 4 15,-3-16 6-15,-2-3-1 16,-3-12 0-16,0 1-5 15,-3-12-2-15,-6 4-5 16,-1 1-6-16,-1 6-6 16,-2 13 3-16,-1 8-5 0,1 13 0 15,0 14-2-15,-1 9 2 16,3 12-1-1,1 15-2-15,4 16-1 16,1 10-5-16,4 15 1 0,2 18-2 16,4 4 4-16,3 3-4 15,3 0 0-15,0-5-1 16,1-12 2-16,2-17-2 15,1-16-3-15,0-19 1 16,-1-20 3-16,1-18 1 16,-2-12 1-16,2-23 0 15,-5-17 1-15,-2-15 0 16,-2-11 2-16,-3-11 1 15,-6 3-5-15,-4 4 4 16,-5-1-2-16,-3 15-6 16,-3 15 7-16,-4 18 1 15,0 21-2-15,-4 15-1 0,3 22 2 16,1 20-2-16,2 19 0 15,4 16 6-15,3 14-6 16,10 8-2-16,5 5 4 16,8-3-1-16,3-5 3 15,9-14-4-15,5-14 2 16,4-13-4-16,1-20 0 15,3-14-2-15,2-13 1 16,-5-20 0-16,-1-4-1 16,-1-13 1-16,-4-5 2 15,-6-11 1-15,-4-1 0 16,-8-10 3-16,-4 1-3 15,-5 0 2-15,-7 0-2 0,-4 6 1 16,-4-3-1-16,-3 15 3 16,-5 12 1-16,-1 13 0 15,-1 16-2-15,-1 21 0 16,4 19 1-16,-1 21-2 15,7 15 3-15,3 14-4 16,7 3 0-16,7 1 0 16,5-4 5-16,7-10-5 15,5-14 2-15,7-18-4 16,4-15-1-16,2-17 0 15,2-21 0-15,-3-11 0 16,0-11-3-16,-2-17 1 0,-1-6 1 16,-6-5 4-16,-4-6-1 15,-4-3 3-15,-3 7-4 16,-7-1 4-1,-4 1-4-15,-3 15 3 16,-7 6-1-16,-4 17 5 0,-4 10-4 16,0 16 1-16,-3 19 1 15,-2 23-2-15,1 18 4 16,3 15-3-16,3 10 2 15,4 6-5-15,6 0 5 16,8-3-8-16,7-12 8 16,6-10-5-16,5-20-3 15,2-11 0-15,3-14 1 0,6-12-1 16,-5-13 1-1,2-5 3-15,-4-10-5 16,-2-10 5-16,-1-7 2 16,-6-9-1-16,-3-4-1 0,-5-11 3 15,-5-3-3-15,-4-4 3 16,-5-1-5-16,-3 1 2 15,-4 6-2-15,-1 9 3 16,-1 14 1-16,-2 16 1 16,0 16-2-16,-3 27 0 15,-2 17 2-15,-1 28-1 16,1 21 2-16,0 15-4 15,2 10-5-15,4 2 2 16,5-3 0-16,7-10 3 16,7-17-2-16,6-18-1 15,9-19-3-15,7-25 2 16,7-16 2-16,2-18 0 0,5-18-2 15,2-11 2-15,-1-11 2 16,-4-14 0-16,-2-2 5 16,-6-10-1-16,-6 1 1 15,-7-1-2-15,-5 0 0 16,-7 2-1-16,-7 3-3 15,-5 5 3-15,-2 10-5 16,-8 6 2-16,0 14 3 16,-3 12 0-16,2 19 1 15,-3 22-2-15,2 25 3 16,2 15-3-16,0 16 5 15,5 18-4-15,4 6-4 16,3 5-1-16,6-3 1 0,4-15-1 16,9-13-2-16,3-14 0 15,2-13-2-15,5-20 1 16,0-11 2-1,1-20 0-15,2-10 3 0,-4-9 1 16,-2-6 3-16,2-11-1 16,-4-11 1-16,-3-4 2 15,-4-1-2-15,-2 0 0 16,-5-3-2-16,-6 7 0 15,-2 2-3-15,-7 10 3 16,-5 10-7-16,-3 13-1 16,-4 10 5-16,-5 19 1 15,1 15 4-15,0 18-2 0,2 15 2 16,4 13-4-1,6 8 4-15,5 4 3 16,10-3-7-16,6-7-2 16,4-8-2-16,10-13 1 0,6-17-3 15,2-16 5-15,4-13 1 16,4-16-1-16,1-13 7 15,0-14-2-15,0-9 0 16,-5-4 0-16,-4-8 1 16,0-6-1-16,-10 1 1 15,-4-2-2-15,-10 1-3 16,-5 3 2-16,-6 3-3 15,-7 6 3-15,-3 8-2 16,-4 7 0-16,-1 14 5 16,-2 9 0-16,0 20 1 15,-2 13-1-15,6 19 2 16,5 20-19-16,-1 11-73 0,7 10-57 15,4 0-17-15,7-8-6 16,9-8-11-16,1-27-3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47:31.99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10238 5902 106 0,'2'52'61'15,"3"21"2"-15,-4 15-7 16,5 19-7-16,2 8-12 16,1 9-2-16,1 4-11 15,2-5-7-15,2-10-11 16,-2-13-1-16,0-11-5 15,-2-15 1-15,-2-15 10 16,-4-19 33-16,1-13 3 16,-5-27-1-16,0 0 2 0,-5-27 1 15,-1-24-1-15,-1-20-2 16,-2-19-10-1,2-17-35-15,0-9 0 16,3-14-2-16,1 0 2 0,6 2-5 16,1 9 5-16,0 12-2 15,6 18 1-15,-3 18 3 16,2 18-2-16,0 16 1 15,-6 18 1-15,-3 19 2 16,6 21-2-16,-6 22-1 16,0 21 2-16,-1 18-3 15,1 18 2-15,-1 11-1 16,-2 14-5-16,6 4 4 15,-6 1-3-15,3-7 2 16,-2-10-3-16,2-20 4 16,-2-15-5-16,2-21 2 15,-3-17 2-15,1-23-5 0,2-17 3 16,-6-33 1-16,2-22-3 15,1-26 0-15,-1-23 2 16,0-21-1-16,-1-19 2 16,1-15 1-16,2-9-4 15,0 4 1-15,-2 6 2 16,1 18 2-16,0 19-1 15,-1 22 1-15,0 28 1 16,0 26 1-16,-3 21 5 16,7 24-4-16,-14 33 3 15,6 26-2-15,2 24 0 16,-2 24-3-16,2 18 0 15,1 15 0-15,0 11-5 0,5-2 6 16,2-6-6-16,1-18 3 16,1-21-5-16,2-26 8 15,-4-23-6-15,0-22 1 16,-2-33 0-16,0 0 0 15,5-47 1-15,-6-20-3 16,-3-23 4-16,2-30-3 16,-4-20 2-16,1-26-4 15,-1-12 7-15,-3-4-5 16,1 3 2-16,-2 18 2 15,2 20-1-15,-1 31 4 16,0 33 0-16,0 28 2 16,-1 27-2-16,10 22 0 0,-20 53 2 15,13 23-1-15,-1 28-2 16,-1 24-5-1,4 25 3-15,0 16-4 16,4 10 1-16,1-5 4 0,2-11-7 16,5-33 6-16,-1-23-3 15,1-36 6-15,2-26-10 16,-9-45 8-16,15-5-3 15,-6-40-4-15,-1-26 5 16,1-19-4-16,-2-26 4 16,-1-19-6-16,-3-21 4 15,-1-8-1-15,-4-4 2 0,1 4 0 16,-5 10-2-1,-2 18 2-15,-2 29 1 16,0 22 4-16,-1 35 1 16,-3 26-2-16,-2 27 1 0,3 35 0 15,-3 33 1-15,6 33 0 16,-1 31 0-16,3 16-6 15,4 13 2-15,4 4-2 16,4-8 2-16,2-13-3 16,4-23 1-16,1-27-2 15,-1-31 1-15,1-30 1 16,0-22-2-16,-11-14 1 15,19-26-2-15,-13-19 2 16,-4-21 0-16,-2-18 2 16,-5-19-3-16,1-14 1 15,-7-17-3-15,-3-7 4 16,-4-7-4-16,-4 6 3 0,-1 9 0 15,-1 21 2-15,1 16 2 16,0 29 3-16,1 27-5 16,1 33-3-16,6 37 2 15,2 44 0-15,4 37 4 16,2 41 0-16,6 28 1 15,2 23-1-15,3 10 3 16,2 0 6-16,3-14-4 16,1-25 2-16,0-28-9 15,0-46-1-15,0-37-4 16,0-36 2-16,-10-27-2 15,18-45 3-15,-11-22 0 16,0-32-4-16,-6-19 5 0,-1-24-13 16,-4-17-3-16,-2-14-4 15,-5-2 0-15,-1 7-7 16,-4 11 2-1,1 15 2-15,1 24 2 0,0 30 27 16,2 26 8-16,1 30-19 16,11 32 1-16,-17 19 3 15,10 44 0-15,-2 39 0 16,3 36 2-16,1 37-16 15,-1 21 2-15,1 18 25 16,1 12 5-16,2-8 5 16,3-18-3-16,0-37-1 15,6-28-7-15,1-38 0 16,2-29-11-16,3-34-11 15,2-32-7-15,3-23-5 16,-1-27-3-16,-1-25 1 16,-5-22 3-16,-1-25 0 0,-4-18 7 15,-2-25 6-15,-8-12 2 16,-3-10-5-16,-6-2 2 15,0 2-3-15,-4 12 1 16,-5 19 3-16,2 26 8 16,1 27 24-16,-1 34-8 15,6 34 0-15,-2 43 3 16,5 46 3-16,0 46 1 15,6 47 0-15,3 36-6 16,0 30-17-16,4 25 18 16,0 6 11-16,3 1-3 15,3-23-1-15,3-23-2 16,0-42 5-16,7-31-8 0,-5-36-6 15,7-32-9-15,-1-22-2 16,1-22-9-16,-1-23-6 16,-1-12 0-16,-3-21-5 15,-4-17 3-15,-1-19 2 16,-7-19 4-16,-3-13 1 15,-3-16 10-15,-7-11 5 16,-1-11-10-16,-7 1-6 16,-5-2-2-16,-3 10-6 15,-2 14 7-15,2 16 7 16,3 27 7-16,0 26-12 15,5 27 2-15,7 39 4 16,4 43 4-16,14 35 5 0,2 37-6 16,10 28-8-16,1 19-7 15,5 11 14-15,4 0 11 16,-2-12 8-1,1-24-6-15,-5-28 3 0,-2-29 1 16,-5-35 0-16,2-24-5 16,-4-24-6-16,-1-25 0 15,0-22-9-15,1-16 2 16,-1-17-4-16,-3-17-4 15,1-11-1-15,-4-5 1 16,-5 1 8-16,-2-3-15 16,-4 12-6-16,-3 15 16 0,-4 20 8 15,0 19 7-15,0 26-13 16,0 28 4-1,2 38 1-15,5 28 18 16,2 20 10-16,3 14-16 16,4 8-10-16,-1-5-3 0,5-2 17 15,1-19-7-15,2-26-2 16,3-29-4-16,1-29-6 15,3-29 0-15,2-23 3 16,2-17-4-16,1-26-5 16,-2-7 6-16,-3-7-2 15,-3-5-2-15,-9 5-1 16,-4 9 4-16,-6 17 2 15,-4 15 2-15,-4 23 4 16,-2 21-1-16,-2 23 0 16,1 27 2-16,1 29 5 15,3 20-6-15,2 17-3 0,3 7 1 16,2-1-1-16,3-8 0 15,4-8-2-15,3-21 0 16,4-27 2-16,3-21-2 16,5-22-2-16,5-17 1 15,0-19-6-15,5-7 3 16,-2-13 0-16,-2-6 1 15,-4-7-2-15,-2 4 4 16,-9 3 2-16,-7 4-2 16,-4 6 2-16,-9 9-1 15,-2 11-2-15,1 8-1 16,-5 13 5-16,0 11 0 15,3 16-1-15,2 19 1 0,2 23-2 16,7 6 2-16,1 13 6 16,4-2-1-16,3 0-6 15,3-11-1-15,3-12 1 16,2-18-2-16,0-27-1 15,1-20 0-15,3-20-6 16,-1-15 2-16,0-15 1 16,-2-13 4-16,-4-6-2 15,-5-5 1-15,-3 3 3 16,-3 1-3-16,-9 9 3 15,-2 14-2-15,-1 19 1 16,-4 16 1-16,1 22 1 16,3 26 1-16,0 27-2 0,5 24 3 15,1 14-3-15,4 17 8 16,2 8-1-1,2-7-5-15,6-4 0 16,-1-20-3-16,3-14 0 0,0-23-1 16,2-16 4-16,-3-15-22 15,0-8-15-15,-9-9 0 16,20-4 0-16,-20 4 4 15,0 0-3-15,0 0 3 16,0 0 0-16,0 0 22 16,-10 21 27-16,10-21 12 15,-24 12 3-15,9-10-2 16,-3-7 2-16,0-4-1 15,-2-12-2-15,0-3-6 16,0-7-13-16,-3-4-10 16,-3-3-9-16,1 3 4 15,0 8-4-15,-2 4 3 0,-1 8 2 16,1 9-3-16,1 10 4 15,2 5 2-15,2 8 7 16,0-3-5-16,5 0 4 16,1-2-4-16,4-2-3 15,12-10 5-15,-15 10-6 16,15-10 0-16,0 0 0 15,-9 9 3-15,9-9 0 16,0 0 2-16,-9 14 0 16,9-14 0-16,0 0-2 15,-4 21 0-15,4-21-1 16,10 17-2-16,2-10-2 15,5 2-1-15,9-4 0 0,5 2-2 16,1 1 4-16,8-2-1 16,-3 2 0-16,0-3 2 15,-2 2 1-15,-4 2-1 16,-5-6-1-16,-9 4 2 15,-2-5-2-15,-15-2 2 16,16 0 2-16,-16 0-2 16,0 0 1-16,0 0 1 15,0-19 1-15,0 19 0 16,0 0-1-16,-18-10-1 15,18 10-1-15,-21 7-1 16,7 0-2-16,-1-2-65 0,-2-5-58 16,3 0-17-16,0-23-28 15,8-4-8-15,0-24-3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47:36.4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10408 8843 9 0,'0'0'119'0,"-2"24"-19"16,4 20-44-16,1 15-7 15,5 29-9-15,-1 17 3 16,-3 25-13-16,5 14-10 0,-4 5-15 15,1-2 2-15,0-16-4 16,-3-23 5-16,-3-29 0 16,-3-23-4-16,1-29-1 15,2-27-3-15,-13-36 1 16,6-16-2-16,-5-22 1 15,-2-9-4-15,1-13-2 16,-2-6 2-16,0-3 4 16,0-4-2-16,1 10 3 15,2 4-2-15,3 15 4 16,0 8-1-16,2 16 17 15,3 16 23-15,0 11 3 16,4 29-1-16,0 0-4 0,0 28 1 16,4 22 0-16,2 26-3 15,-2 23-14-15,3 17-19 16,-1 17-8-1,2 7 7-15,-2-5-2 0,-2-9 4 16,-1-20-5-16,-1-23-2 16,0-22-18-16,-4-28-5 15,2-33-5-15,0 0-1 16,-7-35 1-16,-1-19-2 15,1-15 2-15,0-17 2 16,-3-11 17-16,3-11 3 16,-5-9 7-16,2 4-5 15,1 6 7-15,2 10-2 0,-1 17 32 16,2 21-2-1,-1 18 4-15,3 23-1 16,4 18 0-16,-14 14 1 16,8 19-2-16,4 19-2 0,-3 16-29 15,1 15 3-15,2 10-5 16,0 15 4-16,2 6-4 15,3 3 3-15,-2-6-1 16,-1-9 2-16,0-22-5 16,0-18 0-16,0-24-1 15,-2-19-1-15,2-19 0 16,-7-41-1-16,3-16 0 15,-3-19-2-15,5-11 4 16,-4-13-1-16,0-11 4 16,-1-3-1-16,-1 3 3 15,2 12-4-15,-1 16 4 16,1 12 0-16,0 19 1 0,2 19 0 15,0 11 2-15,4 22-1 16,0 0 1-16,0 0-2 16,-1 26-2-16,2 8 2 15,0 18-2-15,1 14 2 16,-1 15-6-16,-2 22 5 16,-1 13-3-16,0 10 4 15,-4-5-2-15,1-5 2 16,-1-21-4-16,1-19 0 15,-1-22-2-15,1-35 1 16,3-36 0-16,2-30-1 16,2-31 1-16,-2-17-3 0,3-14 6 15,-2-12-1-15,-1-4 2 16,-4-5-4-16,0 18 2 15,-2 18-1-15,-2 15 0 16,-2 23 0 0,3 17 7-16,-3 21-4 0,10 18 0 15,-14 30 0-15,11 20 0 16,0 21 1-16,1 17-1 15,2 14 3-15,0 16-9 16,0 1 7-16,2 4-4 16,1-5 6-16,-3-23-4 15,1-13 2-15,1-20-4 16,-2-19-2-16,0-24-1 0,0-19 2 15,0 0 1-15,-8-52-3 16,4-10 0 0,-2-16-2-16,1-17 6 15,-2-16-1-15,0-12 5 0,-1-3-6 16,1-1 4-16,-2 13-4 15,5 21 6-15,-5 17-3 16,5 20 0-16,1 25 5 16,3 31-2-16,-13-9-2 15,10 40 0-15,-3 20-2 16,0 27-1-16,0 24 6 15,-1 22-5-15,0 27 0 16,2 13 1-16,2 13 2 16,-1 1 1-16,3-8 2 15,-1-16-1-15,2-28-4 16,3-25 0-16,1-30-6 15,-1-32 1-15,-3-39 2 0,16-10-1 16,-11-42-1-16,5-24-3 16,-3-19 5-16,2-19 0 15,-3-20 3-15,-3-8-3 16,-5-1 1-16,-3-5-2 15,-4 8 3-15,-1 14 2 16,-4 13-4-16,-5 16 4 16,0 23-5-16,2 24 6 15,3 15-3-15,0 25-1 16,14 10 0-16,-17 59-2 15,17 15 3-15,9 30-3 16,-1 29 6-16,6 23-2 16,3 14 0-16,1 15 3 0,4 2-1 15,-1-9 3-15,-2-20-3 16,-1-29 2-16,0-21-3 15,0-30-4-15,-3-26 1 16,6-23-4-16,0-20 2 16,-1-20-1-16,1-11 1 15,-1-15 2-15,-1-14-1 16,-6-15 3-16,0-14-1 15,-6-12-2-15,-6-10 4 16,-2-10-4-16,-6-9 2 16,-5-2-4-16,-4 2 3 15,-3 3-3-15,-6 16 4 16,1 12 1-16,-3 15-5 0,2 27 8 15,0 20-5-15,1 33-1 16,4 28 1 0,6 36 0-16,1 32 4 15,7 27 2-15,5 24 1 0,3 11-2 16,7 3 1-16,7-8 1 15,5-15-2-15,7-22-1 16,3-25-4-16,6-32-4 16,0-28 0-16,3-22-2 15,1-21 2-15,1-19 2 16,-3-14 0-16,-5-15 4 15,-5-11-2-15,-3-8 6 16,-6-9-4-16,-12-9-2 16,-5-3 1-16,-10-4-2 15,-7-1 2-15,-7-6-3 16,-6 4 2-16,-6 8-4 15,-3 13 0-15,-1 19-22 0,-4 24-1 16,0 29-6-16,1 30 1 16,5 36 3-16,-1 33 9 15,8 26 10-15,4 17 5 16,9 12 26-16,8 1-2 15,9-11 9-15,8-12 1 16,11-28 2-16,7-19-9 16,5-29-10-16,6-28-1 15,3-26-2-15,2-19-1 16,-1-19 2-16,1-10-6 15,-7-9-2-15,-4-7 0 16,-6-6 4-16,-8 3-4 16,-7-4-2-16,-8 2 5 0,-10 2-6 15,-6-1 3-15,-9-1-5 16,-5 0 4-16,-7 0-5 15,-6 8 7-15,-4 11-5 16,1 15 1-16,-2 22 3 16,-3 23 0-16,2 30-2 15,3 31 2-15,4 33 6 16,8 28-5-16,11 24 9 15,10 10-7-15,13-7 0 16,11-7-2-16,13-16 2 16,11-26-6-16,7-32-5 15,7-27 2-15,4-34-2 0,2-24 1 16,-2-19 2-16,-3-17 2 15,-5-9 4-15,-6-3-2 16,-6-11 6 0,-9 1-4-16,-10-8 3 0,-10-7-3 15,-13-4-2-15,-6 1 1 16,-10-11-4-16,-8 1 5 15,-8-2-6-15,-5 3 5 16,-7 9-4-16,-3 19 0 16,0 17 1-16,-1 25 4 15,1 27-1-15,4 32-1 16,4 30 0-16,8 35 1 15,9 25 4-15,10 27 2 0,10 11-1 16,11 4-5 0,14-6 1-16,11-14-1 15,10-19 0-15,6-23-5 16,8-30-3-16,1-31 1 0,4-28 1 15,-2-22 0-15,0-18 3 16,-7-16 1-16,-4-16 4 16,-7-11 0-16,-8-8 2 15,-6-5-2-15,-9-1 3 16,-8-6-4-16,-11 2-3 15,-9 0 3-15,-8 3-4 16,-10 3 2-16,-7-1-2 16,-4 9 3-16,-10 11-5 15,-2 12 0-15,-8 20 3 16,4 21 1-16,1 22 1 15,-1 25 0-15,6 25 2 16,4 25-3-16,9 19 4 0,10 19 3 16,10 10-1-16,15 2-5 15,8 0 0-15,16-10-3 16,13-11-3-16,15-17 0 15,4-22-1-15,4-25 0 16,8-26-1-16,-1-17 1 16,-2-24 3-16,-6-9 4 15,-5-25 2-15,-8-7 3 16,-9-17 1-16,-8-10-3 15,-9-13 4-15,-15-13-4 16,-8-12-3-16,-9-12 1 16,-10-5-3-16,-7-6 2 15,-6 1-3-15,-7 10 3 0,-6 10-3 16,-3 21 2-16,-2 20-2 15,3 30 1-15,-3 26 1 16,5 32 0 0,6 36-1-16,3 29 4 0,7 33-4 15,12 23 6-15,6 18 4 16,13 15-6-16,11 4 0 15,11-4-3-15,12-13 2 16,10-20-5-16,11-23 0 16,5-21-4-16,5-29-1 15,0-20 3-15,2-24 0 16,-4-16 3-16,-6-17 2 15,-2-18 2-15,-8-16 3 0,-7-19-1 16,-5-13-4 0,-10-18 4-16,-4-14-3 15,-8-11 1-15,-4-4-4 16,-10-6 1-16,-7 6-1 0,-6 6 1 15,-6 16 4-15,-6 16-5 16,-7 22-2-16,-1 31-4 16,-6 26 8-16,-1 32-1 15,-4 35 2-15,0 34 1 16,0 29-4-16,2 26 5 15,6 18 6-15,8 9 1 16,12 6-7-16,15-9-3 16,17-11-1-16,14-22-4 15,16-24 3-15,17-24-4 16,6-26-1-16,8-30 4 15,5-27 0-15,-4-23 2 16,-5-18 3-16,-6-17 0 0,-11-8 3 16,-11-8-2-16,-10-8-4 15,-12-3 3-15,-11-3-3 16,-9-2 1-16,-8-2-4 15,-8-11 4-15,-4 3-3 16,-5 4 3-16,-2 3 4 16,3 9-5-16,0 11 3 15,2 16-3-15,8 15-4 16,1 20 3-16,5 23 1 15,3 27-2-15,-1 27-2 16,1 30 3-16,-2 32 1 16,-3 28 1-16,-2 21 6 0,-2 11-5 15,2 4 0-15,2-10-2 16,3-20 3-16,4-25-3 15,6-34-1-15,6-32 1 16,8-34 1-16,5-30 3 16,4-27 0-16,4-25-1 15,0-27 3-15,2-23-3 16,-2-17-1-16,-3-17 2 15,-4-16-5-15,-9-2 1 16,-1 0-1-16,-8 4 0 16,-4 10-1-16,-8 17 2 15,-1 23 4-15,-5 18-6 16,-1 28-1-16,0 18 1 0,-4 31 2 15,2 28-1-15,-4 24 1 16,3 28 2 0,-1 31-4-16,0 21 6 15,0 22-2-15,2 14 2 0,2 12-1 16,4 4 2-16,4-4-2 15,3-12-2-15,5-21 1 16,2-27-4-16,5-19-3 16,1-36-10-16,6-21-4 15,0-37-1-15,3-28 0 16,-1-25-1-16,2-30-1 15,-1-23 5-15,-1-18 4 16,-1-13 7-16,-3-8 2 16,-4-1 4-16,-2 11-1 15,-5 9 2-15,-6 15 4 16,-4 22-5-16,-6 12 5 15,-3 24 2-15,-6 13 11 0,1 19-1 16,-4 16 2-16,1 23-2 16,-1 20 0-16,4 23 3 15,-2 29-6-15,6 33-2 16,7 36-8-16,2 26-1 15,10 25-1-15,2 8 4 16,8-5-5-16,2-16-7 16,4-27-20-16,2-38-31 15,2-49-36-15,0-47-41 16,-2-51-9-16,-1-34-11 15,-6-25-5-15,1-9 92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47:41.3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8878 5864 30 0,'0'0'77'16,"-2"-19"-49"-16,2 19-16 15,2-14 7-15,-2 14 3 16,0 0 5-16,20 23 0 16,-12 4-4-16,5 22-1 15,2 15-2-15,-1 31 4 16,-2 18-6-16,-4 25 5 15,2 18-8-15,-8 5 4 16,-2 2 5-16,-2-16 4 0,-4-19-2 16,2-23-1-16,-2-25 0 15,3-30-4-15,0-19 9 16,3-31 6-16,0 0-3 15,3-34 3-15,-1-18-1 16,-1-19 1-16,3-17-1 16,0-18-5-16,-1-17-4 15,2-10-13-15,-3-4-5 16,0 7-8-16,-1 9 2 15,-1 17-4-15,2 19 4 16,-4 20 1-16,4 23-2 16,-4 21 2-16,2 21-1 15,0 0 0-15,5 47 1 0,-2 12-2 16,1 15 3-16,1 22-1 15,-3 13-5-15,3 19 1 16,-1 7-2 0,1 3 2-16,-3-4-2 0,1-13 0 15,-4-16-2-15,3-18-2 16,0-20 4-16,1-22 0 15,-2-17-1-15,-1-28-3 16,0 0 1-16,0 0 2 16,3-52 2-16,-3-14 4 15,0-24-2-15,0-22-1 16,0-23 6-16,1-23-2 15,2-6 4-15,2-6-4 0,3 9-1 16,-3 18-2 0,1 20 1-16,-2 27 0 15,0 24-3-15,0 27 7 16,-2 20-3-16,-2 25 1 0,1 21 1 15,2 29-1-15,-1 23 1 16,2 24-2-16,-4 24-2 16,-2 19 1-16,2 20-4 15,-3 6 2-15,-2-7-2 16,-1-12 1-16,2-13-2 15,-4-31 2-15,4-23-1 16,1-23-2-16,0-24 3 16,3-17-2-16,0-16 1 15,0 0 1-15,9-18-2 16,-3-2 4-16,0-10 1 15,0-15 2-15,0-19-2 16,0-24 5-16,-2-16-1 0,1-22-3 16,-4-16 4-16,-1-19-4 15,0-11 0-15,-6 1-6 16,-1 6 1-16,-4 15-4 15,0 17 3-15,-3 20 1 16,2 23 0-16,1 26 4 16,2 24 2-16,1 21 3 15,8 19 3-15,-10 52 2 16,10 17-3-16,3 40 0 15,-2 28-1-15,2 31-1 16,1 24-7-16,5 18 1 16,-2 8-3-16,3-16-3 15,-2-22 0-15,2-27 1 0,-1-30-2 16,2-37-1-16,-4-29 5 15,1-26-3-15,-8-31 3 16,15-12 2 0,-8-33 1-16,0-24 1 0,-1-30-1 15,-1-31 0-15,-1-20 1 16,-1-30 1-16,-2-23 0 15,-2-11-5-15,-4 1 3 16,0 5-4-16,-5 19 1 16,-2 21 0-16,-1 25-1 15,-2 35 5-15,2 38 0 16,-4 33-7-16,-1 35-6 0,1 44 0 15,1 38 7-15,3 51 1 16,-2 35 3 0,2 39 0-16,2 27-2 15,5 17 13-15,2 7 2 16,4-17 8-16,4-16-10 0,0-39-3 15,2-37-16-15,1-38-14 16,2-47-6-16,-2-41-5 16,-3-37 3-16,2-34-7 15,-4-35 4-15,0-38 5 16,0-29 13-16,-2-23 9 15,-3-26 8-15,2-13 2 16,-7-11-4-16,1 5 1 16,-2 11 6-16,-4 13 4 15,0 31 9-15,-4 22 7 16,1 32 3-16,-1 37 2 15,2 32-1-15,-3 32-13 0,5 36-3 16,-4 52-5-16,4 50-8 16,2 57-7-16,3 36 0 15,-2 39 5-15,6 22 5 16,1 14 17-16,6-7-5 15,3-29-3-15,4-44-1 16,1-50 3-16,3-46-13 16,1-60-12-16,3-51-3 15,0-52-7-15,-3-44 2 16,-1-39 2-16,-2-33 2 15,-3-30-6-15,-5-22 11 16,-3-18 6-16,-6-8-2 16,1 7 3-16,-3 15 6 0,-3 21 4 15,0 18 1-15,-2 27 0 16,2 33 2-16,-1 28 3 15,3 32 6-15,-3 25-3 16,11 31-5-16,-22 30-7 16,9 37-1-16,2 44 4 15,-2 38 1-15,0 40-1 16,1 30-7-16,2 29 2 15,0 12-3-15,9-8 1 16,1-16-2-16,4-36 1 16,3-39-3-16,4-39 0 15,4-51-1-15,-2-49-2 16,4-41 1-16,-2-40 4 0,-3-33-1 15,1-32-1-15,-4-25 2 16,-1-29-6 0,-4-13 7-16,-1-18 3 15,-3-8-5-15,-4 5 0 0,-1 6 2 16,-4 10-6-16,-2 21 1 15,1 23 4-15,-4 29 1 16,-1 35 0-16,0 34 5 16,-3 33-15-16,-3 44 1 15,-1 42 1-15,-2 43 4 16,0 54-1-16,3 38 1 15,2 35 6-15,3 30-1 16,4 5 17-16,7-4-5 16,5-28 1-16,3-34-6 15,5-45 0-15,1-38-4 16,7-53-6-16,-1-41-1 15,2-40-4-15,-1-34 3 0,1-35 3 16,-4-28 1-16,1-36-2 16,-2-23 3-16,-7-29-1 15,4-16-3-15,-3-8-1 16,-4 2 5-16,-2 16-5 15,-1 14 1-15,-3 22 1 16,-3 22-1-16,0 36 3 16,-4 30 5-16,-3 33 3 15,-2 28-4-15,-2 31 4 16,0 38-1-16,-2 42 3 15,3 47 1-15,0 49-5 16,3 39 0-16,2 33-4 16,4 22-1-16,3 5 3 0,4-12-1 15,2-30-3-15,3-39-4 16,-2-51 4-16,4-46-1 15,0-53-1-15,-6-56-1 16,16-35-4-16,-7-43-1 16,-2-41 4-16,0-28 1 15,-3-32-2-15,0-25 1 16,-4-23 1-16,-4-10-1 15,0 0-6-15,-6 3-2 16,-1 25-6-16,-7 19 2 16,1 30 12-16,0 37 2 15,-3 42-8-15,-5 39-8 16,4 48 4-16,-1 44 7 0,5 57 6 15,2 51 1-15,11 55-7 16,1 38-3 0,8 39 12-16,8 17 15 15,2-3 6-15,8-14-7 0,0-39-2 16,1-42-8-16,-5-53-19 15,-4-56-6-15,-3-55-8 16,-12-45-4-16,9-52-8 16,-12-31 1-16,-2-36 4 15,-5-35 4-15,1-26 15 16,-4-23 8-16,4-15 1 15,-1-7 2-15,5 2 4 0,0 6-2 16,4 17-3 0,-1 21 3-16,4 29-2 15,-2 22 0-15,-2 32 17 16,2 29 3-16,-3 27-11 0,3 40-5 15,-12 5-1-15,2 45 4 16,0 40-1-16,1 40 1 16,2 42-10-16,4 34-4 15,2 36 13-15,3 16 10 16,7 1 6-16,-2-8-5 15,5-29 4-15,2-33-2 16,-5-44-5-16,2-48-2 16,-3-43-7-16,-4-37-3 15,-1-43-9-15,-2-31-2 16,-5-30 1-16,-4-34-2 15,-1-29 4-15,-5-30 2 16,-3-25 2-16,-4-20 2 0,3-3 0 16,-3-6 1-16,3 13-3 15,-2 22 0-15,5 22-6 16,3 33 7-16,0 39 16 15,7 29-3-15,-3 37-7 16,8 39 3-16,-4 40 2 16,4 45 2-16,4 41 4 15,7 48-6-15,2 38-11 16,0 36 2-16,4 27 18 15,1 6 2-15,-5-11 4 16,0-23 2-16,-2-32 1 16,-5-44 4-16,-3-48 7 15,-4-38-9-15,-3-49-10 0,4-36-4 16,-10-45-11-16,5-33-4 15,1-34-2-15,0-32-9 16,1-24-10 0,1-20 9-16,2-15 0 0,4-5 2 15,2 8 3-15,-3 4-2 16,3 12 0-16,3 22 3 15,-5 25 5-15,-1 21-3 16,0 31 14-16,-2 19-8 16,-2 40-2-16,1 26 0 15,-8 59 0-15,2 31 0 16,1 47 2-16,-1 38-2 15,2 33-7-15,-5 29 7 0,4 17 11 16,-1-1 7 0,2-16 1-16,3-19-1 15,0-38-2-15,2-34-1 16,4-43-6-16,1-32 0 0,-1-31-13 15,5-24-7-15,-1-14 0 16,-9-2 0-16,20-18 0 16,-20 18 0-16,13-19 4 15,-13 19 4-15,0 0 4 16,13 5 1-16,-13-5 1 15,7 25-1-15,-7-25 1 16,17 22 6-16,-5-22 2 16,7-7 2-16,3-8 2 15,3-6 2-15,7-12 2 16,2 0-2-16,0-3 1 15,0 1-2-15,1 4 0 16,-2 10-3-16,-9 6 1 0,4 9-2 16,-8 6 1-16,-6 6 0 15,0-3 1-15,-2 6-1 16,-12-9 0-16,17 8-2 15,-17-8-1-15,18-3 0 16,-18 3-1-16,16-7 0 16,-16 7-1-16,14-10-2 15,-14 10-1-15,9-2 1 16,-9 2-3-16,0 0 1 15,0 0 0-15,0 0 0 16,-2 15 0-16,2-15 0 16,-23 11 0-16,2-1-2 15,-5 1 1-15,-7 1 3 0,-7 9-1 16,-1-4-1-16,-7 5 0 15,4 1 2-15,0 1-2 16,4-3 2 0,4-4-1-16,8-1-2 0,8-8-2 15,3-2 4-15,17-6-2 16,-16 5 0-16,16-5-2 15,0 0 1-15,12-28 0 16,2 11 1-16,6-2-1 16,6-5-2-16,11-6 3 15,5-1-3-15,8-5 4 16,4 4-1-16,3 0 0 0,0-3-3 15,4 4 4-15,-7 0-4 16,-7 3-2 0,-8-3 1-16,-8 1-2 15,-9-1 2-15,-7-5-1 0,-11 3 3 16,-8-5-3-16,-7 1-15 15,-9 6-28-15,-10-2-15 16,-5 13 0-16,-13 6 0 16,-2 9 3-16,-9 8 5 15,0 9 9-15,-7 0 23 16,2-1 40-16,4 1 22 15,4-12 4-15,5-12-3 16,8-16 0-16,9-12-7 16,5-20-4-16,8-10-6 15,6-9-4-15,8-3-7 16,1 1 13-16,6 3 0 15,-3 4-6-15,6 13 6 0,-3 6-6 16,0 10 3-16,-4 5-9 16,1 2 1-16,-2 3-16 15,1-6 2-15,-2-4 4 16,5-4-6-16,1-6 3 15,1-13-2-15,7 1 2 16,-1-6-2-16,0 4 1 16,-1 7 0-16,1 4 0 15,-1 8-3-15,-4 14 4 16,-2 5-4-16,-4 10 5 15,4 21-3-15,-11-26-2 16,11 26 1-16,-13-23-1 16,13 23 3-16,-10-29-3 0,9 12 6 15,3-8-8-15,7-4 8 16,-1-2-3-16,10-5 1 15,4-8 1-15,6 1 0 16,5-4-2-16,4-1 0 16,5 3 0-16,-1 5-2 15,1 2 3-15,-3 12-1 16,-4 5 0-16,-2 9 0 15,-5 5 2-15,-6 7 0 16,-4 4 1-16,-3 3-56 16,-2-1-78-16,2 7-29 15,-15-13-5-15,26 22-6 16,-26-22-7-16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4:47:43.54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8541 8921 274 0,'0'0'164'0,"0"0"-41"15,-12 19-15-15,6 9-6 16,0 12-14-16,-3 20-31 16,2 20-33-16,-3 24-22 15,3 17 1-15,-1 12-7 16,6-5 2-16,0-8-5 15,0-16 1-15,4-21-2 16,0-23 6-16,0-25-2 16,-2-35 1-16,0 0 0 15,5-23 0-15,-5-11 3 0,-1-11-2 16,-1-12 1-16,-2-7 0 15,-5-11 1-15,5-6 1 16,-5-1 1 0,0 4-1-16,1 4-1 0,2 7 0 15,1 4 2-15,3 8 0 16,2 10 0-16,1 10-5 15,1 4 3-15,2 9-2 16,-1 8 3-16,-3 14-1 16,0 0 4-16,13-11-2 15,-13 11 2-15,9 31 0 16,-2-1 1-16,-3 11 2 15,5 15-5-15,-2 13 1 0,6 9-4 16,-2 5 1 0,1 4-5-16,1-3 2 15,-1-7-1-15,2-6 0 16,-3-16 1-16,-1-15 2 0,-2-9-2 15,-3-10-3-15,-5-21 3 16,0 0 0-16,4-21 0 16,-11-14-1-16,1-22 2 15,-2-16 1-15,1-13 1 16,-2-8 2-16,5-1 1 15,3 0-4-15,1 14 3 16,3 10-3-16,1 19 2 16,3 17-3-16,-4 16 3 15,-3 19 0-15,0 0 0 16,16-2 3-16,-11 20 0 15,3 8 0-15,-1 10 1 16,2 12-5-16,0 15 1 0,3 11 0 16,-5 8-2-16,4 4 0 15,-2-3-4-15,-1-7 3 16,0-10-6-16,-5-16 6 15,6-20-3-15,-7-13 2 16,-2-17-1-16,14-19 0 16,-9-16 2-16,-2-13-1 15,4-7 5-15,-1-8 0 16,-1-4 1-16,1-8-4 15,-4 6 1-15,2 8 2 16,-3 10-1-16,3 9 0 16,-3 14 0-16,0 9-3 15,-1 19 1-15,0 0 3 0,0 0 1 16,0 0 1-16,11 40-3 15,-6-7-1-15,3 14 2 16,1 10 2 0,2 10-3-16,-2 4-1 0,2 7-3 15,-4-5 1-15,0-11-2 16,0-8 4-16,-2-16-5 15,-1-16 3-15,-4-22-2 16,0 0 1-16,9-27 1 16,-8-8-2-16,1-10 3 15,-2-10 0-15,1-13 3 16,-1-1-2-16,3-7 2 15,-1 5-3-15,2 0 4 0,-3 12-2 16,4 12 0 0,-1 13-1-16,-1 13 3 15,-3 21 0-15,14 9-1 16,-6 18 1-16,1 23-2 0,1 9 1 15,-1 11-1-15,4 11 0 16,-2 5-3-16,-2-4 0 16,-2-8-1-16,1-8 1 15,-6-19-3-15,1-13 3 16,1-13 0-16,-4-21 0 15,0 0 1-15,0-28-2 16,0 1 2-16,-2-15-1 16,2-3 4-16,-2-3-3 15,-1-6 3-15,1-3-3 16,-3 0 3-16,0 5-2 15,0 10 2-15,2 6-1 16,-1 14 0-16,3 6 1 0,1 16 0 16,0 0-2-16,6 33 0 15,0 0 2-15,1 12-3 16,2 3 2-16,-1 9-1 15,2 6 1-15,0-5-3 16,-5 0 4-16,1-13-4 16,-1-9-1-16,-4-14 1 15,-1-22 1-15,0 0-1 16,0 0 0-16,-8-24 1 15,4-9 0-15,-3-5 0 16,-1-3 1-16,1-3 0 16,-2 5-2-16,3-1 2 0,0 12-2 15,3 7 1-15,3 21 1 16,0 0 2-16,0 0 2 15,-4 16-2-15,4 12 3 16,1 8-2 0,0 2 2-16,-1 2 0 0,0-4-3 15,0-1-4-15,0-6 1 16,-1-6 0-16,1-23-2 15,0 0 1-15,-12 8 0 16,12-8 0-16,-21-22 0 16,6 5 3-16,-2 5-1 15,-3-2 0-15,0 3-1 16,-1 3 0-16,-1 6-1 0,4 0 1 15,-1 2 0-15,-1 2 1 16,1-4 2 0,-1-3 1-16,-2-2-1 15,2-10 3-15,1-4-3 0,-3-3 1 16,0 1-2-16,0 6 1 15,1-2-1-15,1 10 2 16,0 9 2-16,-1 7-1 16,4 5 3-16,1 9-2 15,4-5-12-15,12-16-77 16,-4 19-50-16,13-38-19 15,8-14-15-15,0-23 0 16,10-4-9-16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691C-47D6-4B18-BFDF-A43BE4F209F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C9D-AA7B-4271-BFD7-090A417A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691C-47D6-4B18-BFDF-A43BE4F209F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C9D-AA7B-4271-BFD7-090A417A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1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691C-47D6-4B18-BFDF-A43BE4F209F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C9D-AA7B-4271-BFD7-090A417A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691C-47D6-4B18-BFDF-A43BE4F209F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C9D-AA7B-4271-BFD7-090A417A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3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691C-47D6-4B18-BFDF-A43BE4F209F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C9D-AA7B-4271-BFD7-090A417A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7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691C-47D6-4B18-BFDF-A43BE4F209F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C9D-AA7B-4271-BFD7-090A417A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3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691C-47D6-4B18-BFDF-A43BE4F209F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C9D-AA7B-4271-BFD7-090A417A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8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691C-47D6-4B18-BFDF-A43BE4F209F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C9D-AA7B-4271-BFD7-090A417A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2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691C-47D6-4B18-BFDF-A43BE4F209F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C9D-AA7B-4271-BFD7-090A417A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691C-47D6-4B18-BFDF-A43BE4F209F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C9D-AA7B-4271-BFD7-090A417A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2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691C-47D6-4B18-BFDF-A43BE4F209F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7C9D-AA7B-4271-BFD7-090A417A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0691C-47D6-4B18-BFDF-A43BE4F209F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7C9D-AA7B-4271-BFD7-090A417A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0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41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MEIOSIS VOCAB</a:t>
            </a:r>
            <a:br>
              <a:rPr lang="en-US" dirty="0" smtClean="0"/>
            </a:br>
            <a:r>
              <a:rPr lang="en-US" dirty="0" smtClean="0"/>
              <a:t>PICTIONARY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5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61680" y="1754640"/>
              <a:ext cx="255240" cy="1141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6840" y="1658160"/>
                <a:ext cx="304560" cy="13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572120" y="3360960"/>
              <a:ext cx="286560" cy="899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6920" y="3258720"/>
                <a:ext cx="334440" cy="10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034720" y="1722960"/>
              <a:ext cx="200520" cy="1133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2760" y="1651680"/>
                <a:ext cx="247320" cy="13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2054160" y="3268800"/>
              <a:ext cx="209880" cy="423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8960" y="3166920"/>
                <a:ext cx="25956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2044080" y="3771000"/>
              <a:ext cx="191160" cy="412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17800" y="3666960"/>
                <a:ext cx="24372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3505680" y="1815120"/>
              <a:ext cx="248040" cy="996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84800" y="1720800"/>
                <a:ext cx="292320" cy="11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3518640" y="3183480"/>
              <a:ext cx="291960" cy="902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3440" y="3155040"/>
                <a:ext cx="341640" cy="10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2996640" y="1823760"/>
              <a:ext cx="291600" cy="1056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77920" y="1729440"/>
                <a:ext cx="334440" cy="12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3031920" y="3211560"/>
              <a:ext cx="218520" cy="4017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06720" y="3140280"/>
                <a:ext cx="26820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2998800" y="3819240"/>
              <a:ext cx="281520" cy="3668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73240" y="3727440"/>
                <a:ext cx="33156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3040560" y="3623040"/>
              <a:ext cx="174600" cy="712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16800" y="3538800"/>
                <a:ext cx="2232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7904520" y="1583280"/>
              <a:ext cx="429120" cy="11376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89040" y="1484640"/>
                <a:ext cx="469800" cy="12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8498160" y="1625040"/>
              <a:ext cx="263520" cy="10573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83040" y="1532160"/>
                <a:ext cx="300600" cy="12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8418960" y="3058920"/>
              <a:ext cx="265680" cy="11829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94840" y="2986560"/>
                <a:ext cx="313560" cy="13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7906320" y="3136320"/>
              <a:ext cx="407160" cy="11847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82200" y="3039480"/>
                <a:ext cx="452160" cy="13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" name="Ink 16"/>
              <p14:cNvContentPartPr/>
              <p14:nvPr/>
            </p14:nvContentPartPr>
            <p14:xfrm>
              <a:off x="9338040" y="1742760"/>
              <a:ext cx="234360" cy="10522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314280" y="1648440"/>
                <a:ext cx="275040" cy="12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" name="Ink 17"/>
              <p14:cNvContentPartPr/>
              <p14:nvPr/>
            </p14:nvContentPartPr>
            <p14:xfrm>
              <a:off x="9835560" y="1646280"/>
              <a:ext cx="175320" cy="11588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812160" y="1546920"/>
                <a:ext cx="225360" cy="13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" name="Ink 18"/>
              <p14:cNvContentPartPr/>
              <p14:nvPr/>
            </p14:nvContentPartPr>
            <p14:xfrm>
              <a:off x="9371880" y="3252240"/>
              <a:ext cx="244080" cy="9176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45960" y="3142440"/>
                <a:ext cx="297720" cy="11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" name="Ink 19"/>
              <p14:cNvContentPartPr/>
              <p14:nvPr/>
            </p14:nvContentPartPr>
            <p14:xfrm>
              <a:off x="9773640" y="3131640"/>
              <a:ext cx="248040" cy="9039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48080" y="3020760"/>
                <a:ext cx="300240" cy="11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" name="Ink 20"/>
              <p14:cNvContentPartPr/>
              <p14:nvPr/>
            </p14:nvContentPartPr>
            <p14:xfrm>
              <a:off x="1215000" y="-11520"/>
              <a:ext cx="10413360" cy="73245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02400" y="-14040"/>
                <a:ext cx="10439280" cy="73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95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27440" y="25560"/>
              <a:ext cx="10999800" cy="6930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2680" y="18000"/>
                <a:ext cx="11017080" cy="695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5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MEIOSIS VOCAB PICTIONARY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 VOCAB PICTIONARY</dc:title>
  <dc:creator>Kelly Riedell</dc:creator>
  <cp:lastModifiedBy>Kelly Riedell</cp:lastModifiedBy>
  <cp:revision>1</cp:revision>
  <dcterms:created xsi:type="dcterms:W3CDTF">2016-11-10T19:19:54Z</dcterms:created>
  <dcterms:modified xsi:type="dcterms:W3CDTF">2016-11-10T19:20:13Z</dcterms:modified>
</cp:coreProperties>
</file>