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2" r:id="rId3"/>
    <p:sldId id="257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2" d="100"/>
          <a:sy n="72" d="100"/>
        </p:scale>
        <p:origin x="45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48" units="cm"/>
          <inkml:channel name="Y" type="integer" max="15652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999.99994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5-10-27T19:11:00.689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FF0000"/>
    </inkml:brush>
    <inkml:brush xml:id="br2">
      <inkml:brushProperty name="width" value="0.05292" units="cm"/>
      <inkml:brushProperty name="height" value="0.05292" units="cm"/>
      <inkml:brushProperty name="color" value="#00B050"/>
    </inkml:brush>
    <inkml:brush xml:id="br3">
      <inkml:brushProperty name="width" value="0.05292" units="cm"/>
      <inkml:brushProperty name="height" value="0.05292" units="cm"/>
      <inkml:brushProperty name="color" value="#00B0F0"/>
    </inkml:brush>
    <inkml:brush xml:id="br4">
      <inkml:brushProperty name="width" value="0.05292" units="cm"/>
      <inkml:brushProperty name="height" value="0.05292" units="cm"/>
      <inkml:brushProperty name="color" value="#FFC000"/>
    </inkml:brush>
    <inkml:brush xml:id="br5">
      <inkml:brushProperty name="width" value="0.05292" units="cm"/>
      <inkml:brushProperty name="height" value="0.05292" units="cm"/>
      <inkml:brushProperty name="color" value="#7030A0"/>
    </inkml:brush>
    <inkml:brush xml:id="br6">
      <inkml:brushProperty name="width" value="0.05292" units="cm"/>
      <inkml:brushProperty name="height" value="0.05292" units="cm"/>
      <inkml:brushProperty name="color" value="#C00000"/>
    </inkml:brush>
    <inkml:brush xml:id="br7">
      <inkml:brushProperty name="width" value="0.05292" units="cm"/>
      <inkml:brushProperty name="height" value="0.05292" units="cm"/>
      <inkml:brushProperty name="color" value="#FFFF00"/>
    </inkml:brush>
    <inkml:brush xml:id="br8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16742 178 201 0,'0'0'139'0,"0"0"-22"15,0 0-18 1,5 16-6-16,-5-16-10 15,0 0-21-15,0 0-38 0,-13 18-19 16,13-18-3-16,-14 32 1 16,11-11-3-16,-3 13 2 15,3 7 2-15,-2 9 6 16,3 9-6-16,-3 1 5 15,4 11-6-15,-2 2 6 16,1 2-5-16,1 6 5 16,-2-2-9-16,1 1 2 0,-1 6-3 15,2 6 0 1,1-1 0-16,-1 5 1 15,2 0-2-15,-2-2 1 16,1 6 1-16,0 1-1 16,0-2 3-16,1 2 1 0,0 3-3 15,2 4-4-15,2-1 3 16,-2 5-3-16,2 0 2 15,1-1-2-15,2 2 1 16,-1-1-3-16,0 0 7 16,-1 0 0-16,3 3 0 15,-2-1-2-15,2 1 1 16,-3 4-1-16,1-1 0 15,-1 0-1-15,3-2-2 16,-3-1-2-16,0 0 2 16,-3-5-1-16,0-1 2 15,1 0-2-15,-4-4 1 0,2 2-2 16,-3-1 0-16,2 4 4 15,-1-4-3-15,2 4 2 16,0 7-3-16,-1 3 4 16,3 5-4-16,-3 0 4 15,5 6-4-15,-1 1 1 16,0 4-3-16,-3 0 2 15,2 2-2-15,-3-8 1 16,-2 2 7-16,-1-1-11 16,-2-1 10-16,-2-2-5 15,-3 2 6-15,0-2-5 16,0 3 6-16,3 1-8 15,-3 1 1-15,3-3 8 0,0 1-7 16,1-6 6-16,-2 3-7 16,1-4 7-16,1 2-4 15,0-2 2 1,1-3-1-16,1 4-2 0,3-1 2 15,-3 5-2-15,6 1 1 16,-2 3 1-16,0 4-1 16,0 4 3-16,7 10-4 15,-8 3 4-15,1 0 0 16,0 2 0-16,-2 4 1 15,1 7-3-15,0-3 2 16,-1-3-1-16,2-4 4 16,-2 2-4-16,1 0 0 0,0-1 2 15,0-6-2 1,0 3 4-16,-3-9-2 15,-2 3 2-15,5-10-4 16,-3 6 4-16,-1-6-1 0,0-2 1 16,1-1 0-16,-5 2 2 15,5-3-3-15,-3 1 1 16,-3 0 0-16,7 5 2 15,-6 1-1-15,5-3 0 16,-2 4-1-16,2 0-1 16,2-2 1-16,-1-2 2 15,2 1-3-15,0 1 2 16,0-5-4-16,0 2 4 15,0 0-4-15,-3 3 1 16,2-1-1-16,1 8 1 16,0-10-1-16,1 0 2 15,-1-1 0-15,0 3-6 0,4-4 7 16,-2-3-1-16,2-4 0 15,1-3-2-15,0 1 2 16,0-4-6-16,1-3 4 16,-1-3 1-16,-2-8-1 15,3 1 0-15,-1-5-1 16,-1-2 1-16,-2-6-1 15,2-1 4-15,-3-4 3 16,2 1-6-16,-3-4 4 16,0-1-4-16,0-1 6 15,1 1-7-15,-1 1 7 16,0 0-7-16,1 1-2 15,-1-6 4-15,1 5-4 0,2-1 0 16,-3-2 3-16,0-5-3 16,-3-1 1-16,3-4 0 15,-2-2 3 1,-3-2-3-16,1-7 3 0,1-5-1 15,-2-2 0-15,2 1 1 16,1-7 1-16,1-2 0 16,-2-11-4-16,3-3 1 15,3-4-91-15,0-14-45 16,-3-18-6-16,15-5-7 15,0-27-9-15,5-11 83 16</inkml:trace>
  <inkml:trace contextRef="#ctx0" brushRef="#br0" timeOffset="1708">1404 1565 511 0,'0'0'153'0,"0"26"-48"16,0-26-88-16,6 20-11 0,-6-20 0 15,1 16 0-15,-1-16 1 16,0 0 3-16,0 0 0 16,0 0-1-16,0 0-2 15,15-18-1-15,-12 0 3 16,5-11-5-16,-2-10 1 15,-3-10-8-15,1-11 3 16,1-11-5-16,-3-10 3 16,-2-9-4-16,4-2-3 15,-4-4 2-15,1 5-2 16,3 7 3-16,1-2 3 15,1 10-2-15,1 14-7 16,2 5 10-16,2 9-8 0,0 13 10 16,-4 11-8-16,3 11 7 15,1 16-15 1,-3 20 17-16,3 11 8 15,-1 12-7-15,4 15 10 0,0 4-7 16,2 10 10-16,1-2-14 16,3-2 12-16,0-4-11 15,6-9 2-15,-3-9 1 16,0-13-1-16,-2-12-1 15,-1-18-1-15,-3-9 4 16,0-11-1-16,-1-17 0 16,-4-7-4-16,4-4-2 15,1-5-3-15,4-3 2 16,-3 4-2-16,6 3 3 15,-5 0-3-15,3 6 2 16,-2-2-2-16,-1 5 4 16,-1-3 3-16,-1 4-3 0,-1 1-9 15,-1 3 8-15,-3 3-9 16,-2 13 7-16,-10 13-8 15,19 8 8-15,-13 21-2 16,0 13 2-16,3 10 12 16,-2 19-9-16,-1 9 12 15,0 9-9-15,4 4 12 16,-1-9-12-16,2 4 3 15,-2-4-5-15,2-6 3 16,0-11-4-16,4-9-3 16,-5-11 1-16,3-3-5 15,-1-7-56-15,-3-8-47 0,-2-16-23 16,-7-13-12-16,13 12 1 15,-13-12 2-15</inkml:trace>
  <inkml:trace contextRef="#ctx0" brushRef="#br0" timeOffset="2052">2575 1185 513 0,'2'18'160'16,"1"-2"-9"-16,-2 10-97 16,-1 4-51-16,2 7-4 15,-1 0 3-15,4 7-1 16,-2-7 0-16,2-1-6 15,4-13-84-15,-1 1-59 16,-8-24-7-16,13 3 1 16,-10-17-5-16,0-6-4 0</inkml:trace>
  <inkml:trace contextRef="#ctx0" brushRef="#br0" timeOffset="2528">2951 624 519 0,'11'-5'170'0,"-11"5"-6"16,14 0-114-16,-8 13-49 15,1 16 1-15,0 12 2 16,3 16-2-16,2 17 2 16,-1 14-4-16,0 6 3 15,3 10-1-15,-6-4-2 16,1-10 1-16,-3-9-3 15,0-16-3-15,-6-17-73 0,0-20-61 16,3-5-4-16,-3-23-23 16,0 0-5-16,3-18-4 15</inkml:trace>
  <inkml:trace contextRef="#ctx0" brushRef="#br0" timeOffset="2768">3294 1069 536 0,'0'0'170'15,"0"0"-3"-15,0 0-151 16,-25-9-29-16,-6 11 5 16,-8-2 7-16,-10 2 0 0,-4-1 0 15,-1 3 1 1,-4-4-1-16,10 6-1 15,-1-6 1-15,18 2-80 16,6-9-51-16,9-1-14 0,16 8-4 16,2-29-4-16,17 13-1 15</inkml:trace>
  <inkml:trace contextRef="#ctx0" brushRef="#br0" timeOffset="3302">3409 1135 460 0,'0'-15'159'16,"4"-6"-1"-16,8 2-76 15,4 3-73-15,8 1-4 16,5 5-2-16,7 7-4 0,9 6-2 15,0 12-3-15,4 14 1 16,-8 5-1-16,3 8 3 16,-11 9-1-16,-2 6 3 15,-16 3 2-15,-9-2 1 16,-12-8 4-16,-13-4-4 15,-10-11 2-15,-9-4-3 16,-8-23 3-16,-8-11 1 16,-3-13-6-16,-3-13 6 15,5-10-3-15,6-8 4 16,15-9-5-16,8 0 0 15,19 2-79-15,9-4-56 16,12-1-11-16,16 12-9 0,5-1-3 16,5 9-1-16</inkml:trace>
  <inkml:trace contextRef="#ctx0" brushRef="#br0" timeOffset="3848">4287 945 586 0,'7'-21'152'0,"-7"21"-18"16,-5-24-139-16,-13 14 0 0,-9 4-1 15,-5 6 2-15,-3 0 0 16,-6 3 1-16,0 5 0 15,1 3 1-15,2 1 1 16,9 1 1-16,4 4 0 16,9 1 0-16,10 0 1 15,12 3 2-15,10-3 1 16,13 0 0-16,7-2 0 15,8 5-4-15,5-3 2 16,-1 6 0-16,-1 2 0 16,-4 5-2-16,-7 8 1 15,-13 3-2-15,-1 5 5 16,-11-3 1-16,-7 0-3 0,-8-7 1 15,-7-4-3-15,-7-14 3 16,-6-4-1-16,-9-13 0 16,-5-12-3-16,-6-2-5 15,2-5 9-15,1-6-6 16,4 0 5-16,8-3-35 15,12-3-76-15,10-2-33 16,13 7-5-16,12-12 0 16,12 5-9-16,8-1 14 15</inkml:trace>
  <inkml:trace contextRef="#ctx0" brushRef="#br0" timeOffset="4069">4536 953 468 0,'11'8'157'15,"-4"10"-4"-15,-1 8-49 0,0 12-105 16,-1 9-3-16,-3 14 6 16,7 7 4-16,-2 4-5 15,3-7 1-15,1-4-7 16,0-14-80-16,-4-12-44 15,-7-35-13-15,0 0-7 16,5-46-18-16,-10-11-5 16</inkml:trace>
  <inkml:trace contextRef="#ctx0" brushRef="#br0" timeOffset="4219">4457 621 462 0,'8'-23'159'0,"0"12"-12"0,13 9-72 15,2 8-79-15,4 16-77 16,0-1-42-16,-3 8-20 15,8 8-11-15,-4-14-7 16,5 6-1-16</inkml:trace>
  <inkml:trace contextRef="#ctx0" brushRef="#br0" timeOffset="4636">5142 673 547 0,'30'-17'165'0,"-10"-4"-7"16,-4 3-161-16,-6-1-1 15,-10 19 2-15,4-20 4 16,-4 20 0-16,0 0 0 16,-8 13-1-16,-3 10 0 15,0 2 0-15,-2 9 2 16,-1 1-1-16,1 1-3 15,1-5 2-15,1-5-3 16,11-2-1-16,3-6 2 16,12-3-3-16,6-2 3 15,4-2-1-15,6-3 1 16,6 5-1-16,-1 8 2 15,3-1 2-15,-6 4 2 0,-3 4-3 16,-4 1 2-16,-5 3-1 16,-14 4 0-1,-5-2-1-15,-8 0 1 16,-12-6-5-16,-6 1 3 0,-6-5 0 15,-9-1-2-15,-3-9-44 16,-10-4-68-16,1-10-27 16,6-5 3-16,4-14-4 15,8-2-8-15</inkml:trace>
  <inkml:trace contextRef="#ctx0" brushRef="#br0" timeOffset="6240">17681 406 428 0,'0'0'175'0,"-4"-17"-8"16,4 17-60-16,0 0-88 15,-5-15-20-15,5 15 6 16,0 0 8-16,-1 41-5 16,2 1 4-16,4 24-6 15,0 22 4-15,0 16-8 16,6 16 10-16,-4 8-8 15,1 2-5-15,-1-12 1 16,-1-12-1-16,-2-23 0 16,1-19-4-16,-3-20 1 15,-2-23-9-15,0-21-76 0,0 0-46 16,-7-16-15-16,4-18-4 15,-4-11-4-15,2-11 2 16</inkml:trace>
  <inkml:trace contextRef="#ctx0" brushRef="#br0" timeOffset="6755">17665 397 563 0,'0'0'162'0,"22"-7"-44"15,-22 7-70-15,20 38-25 0,-7-4-8 16,0 8 0-16,6 10-10 16,3 11 5-1,-1 15-9-15,3 1 8 16,4 6-8-16,1-1 2 0,2-6-3 15,-2-7 3-15,-2-14-3 16,-5-16 1-16,1-23-1 16,-6-23 0-16,-2-24 0 15,-3-17-1-15,0-19 1 16,-2-4-2-16,2-14 2 15,3-6-3-15,6-7-1 16,-1 5-7-16,6 0 7 16,1 10-7-16,2 11 6 15,-2 13-5-15,-4 14 8 16,-1 13-4-16,-5 21 8 15,-5 17 0-15,-3 26 2 16,-3 16 5-16,-3 20-4 0,1 16 6 16,5 23-7-16,-5 7 7 15,7 9-7-15,2 0 7 16,0-8-10-16,3-11-3 15,1-19 0-15,-2-22-5 16,2-21-2-16,-5-16-84 16,2-20-47-16,-3-12-13 15,2-12 2-15,1-5-4 16,-3-10-3-16</inkml:trace>
  <inkml:trace contextRef="#ctx0" brushRef="#br0" timeOffset="7053">18992 968 621 0,'0'0'153'0,"0"0"-30"16,-26 11-120-16,-2-11 0 16,-5 0 0-16,-5 0-4 15,-3 7 2-15,1 1 0 16,-3 0-1-16,5 3-27 0,4-1-68 15,9-2-39-15,8 2-7 16,17-10-1-16,-11 5-4 16,11-5-1-1</inkml:trace>
  <inkml:trace contextRef="#ctx0" brushRef="#br0" timeOffset="7356">19009 939 537 0,'7'-33'150'0,"-7"-4"-14"15,-11-5-72-15,-9 8-39 16,-12-2-19-16,-6 8-1 0,-5 14-2 16,-3 11-1-1,1 12 2-15,6 17-1 16,4 15-2-16,10 12 2 15,13 9-2-15,12 8 3 0,11 4-2 16,12-1 1-16,6-6-3 16,10-4 1-16,9-19-2 15,-1-8 0-15,6-15-1 16,-6-10-2-16,2-4-40 15,-5-15-75-15,-5-5-31 16,-5-2 3-16,-2-9-3 16,-4 4-5-16,-8-11 1 15</inkml:trace>
  <inkml:trace contextRef="#ctx0" brushRef="#br0" timeOffset="7569">19337 807 549 0,'14'26'153'15,"3"10"-4"-15,4 8-105 16,-3 3-41-16,0 3-1 16,-4 2-2-16,-1 2 0 15,-3-7-4-15,0-10-97 16,-7-9-45-16,5-2 3 15,-8-26-4-15,0 0-7 16,0 0-1-16</inkml:trace>
  <inkml:trace contextRef="#ctx0" brushRef="#br0" timeOffset="7720">19262 561 522 0,'7'-21'152'15,"9"14"-100"-15,-2 14-112 0,-14-7-106 16,20 21-1-16,-20-21-9 15,13 34 20-15</inkml:trace>
  <inkml:trace contextRef="#ctx0" brushRef="#br0" timeOffset="8388">19858 582 471 0,'13'-20'156'0,"-4"15"-37"16,6 7-47-16,-1 1-60 15,4 7-2-15,9 3-2 16,0 8 4-16,4 12-1 15,0 10 2-15,-1 16-2 16,0 4 0-16,-11 13-2 16,-1 4 0-16,-14-2-2 15,-6 0 0-15,-11-9-6 0,-12-7 2 16,-6-15-5-16,-10-19 2 15,-4-15-2-15,-4-13-1 16,-1-20-1-16,2-7-2 16,7-19 2-16,4-12-2 15,9-7 1-15,11-8-2 16,7-3 1-16,9-4-3 15,12 5 1-15,4 6-3 16,10 7-62-16,-3 12-58 16,5 11-20-16,-3 16 6 15,-2 5-5-15,2 15 2 16</inkml:trace>
  <inkml:trace contextRef="#ctx0" brushRef="#br0" timeOffset="8892">20582 613 558 0,'17'-18'162'16,"-12"1"-12"-16,-16 0-137 16,-8 4-4-16,-12 5 1 15,-8 3-4-15,-4 1-5 16,-4 6-2-16,0 5-1 15,5 2 2-15,6 4-1 16,8 7 2-16,9-1 0 0,8 10 3 16,12-1 0-16,11 0 0 15,9 4-2-15,11 2 1 16,7-1-2-16,7 4 3 15,4-3-3-15,3 3-1 16,-3 2-2-16,-4 5 3 16,-9 0-2-16,-14 3 3 15,-8-2-3-15,-14-2 2 16,-10-8-3-16,-15-4 3 15,-6-10 0-15,-9-9 1 16,-2-9-1-16,-5-11-1 16,0-9 0-16,2-2-3 15,4-4-3-15,10-6-42 0,8 3-73 16,6-2-34-16,12 4 5 15,14 0-5-15,11-1-3 16</inkml:trace>
  <inkml:trace contextRef="#ctx0" brushRef="#br0" timeOffset="9141">20939 793 621 0,'12'19'158'15,"-5"10"-21"-15,1 9-131 0,-1 7 0 16,-2 2-3-16,1 10 1 16,-4-2-3-1,6-1-1-15,-6-11-3 16,2-7-3-16,1-15-107 0,-5-21-42 15,0 0 7-15,-8-26-9 16,-3-16 1-16,-1-16-3 16</inkml:trace>
  <inkml:trace contextRef="#ctx0" brushRef="#br0" timeOffset="9271">20834 489 498 0,'7'-26'149'0,"8"23"2"16,3 10-97-1,4 2-178-15,0 16-25 16,4-6 0-16,-1 10 0 15,1 0-7-15</inkml:trace>
  <inkml:trace contextRef="#ctx0" brushRef="#br0" timeOffset="9672">21576 671 534 0,'10'-21'152'0,"-9"1"-2"16,-2-2-109-16,-13 1-38 15,-3 0-2-15,-5 8-1 16,-6 9-1-16,0 12 1 16,-4 10 1-16,5 7 1 0,2 9 2 15,8 5-2-15,6 1 3 16,11-1-2-16,8-2 1 15,14-1-1-15,7-5 1 16,12 0-2-16,1 0 1 16,6-4-3-16,1 1 1 15,-5-1-1-15,-6 6 1 16,-9-6-3-16,-11 7 4 15,-9 4-3-15,-14-2 0 16,-11-1 0-16,-8-4-1 16,-8-7 1-16,-7-7 2 15,-4-8-1-15,-3-15-5 16,2-9-123-16,2-4-18 0,4-7-5 15,10-2-8-15,3 4-5 16</inkml:trace>
  <inkml:trace contextRef="#ctx0" brushRef="#br1" timeOffset="42207">2140 8864 92 0,'-14'0'117'16,"14"0"-12"-16,0 0-14 15,0 0 22-15,0 0-2 16,-14-15-5-16,14 15-15 16,0 0-22-16,-8-14-16 15,8 14-6-15,0 0-19 0,-3-18-28 16,3 18 0-1,6-18 0-15,-6 18 0 16,7-23 0-16,-3 7 0 16,-3 0 0-16,0 1 0 15,4-1 0-15,-1 3 0 0,-4 13 0 16,12-26 0-16,-12 26 0 15,17-26 0-15,-11 8 0 16,-6 18 0-16,15-29 0 16,-8 8 0-16,0 1 0 15,1-2-11-15,-5 2-8 16,1 1-4-16,7 4 3 15,-4-12 0-15,-1 10 20 16,3 1 1-16,-2 2-1 16,2-4 0-16,-2-2 1 15,-2 4-1-15,0-5 1 16,1 8 0-16,0-3-1 0,-1-2-1 15,2 2 2-15,2-5 0 16,-3 4-1-16,1-9 0 16,4 10 1-16,-3-7-2 15,1 2 2-15,2-1-1 16,0 2-3-16,0 1 2 15,0 4-3-15,4-1 0 16,-5-2 1-16,1 5-1 16,2-3-1-16,-1 1 1 15,-2 1 4-15,-1-6-6 16,2 4 7-16,0-5 3 15,0 3-5-15,4-2 6 16,3-2-4-16,0-3 0 0,6 4-1 16,-1-1 3-16,4-1-3 15,-1 0-2-15,-2 4 5 16,1-2-6-1,-2 1 6-15,0 1-1 0,4 2 0 16,-4-2-1-16,3-1 2 16,1 1-2-16,1-1 1 15,0 3 0-15,0-1-2 16,2 5 2-16,6 0-2 15,-4 3 0-15,5 5 0 16,2 0 1-16,-1 0 0 16,1 4 0-16,-1-2 0 15,-1-4-1-15,-4 1 3 0,-2-1-1 16,2-1-1-1,0 2 1-15,-1 2 0 16,1 4-1-16,5 4 1 16,-1 0 1-16,2 6-1 0,0-2 0 15,-4 4 1-15,0-1-1 16,1 5-2-16,-4 0 2 15,1 2-1-15,-3 5-1 16,3 1 1-16,-5 1 0 16,-2 4-1-16,1-3 0 15,-7 5 0-15,0-2 3 16,-2 2 0-16,-1 1-2 15,-5 5 0-15,2 2-1 16,-3 4 3-16,0 4-1 16,2 0-1-16,-5 10-3 15,3-6 1-15,-2 1 2 16,-1 2-1-16,-1-4 1 0,-7-50-18 15,13-21 17-15,-9-2 0 16,-4 64 23-16,0 0-2 16,-4 2-4-16,1 0-17 15,-3 4 0-15,0 53 0 16,-3 6 0-16,2 2 0 15,-1-64 0-15,1-3 0 16,0-2 0-16,-3 0 0 16,-1 1 0-16,-1 1 0 15,-4 3 0-15,-4-2 0 16,0 3 0-16,-5 1 0 15,0-4 0-15,-4-3 0 16,0-2 0-16,-1 0 0 0,-1-7 0 16,-1-3 0-16,-1 1 0 15,-2-2 0-15,-3-2 0 16,0 2 0-1,2-2 0-15,-6 1 0 0,0-7 0 16,-1 4 0-16,-1-5 0 16,0 0 0-16,4-5 0 15,-1-4 0-15,1-2 0 16,-1 4 0-16,5 0 0 15,-3-9 0-15,5 4 0 16,-1-3 0-16,-2-4 0 16,3-3 0-16,-3 1 0 15,-2-11 0-15,7 5 0 0,3-1 0 16,-11-10 0-1,3 5 0-15,5 3 0 16,0-5-3-16,3 3-22 16,4-6 3-16,-6-2-1 0,1-3 1 15,10 4 18-15,-4-3 2 16,2 4-1-16,4 2 2 15,-1 1-1-15,0-2 0 16,0 4 4-16,-1-3 0 16,1-1 1-16,1-2 0 15,-3 2-1-15,3-3 0 16,-2 1 0-16,2-1 2 15,6 2-6-15,-1 0 0 0,2-2 1 16,3-1-1 0,-3 3 0-16,0-9 0 15,1 6 0-15,-1 0-1 0,2-1 0 16,1 9 3-16,2-3-3 15,0 1 3-15,5 3-1 16,-3-3 0-16,3 4 0 16,0-6 0-16,-3 1 9 15,2-6-8-15,-1 4 8 16,3-3-7-16,-1 1 8 15,2-1-7-15,3 1 3 16,1-3-2-16,1 2-6 16,1 1 5-16,2-6-5 15,-1 5 4-15,2-2-5 16,1 1 4-16,-1 1 0 15,2 0 1-15,-2-1-2 0,2-1 3 16,2 5-3-16,3-6-1 16,-2-4 2-16,6 7-5 15,1-6 2-15,1 3 0 16,-1 2 0-16,5-1 0 15,-1 4 1-15,1-3 4 16,1 3-4-16,-1 1 6 16,2-7-2-16,6 5 2 15,2-3-2-15,1 4 2 16,6-4-1-16,-3-2 2 15,8 5 4-15,-4-4-6 16,3 6 7-16,-6-5-10 16,2-2 1-16,-9 5-1 0,4-1 0 15,-2 5-1-15,1-1-5 16,5 7 8-1,-1 0-6-15,3 5 7 0,2 2 0 16,3 2-1-16,-3 6 2 16,-1 1-1-16,2 7-3 15,-4 8 3-15,-3 11 1 16,-4 8-1-16,-1 9-2 15,-3 7 2-15,0 4-2 16,-6 13 2-16,-2 4 1 16,-5-2-7-16,-3 1 4 15,-2 3-1-15,-9 5 3 16,0-1-6-16,-5-1-2 0,-1 1 2 15,-1-4-2-15,-5-1 4 16,-6 3-4 0,-4-2 3-16,-5-5-3 15,-8-1 5-15,-5 0 2 0,-8-5-2 16,-8-5 2-16,-11-10-4 15,-3-8 1-15,-11-9-4 16,-1-9 4-16,-4-8 1 16,2-8-3-16,0-6 1 15,4-7 0-15,5-5 2 16,3-4-3-16,7-7 3 15,3-8-4-15,5-6-1 16,2-10 0-16,8-9 2 16,2-14-3-16,4-1 2 15,5-8 9-15,8-14-6 16,5-4 1-16,6-6 0 15,8-6 2-15,6 0-1 0,12 0 3 16,9 6-2-16,13 2-7 16,14 12 10-16,10 4 2 15,12 8-4-15,9 12-1 16,1 11 2-16,2 10 0 15,3 14 1-15,-5 15-1 16,-4 20-1-16,-4 23-3 16,-8 24 6-16,-1 21 1 15,-5 20-2-15,-7 14 2 16,-4 11-7-16,-14 7-1 15,-9 3 1-15,-10-2-2 16,-8 2 2-16,-12-7-1 16,-10-6-2-16,-13-7-1 0,-13-8 5 15,-11-11 0-15,-11-13-4 16,-12-18 1-16,-8-21-2 15,-2-13 0-15,-7-21 1 16,-1-21-2-16,0-10 0 16,6-18-1-16,7-19 3 15,7-7-3-15,9-8 1 16,8-8-3-16,12-10 5 15,12 2 7-15,17-8-5 16,14-8 2-16,18-4 3 16,17-8 1-16,16-3 0 15,17-11 9-15,11 9-8 0,9 14-8 16,8 14 8-16,3 19-3 15,-5 37-1-15,-2 26 4 16,-8 32-2 0,-7 35-6-16,-6 20 44 0,-11 6-42 15,-16-3 0-15,3 59 0 16,-11 7 0-16,-7 11 0 15,-12-19 0-15,-16 15 0 16,-15 0 0-16,-11-2 0 16,-10 11 0-16,-26-68 0 15,-11-17 0-15,-12-25-24 16,-8 3 2-16,-2-47 18 15,0-12 0-15,-3-22-2 0,8-14 1 16,2-21-2 0,13-10 4-16,6-14 6 15,11-7-3-15,14-15-2 16,18-6 1-16,12-6 1 0,19-6 1 15,19 2 2-15,14 4 1 16,19 4-3-16,13 12 1 16,8 14 2-16,14 18 0 15,3 21 0-15,-14 12-4 16,-5 16 0-16,11 25 25 15,-6 25 0-15,-9 15-23 16,-7 26-2-16,-12 22 0 16,-9 20 0-16,4 27 0 15,-8 17 0-15,-28 3 0 16,-14 3 0-16,-15 2 0 15,-13-15 0-15,-18-14 0 16,-8-20 0-16,-12-20 0 0,-10-18 0 16,1-22 0-16,5-20 0 15,8-9 0-15,-15-37 0 16,6-24 0-16,3-20 0 15,10-18 0-15,10-11 0 16,7-19-21-16,2-17 1 16,9-13 2-16,30 13 20 15,17-5-3-15,16 8 5 16,12 8-2-16,20 0-3 15,-7 13 1-15,3 25 0 16,26 9 24-16,1 24-1 16,-5 30-17-16,-1 34-6 15,-15 31 0-15,-8 33 0 0,3 24 0 16,-1 17 0-16,-35 20 0 15,-10 8 0-15,-11-2 0 16,-11-11 0 0,-16-18 0-16,-8-13 0 0,-9-24 0 15,-12-23 0-15,-5-26 0 16,-8-31 0-16,-2-25 0 15,0-25 0-15,6-8 0 16,1-40 0-16,11-18 0 16,10-20 0-16,13-13 0 15,17-4-1-15,19 1-13 16,13 10-6-16,2-3 20 15,9 37 0-15,-5 17 0 0,48 57 7 16,2 38 14 0,6 29-14-16,-7 30-7 15,-7 19 0-15,4 14 0 16,-7 13 0-16,3 19 0 0,-55-24 0 15,-12-5 0-15,-19-6 0 16,-7-8 0-16,-16-9 0 16,-6-17 0-16,-5-18 0 15,-4-30 0-15,1-19 0 16,-3-29 0-16,9-18 0 15,4-26 0-15,4-24 0 16,13-18 0-16,8-16 0 16,12-5 0-16,14 9 0 15,11 12 0-15,9 23 0 16,9 25 0-16,10 40 0 15,1 32 0-15,1 34 0 16,-5 29 0-16,-4 18 0 0,-6 9 0 16,-8 5 0-16,-10 0 0 15,-7-8 0-15,-16-7 0 16,-1-11 0-16,-12-15 0 15,-5-13 0-15,-5-17 0 16,-3-19 0-16,-1-23 0 16,1-16 0-16,2-21 0 15,5-15 0-15,9-16 0 16,8-10 0-16,14-1 0 15,7 1 0-15,11 13 0 16,11 15 0-16,3 29 0 16,4 25 0-16,4 25 0 0,-2 30 0 15,-4 33 0-15,-8 22 0 16,-7 21 0-16,-10 13 0 15,-10-2 0-15,-12 3 0 16,-8-3 0 0,-9-8 0-16,-10-17 0 0,-5-19 0 15,-7-24 0-15,-2-21 0 16,0-28 0-16,0-22 0 15,1-28 0-15,-1-26 0 16,8-21 0-16,5-14 0 16,6-22 0-16,9-5 0 15,11-1 0-15,8 6 0 16,15 15 0-16,9 16 0 0,7 28 0 15,9 28 0-15,6 38 0 16,1 34 0 0,-4 34 0-16,-4 20 0 15,-6 23 0-15,-13 12 0 0,-12 9 0 16,-12 3 0-16,-17-6 0 15,-8-9 0-15,-10-11 0 16,-14-13 0-16,-4-18 0 16,-8-16 0-16,-4-18 0 15,-4-29 0-15,3-18 0 16,-2-21 0-16,5-28 0 15,8-19 0-15,8-21 0 16,13-20 0-16,15-11 0 16,14-10 0-16,18 0 0 15,13 8 0-15,17 23 0 16,11 28 0-16,10 42 0 15,6 37 0-15,0 39 0 0,-9 31 0 16,-9 29 0-16,-15 24 0 16,-19 11 0-16,-17-11 0 15,-24-8 0-15,-18-16 0 16,-10-17 0-16,-14-17 0 15,-6-21 0-15,-5-20 0 16,1-17 0-16,2-14 0 16,4-25 0-16,8-12 0 15,9-16 0-15,7-22 0 16,19-15 0-16,10-19 0 15,20-10 0-15,20-5 0 16,13 7 0-16,13 16 0 16,11 27 0-16,10 32 0 0,4 36 0 15,-2 30 0-15,-13 36 0 16,-6 24 0-16,-15 19 0 15,-15 8 0-15,-14 0 0 16,-18-7 0-16,-16-6 0 16,-10-10 0-16,-10-13 0 15,-8-12 0-15,-7-19 0 16,-7-16 0-16,0-24 0 15,1-19 0-15,0-17 0 16,8-19 0-16,6-22 0 16,10-15 0-16,12-16 0 15,14-4 0-15,16-2 0 16,16 11 0-16,18 16 0 0,13 26 0 15,12 25 0-15,8 31 0 16,2 31 0 0,-3 30 0-16,-7 25 0 15,-8 12 0-15,-17 10 0 0,-16-4 0 16,-19-2 0-16,-10-12 0 15,-15-6 0-15,-15-17 0 16,-11-19 0-16,-5-17 0 16,-3-16 0-16,-2-17 0 15,4-19 0-15,2-13 0 16,6-20 0-16,11-15 0 15,12-22 0-15,11-8 0 16,13-8 0-16,12 0 0 16,15 1 0-16,11 17 0 15,17 26 0-15,9 22 0 16,9 30 0-16,-2 30 0 15,0 23 0-15,-4 26 0 0,-10 12 0 16,-11 8 0-16,-12-2 0 16,-14-4 0-16,-18-9 0 15,-12-5 0-15,-14-19 0 16,-13-12 0-16,-9-15 0 15,-9-19 0-15,-3-19 0 16,-1-12 0-16,2-21 0 16,2-6 0-16,14-16 0 15,12-7 0-15,13-10 0 16,16-3 0-16,10-1 0 15,15 3 0-15,17 12 0 16,9 24 0-16,15 19 0 0,5 27 0 16,-2 22 0-16,-6 22 0 15,-4 23 0-15,-17 13 0 16,-15 12 0-16,-20-1 0 15,-19-6 0-15,-14-5 0 16,-13-13 0-16,-8-7 0 16,-5-18 0-16,-1-13 0 15,-4-22 0-15,5-11 0 16,7-22 0-16,6-15 0 15,8-17 0-15,8-11 0 16,13-17 0-16,14-16 0 16,13-9 0-16,6-9 0 15,15 7 0-15,7 13 0 0,8 24 0 16,3 28 0-16,0 36 0 15,-1 32 0-15,-9 31 0 16,-9 29 0 0,-9 14 0-16,-11 6 0 0,-16-2 0 15,-6-7 0-15,-10-8 0 16,-9-12 0-16,-6-14 0 15,-8-13 0-15,-1-13 0 16,0-15 0-16,1-16 0 16,4-12 0-16,1-12 0 15,11 2 0-15,12-30 0 16,10-11 0-16,17-3 0 15,7-8-8-15,20-3-11 0,5 1 1 16,18 0 1 0,5-3 0-16,3 33 16 15,-2 19 0-15,-8 21 5 16,-4 21 0-16,-9 26-2 0,-10 16 1 15,-17 15-2-15,-10 5 1 16,-17 0-3-16,-5 1 6 16,-13-11-7-16,-8-11 5 15,-2-18-6-15,-11-7 4 16,4-21-3-16,1-16 0 15,3-18 1-15,7-16-6 16,11-18 7-16,10-14-8 16,11-18 10-16,12-15-3 15,15 3 1-15,15 0-1 16,14 18 6-16,11 22-2 15,11 26 0-15,3 32 2 16,-1 32-3-16,-4 26-2 0,-11 20 4 16,-13 11 0-16,-17 4-5 15,-13 1 0-15,-15-8 1 16,-15-7 0-16,-14-10 1 15,-11-12 0-15,-7-11-2 16,-6-5 1-16,-6-16-2 16,1-12 2-16,6-14-1 15,6-15 2-15,13-10-2 16,12-14-1-16,10-15 3 15,11-15-4-15,18-17 4 16,9-4-1-16,12-8 0 16,13 6-2-16,3 6 2 15,8 21-1-15,0 23 1 0,1 30 3 16,-4 29-2-16,-6 25-1 15,-14 34 4 1,-12 15 0-16,-10 15-1 16,-22 7 1-16,-12 3-3 0,-13-5 1 15,-15-12-1-15,-8-5 0 16,-10-18-5-16,-7-15 4 15,-4-20-3-15,0-19 1 16,6-15 2-16,6-21-1 16,8-14 0-16,9-16-1 15,14-13 4-15,13-9-5 16,14-10 2-16,13 2 0 15,16 3-2-15,8 14 0 16,16 10 0-16,9 20 3 16,7 28 2-16,7 17 0 15,-2 28 1-15,-3 20-1 16,-9 19 4-16,-9 15 0 0,-15 7-1 15,-14 8 1-15,-17-6-6 16,-20 2 8-16,-18-8-10 16,-18-13-3-16,-13-13 0 15,-12-10-4-15,-13-18 4 16,-7-14-4-16,-7-20 5 15,0-21-2-15,1-11 5 16,11-15 2-16,9-21-1 16,13-9 3-16,18-14-3 15,17-9 1-15,23-7-1 16,21 3 0-16,18 10-1 15,12 9 1-15,20 15 1 16,7 20 3-16,9 26-1 0,1 16 0 16,-5 13 0-16,-9 10-5 15,-12 11 5-15,-7 5-2 16,-12 0 3-16,-13 4-6 15,-14 9 1-15,-8-2 2 16,-9 7 0-16,-9 7 0 16,-3-1-4-16,-10-3 3 15,-10-5-2-15,-8-12 2 16,-8-9 0-16,-5-14-2 15,-3-12-1-15,-8-10 1 16,4-12 0-16,7-14-1 16,0-4 1-16,9-8-3 0,10-1 3 15,3-1-3-15,13 2 3 16,7 3-2-16,2 4 2 15,9 9 0 1,1 3 0-16,5 7 0 0,5-1 1 16,1 2 0-16,5 2 1 15,2-5 5-15,5 1-6 16,3-5 7-16,5-5-5 15,7 8 2-15,1-6-1 16,8 4 4-16,5-1-4 16,6 1-4-16,1 1 5 15,3 1-5-15,-1 0 5 16,0 0 0-16,0 4-1 0,-1 2-3 15,-5 6 5 1,-2 8-1-16,-3 10 0 16,-1 10-1-16,-5 13 1 15,-5 8-1-15,-6 15 1 0,-3 4 0 16,-6 15-2-16,-3 7 4 15,-1 9-2-15,-4 3 1 16,-4 4-1-16,0 6 2 16,-3-1-6-16,-8 3-2 15,1-10 2-15,-7-3-4 16,-5-4 2-16,-7-4-1 15,-2-8-1-15,-2-12-1 16,6-9 6-16,-7-11 2 16,7-13-3-16,6-6 3 15,14-24-2-15,-19-5 0 16,22-27 3-16,2-14-4 15,-2-14 2-15,11-18 9 0,-6-9-6 16,6-19 1-16,-8-1-2 16,0-3 3-16,-5-4-5 15,-2 7 3-15,0 2-1 16,-7 2-7-16,5 6 2 15,-3 11-1-15,1 15 0 16,2 7-1-16,1 19 3 16,3 12-1-16,5 19-1 15,-6 14-1-15,23 26 4 16,-4 13 1-16,0 17 1 15,8 21 0-15,0 18 1 16,-2 17 2-16,-3 17-5 16,-2 9-3-16,-9 3 2 0,-6 3-2 15,-13-9 2-15,-6-17-2 16,-11-22-1-16,-4-15-3 15,-12-34 5 1,-7-24 1-16,-4-34-3 0,-3-24 0 16,0-25 0-16,1-17 8 15,9-19-4-15,8-8 1 16,10-3-1-16,13 8 3 15,16 13 0-15,10 18 4 16,16 32-3-16,13 31-3 16,6 33 0-16,1 29-2 15,3 25 2-15,-4 19-1 16,-12 14 0-16,-12 0-2 0,-9-12 1 15,-14-8-4 1,-19-22 5-16,-6-19 1 16,-11-28-3-16,-4-23 0 15,-2-24-1-15,0-24-2 0,-2-24 2 16,0-18 6-16,7-12-6 15,7-5 5-15,8 3-2 16,7 10 2-16,11 17 0 16,11 25 4-16,10 30-3 15,8 38-11-15,8 28 8 16,0 26-3-16,3 25 3 15,-5 9-1-15,-6 9 1 16,-9-7-2-16,-10-18 1 16,-11-15 4-16,-9-27-2 15,-8-21 0-15,-4-30-3 16,-6-29-1-16,-1-21 1 15,2-19-4-15,0-18 4 0,3-15 10 16,1-2-7-16,7-4 2 16,8 13-3-16,5 15 3 15,9 27-2-15,7 33 6 16,10 31-8-16,6 33-9 15,5 30 9-15,-2 22-2 16,0 20 2-16,-2 1 1 16,-5-7-1-16,-7-15 0 15,-13-17 2-15,-4-16 2 16,-11-31-4-16,-5-20 0 15,-6-34 0-15,-4-19 1 16,-3-24 1-16,1-14 7 0,0-13-6 16,8-7 1-16,1 2 0 15,6 7 2-15,8 14-1 16,8 23 0-16,11 27-5 15,8 31-16-15,6 29 15 16,3 21-3-16,3 24 2 16,1 10-1-16,-3 6 2 15,-1-4-1-15,-7-15 4 16,-11-16 7-16,-5-22-8 15,-5-35 1-15,-9-6-2 16,-8-30-1-16,-2-19 1 16,-1-20 5-16,-2-14-4 15,3-3 2-15,2-2-1 0,1 9 2 16,10 14-3-16,3 19 5 15,9 23-3 1,8 34-3-16,6 32 0 16,8 20-1-16,4 22 3 0,4 12-3 15,0 13 3-15,-8-8-1 16,-3-15 0-16,-9-18-4 15,-10-29 5-15,-6-34 0 16,-21-11-2-16,-1-35 9 16,-7-25-9-16,-1-20 1 15,-3-3 0-15,5-2 2 16,3 10-3-16,6 16 3 15,8 19 0-15,8 20-8 16,3 31 5-16,16 11 3 16,-1 26-3-16,6 15-2 15,4 13 2-15,3 0-3 16,2 7 4-16,-2-4-1 0,-3-16 3 15,-7-12-6-15,-5-22 6 16,-13-18-1-16,5-19 1 16,-13-22 8-16,-8-17-10 15,-2-11 3-15,-3 0-3 16,-1 10 3-16,8 9-5 15,3 16 6-15,5 19-6 16,6 15-2-16,9 28 2 16,4 9-4-16,7 10 4 15,2 5-1-15,1 5 4 16,3-7-5-16,-4-9 4 15,-2-2-3-15,-3-10 4 16,-2-10 1-16,-6 3-1 0,-1-6-1 16,-4-3 1-16,-3 5 0 15,-1-2-2-15,-1 3 1 16,-3-1 1-16,2-2-1 15,-3 1 0-15,5-17 1 16,-10 17-1-16,10-17 1 16,0 0 0-16,0 0 0 15,0 0-1-15,-1-22 0 16,2 1 1-16,4-4-2 15,0-9 1-15,5-5-1 16,-2-8 2-16,7 0 8 16,2-6-6-16,-1-4 3 15,5-2-3-15,-8-2 4 0,5 1-4 16,-3-5 4-16,-2 1-4 15,1-4-7 1,-7 0 6-16,0 3-3 16,-2-4 2-16,-2 5-1 0,-7 3 0 15,-3 1 3-15,-7 8-5 16,-3 5 0-16,-5 4-2 15,-7 14 1-15,-6 3-2 16,-7 5 0-16,-3 3-1 16,-5 10-3-16,-3 2 4 15,-5 2 2-15,-3 4 0 16,3 2 1-16,2 1 0 15,5 2 0-15,3-2 0 16,8 4 1-16,6-1-1 16,7-1-1-16,9 0 0 15,4 0 2-15,14-5 0 16,-12 2-1-16,12-2 2 0,0 0 0 15,0 0 0-15,23-12 2 16,-7 6-1-16,6-4 0 16,1 2 2-16,10-5 0 15,2-7-2-15,6 4-1 16,5-3 3-16,0 4-3 15,6 1 3-15,-1 1-2 16,4 6 1-16,1 4 1 16,-3 3 0-16,-2 1 0 15,-4 9 0-15,-1 5 1 16,-8 1-2-16,-3 7 1 15,-6 11 0-15,-2 6 0 0,-4 12 0 16,2 3 0-16,-8 4-1 16,-2-2 0-16,-6-7 1 15,0-6 0-15,-3-13-4 16,-1-12 4-16,-5-19-3 15,0 0 2-15,0 0-1 16,0 0 0-16,-11-29 0 16,8 6 0-16,3-8-1 15,-2-4 3-15,-3-6-3 16,0-8-2-16,0 6 1 15,-1-5 1-15,-5 0-1 16,2 1-3-16,-4 0 3 16,1 3-7-16,-3 5 8 0,1 5-3 15,-6 1 1-15,-4 6-2 16,-4 6 2-16,-10 3-2 15,-6 5 1 1,-5 10 0-16,0 4-2 0,-3 4 0 16,4 5 1-16,2 6 0 15,11-1-1-15,8 4 2 16,7-4 1-16,7-5-1 15,13-10 3-15,-3 19 1 16,3-19 0-16,17 3 1 16,0-4-1-16,4-4 2 15,4-5 0-15,4 2 0 16,6 1-2-16,4 3 1 0,0 0 0 15,0 4 0 1,-3 5 1-16,1 3 0 16,-7 5-1-16,-1 5-1 15,-1-2 1-15,-3 9 1 0,-3-1-2 16,-3 4 2-16,2 6-2 15,-3 1 4-15,2 1-2 16,-5 0-3-16,2-1 2 16,-4-2-2-16,-4-5 2 15,-1-7-2-15,-2-7 1 16,-6-14-5-16,8 18 4 15,-8-18 3-15,0 0-2 16,0 0-1-16,13-2 1 16,-13 2 0-16,0 0 0 15,7-26 3-15,-8 12-5 16,1-9 3-16,-5 4-4 15,0-6 3-15,-6 4-2 0,-1-10 0 16,-3 9-2-16,-6-6-2 16,-1 1 4-16,-8 2-4 15,-5-1 3-15,-7 5-2 16,-8-2 0-16,-2 9 0 15,-4 6 0-15,-3 1-1 16,-1 10-1-16,-1 7 4 16,5 3 0-16,1 10 0 15,8 3-1-15,3 1 3 16,1 8-1-16,4-6 5 15,2 2-3-15,3 1-5 16,1-3 3-16,-1-1-2 16,-3-2 2-16,3 0-2 0,1-4 1 15,3-4-5-15,0 5 4 16,1-8 2-16,1 1-2 15,5-5 0 1,-4-4 1-16,3 4 1 0,2-1-2 16,1 1 1-16,1 1 0 15,1 5 0-15,4 1 1 16,2 2 1-16,1 4-1 15,-2 0 5-15,1-3-6 16,0 5 6-16,0-4 0 16,2 3 0-16,-5-2-1 15,4 5 1-15,-3 1 0 16,4-3-4-16,-2 3 4 0,2-1-3 15,5-2-2 1,-3 0 2-16,3 1-2 16,0-4 2-16,2 6-2 15,0-1 5-15,0 1-6 0,0 3-4 16,1 1 5-16,1-4-5 15,2 0 4-15,0-1-3 16,0-7 4-16,0-2-7 16,0-4 8-16,0-15 1 15,2 21 0-15,-2-21 1 16,0 0 0-16,0 0-1 15,0 0 0-15,-7-31 7 16,5 5-6-16,-3-4 6 16,1-6-7-16,1-5 2 15,-1-6-2-15,4-1 2 16,1-4-2-16,2-2-6 0,3-6 6 15,5-2-6-15,2 1 6 16,3-3-1-16,7 4-3 16,5 0-1-16,3 10 3 15,4 6-2-15,6 2 3 16,3 11 4-16,0-1-6 15,2 3 8-15,1-6-3 16,-1 0 2-16,-1 4-2 16,-2 5 1-16,-3-2-2 15,1 9-3-15,-2 1 5 16,-3 10-6-16,-11 3 5 15,2 3-1-15,-5 2 0 16,-3-1 0-16,-4 1 0 0,-2 0-1 16,-13 0-2-16,11-2 2 15,-11 2-1-15,0 0 0 16,0 0 0-16,0 0 0 15,0 0-2-15,-15-3 2 16,4 6 0-16,-6 4-2 16,-4 2-1-16,-5 13 1 15,-5 3-1-15,-8 11-1 16,0 6 1-16,-10 9-2 15,1 5 3-15,-1 5-2 16,1 5 1-16,4-1 0 16,1-2-1-16,4-8 2 15,7-1-2-15,-1-5 7 0,5-9-2 16,4-2 2-16,2-8 0 15,7 3 0 1,0-2 1-16,3-2 4 16,5 0-4-16,0 2 0 0,3-4-6 15,1-2 6-15,3-7-5 16,0 0 5-16,0-18-3 15,0 14-1-15,0-14 0 16,0 0 1-16,7-21 3 16,0 2-7-16,0-4 2 15,-1-8-2-15,9-5 1 16,-2-8-5-16,9-11 6 15,6-10-7-15,8-8 7 16,10-9-2-16,4-3 8 16,14 7 0-16,0 7 0 15,4 13-1-15,-1 20 2 16,-3 19-2-16,-5 24-1 0,-7 21-1 15,-10 13-2-15,-13 8-5 16,-8 6 4-16,-14 2 3 16,-8 0-1-16,-7-3 1 15,-10-1-2-15,-8-3 2 16,-4-5-2-16,-5-6 0 15,-4-6 0-15,0-7-3 16,2-11 0-16,-1-8 0 16,8-18 1-16,3-13-1 15,6-15 2-15,11-11 0 16,14-16 0-16,6-6 0 15,16-6 1-15,5 2 5 16,17 12-1-16,7 19-3 0,9 27 3 16,7 27 0-16,0 28 1 15,-4 25 1-15,-6 22-2 16,-11 15-4-16,-11 13-2 15,-22-1 1-15,-17 0-2 16,-17-4-2-16,-11-6 0 16,-18-8 0-16,-8-10 2 15,-3-8-3-15,-7-19 5 16,2-12 0-16,0-18-1 15,3-17 1-15,4-23 0 16,10-17-4-16,9-20 2 16,5-14 9-16,15-21-7 15,12-17 3-15,13-12 0 0,14-11 2 16,10 6-1-16,12 15 3 15,10 21-3 1,9 28-6-16,5 40 6 16,5 32 0-16,-5 45-1 0,-2 32-8 15,-9 24 5-15,-12 7-1 16,-18 1 2-16,-15-1-2 15,-19-12-1-15,-18-22-2 16,-19-19 4-16,-9-22 7 16,-10-22-8-16,-7-19 1 15,0-24-1-15,1-16-1 16,7-19 2-16,10-17 7 0,13-9-7 15,10-14 3 1,11-6-1-16,17-6 1 16,16 9 0-16,13 11 3 15,10 29-1-15,11 28-7 16,9 33 2-16,4 34 5 0,1 32-4 15,-7 25-1-15,-7 22 0 16,-9 11 1-16,-15-6-2 16,-15-14 0-16,-15-15 3 15,-15-20-5-15,-9-17 4 16,-11-26 2-16,-4-20-2 15,-2-22-1-15,3-20 0 16,0-19-2-16,5-20 1 16,4-14 9-16,10-15-8 15,6-18 1-15,9-13 0 16,11-13 2-16,14 5 0 15,14 10 5-15,14 23-4 0,19 30-8 16,-6 12 5-16,1 22 0 16,33 93 24-16,2 31-4 15,-8 24-20-15,-9 26 0 16,-22 13 0-16,-16 2 0 15,-6 21 0-15,-13 6 0 16,-48-50 0-16,-18-13 0 16,-17-13 0-16,-14-15 0 15,-5-22 0-15,-1-20 0 16,-4-27 0-16,3-17 0 15,6-19 0-15,3-25 0 16,17-23 0-16,5-17 0 16,14-21 0-16,11-20 0 0,16-16 0 15,17-17 0-15,16-8 0 16,15 3 0-16,22 11 0 15,12 14 0 1,16 33 0-16,9 34 0 0,3 37 0 16,1 46 0-16,-8 39 0 15,-4 29 0-15,-13 34 0 16,-15 17 0-16,-20 14 0 15,-17 7 0-15,-20 0 0 16,-14-7 0-16,-17-13 0 16,-15-10 0-16,-15-21 0 15,-8-21 0-15,-9-21 0 16,-9-28 0-16,3-23 0 0,-7-20 0 15,3-25 0 1,-1-18 0-16,6-17 0 16,9-19 0-16,8-14 0 15,9-8 0-15,17-17 0 0,17-7 0 16,21-6 0-16,27-4 0 15,21 9 0-15,19 12 0 16,23 23 0-16,20 30 0 16,11 38 0-16,4 35 0 15,-1 41 0-15,-11 36 0 16,-8 30 0-16,-18 20 0 15,-24 15 0-15,-22 12 0 16,-28 1 0-16,-13 4 0 16,-28-14 0-16,-18-7 0 15,-16-22 0-15,-12-13 0 16,-10-22 0-16,-6-30 0 15,-2-25 0-15,0-22 0 0,6-22 0 16,4-17 0-16,8-20 0 16,11-14 0-16,7-9 0 15,7-1 0-15,10 5 0 16,11 6 0-16,11 8 0 15,9 14 0-15,8 15 0 16,6 9 0-16,5 6-112 16,5 5-22-16,1-10-17 15,7-3-6-15,-6-14-9 16</inkml:trace>
  <inkml:trace contextRef="#ctx0" brushRef="#br1" timeOffset="44313">1994 10764 525 0,'0'0'179'16,"-15"7"-8"-1,15-7-53-15,0 0-88 0,-7-13-30 16,7 13 0-16,-2-23 0 16,6 10 0-16,2-5 0 15,4-5 0-15,9 1 0 16,5-3 0-16,6-6 0 15,8 7 0-15,3-2 0 16,3 5 0-16,2 6 0 16,1 9 0-16,-4 8 0 0,3 7 0 15,-12 11 0-15,-8 6 0 16,-4 8 0-1,-8 3 0-15,-8 9 0 16,-12 4 0-16,-10 8 0 16,-8-3 0-16,-9 14 0 0,-5-8 0 15,-8 1 0-15,3-7 0 16,0-8 0-16,7-11 0 15,4-9 0-15,8-10 0 16,7-12 0-16,3-7 0 16,14 2 0-16,0 0 0 15,-5-24 0-15,5 24 0 16,26-18 0-16,-2 6 0 15,12 1 0-15,4 3 0 16,12 1 0-16,6 4 0 16,4 1 0-16,3 2 0 15,-5 2 0-15,-6 3 0 0,-7 3 0 16,-9-1 0-16,-9-1 0 15,-7-4 0-15,-2-6 0 16,-10-5-18-16,1-1-135 16,-11 10-3-16,11-23-3 15,-11 5-4-15,-4 5-1 16</inkml:trace>
  <inkml:trace contextRef="#ctx0" brushRef="#br1" timeOffset="44938">2754 10569 706 0,'0'0'165'0,"0"0"-13"16,0 0-152-16,8 36 0 16,-4-10 0-16,3 13 0 0,7 1 0 15,-3 9 0-15,3 0 0 16,1 4 0-1,-2-4 0-15,1-7 0 16,-7-6 0-16,-2-10 0 0,-5-11 0 16,0-15 0-16,-12 3 0 15,1-16 0-15,0-7 0 16,1-9 0-16,4-10 0 15,2-5 0-15,8-9 0 16,6-12 0-16,8 2 0 16,9-6 0-16,7 6 0 15,5 8 0-15,7 11 0 16,4 15 0-16,-4 16 0 15,0 18 0-15,-5 21 0 16,-3 11 0-16,-4 15 0 16,-1 7 0-16,-6 7 0 15,-4 5 0-15,1-6 0 0,-6-3 0 16,-1-7 0-16,-4-11 0 15,-2-10 0-15,-4-13 0 16,-7-21 0-16,0 0-149 16,0 0-15-16,-5-32-7 15,-3-9-10-15,1-6-4 16</inkml:trace>
  <inkml:trace contextRef="#ctx0" brushRef="#br0" timeOffset="52414">5908 8590 102 0,'15'8'96'0,"-15"-8"3"0,20 8-6 15,-20-8 8-15,12 1-2 16,-12-1-3 0,0 0-16-16,14-1-9 15,-14 1-11-15,0 0-13 0,-13 0-30 16,0-5-15-16,-8 0-2 15,-4 0 0-15,-7 0 1 16,-6-3-1-16,-10 5 0 16,-3 1 1-16,-8-1-1 15,-4 3 1-15,-2 0 1 16,-9 3-1-16,-1-1 1 15,1 1 0-15,0-3 0 0,2-5 0 16,2-1 0 0,2-1-2-16,-1 1 1 15,7 1-1-15,3 3 1 16,3 2-1-16,6 4 1 15,3 7 0-15,5-4-1 0,5 2 1 16,7-4 1-16,2 0 0 16,2-2-1-16,6-1 0 15,2-2-1-15,4-2 0 16,0 1 0-16,14 1 0 15,-17 0-1-15,17 0 1 16,-16 13 0-16,16-13 4 16,-14 16-4-16,14-16 6 15,-15 13-2-15,15-13 4 16,0 0-2-16,0 0-1 15,0 0-4-15,15-15-105 16,3 9-31-16,10 9-13 0,4 2-1 16,7 9-15-16,-2 6-1 15</inkml:trace>
  <inkml:trace contextRef="#ctx0" brushRef="#br0" timeOffset="59321">5940 8770 87 0,'0'0'46'0,"0"0"-13"16,0 0-5-16,7-16-5 15,-7 16 7-15,0 0 16 16,0-17 39-16,0 17 4 16,0 0-4-16,0 0 1 15,0 0-8-15,0 0-3 16,0 0-14-16,0 0-14 15,0 0-41-15,0 0-2 0,0 0 0 16,0 13 0-16,0-13 0 16,0 0 2-1,0 0 0-15,0 0-1 16,0 0-1-16,11-9 0 15,-11 9 7-15,15-22-8 0,-2 5 6 16,2-9-9-16,5-2 5 16,2-4-7-16,-1-6 5 15,8-1-5-15,0 0-2 16,4-1 2-16,1 1-4 15,4-3 5-15,1-5-2 16,2-2 1-16,-1-6-3 16,0-2 4-16,2 3-3 15,-3 4 2-15,-3 1 0 16,-4 6 0-16,-3 4-2 15,2 6-2-15,-1-1 3 16,1 3-4-16,2-1 0 0,1 1 3 16,0-1-3-16,4-1 1 15,-3 6 1-15,3-4 4 16,0-2-3-16,1 6 4 15,0-7-1-15,-2 0-2 16,-1-5 0-16,5 0 1 16,-6 0-1-16,-2 5 0 15,-1 3 0-15,-8 5 1 16,1 3 0-16,-11 7 1 15,1 5 0-15,-15 11 1 16,13-18 0-16,-13 18-1 16,0 0 1-16,0 0 0 15,8-15 0-15,-8 15-1 0,0 0 1 16,0 0-1-16,0 0 1 15,0 0 0-15,0 0-1 16,0 0 1-16,0 0-1 16,0 0 2-16,0 0-1 15,0 0 0-15,0 0 0 16,-11 15 0-16,11-15 0 15,-8 34-1-15,8-7 1 16,-3 7-1-16,-1 10 1 16,-1 3-1-16,-2 4 2 15,1 2-2-15,0 4 2 16,-3 1 3-16,3-2 0 15,0 0 0-15,5-7 1 0,-4-5-1 16,4-8 0-16,3-7 0 16,-2-5 2-1,0-24-5-15,4 20 0 16,-4-20 0-16,0 0 0 0,6-18 0 15,-4 0-2-15,4-8-2 16,2-8-2-16,-2-7 1 16,0-1 0-16,1-2-1 15,2-1 1-15,-6 1 0 16,6 5 1-16,-3 2 3 15,1 1-1-15,1 5 1 16,-2-1-1-16,0 1 2 16,0 0-4-16,-4 3 3 15,-3 3-2-15,-4 2 2 16,-3 2 0-16,-6 6 0 15,-4 4 1-15,-5 4 1 16,-6 7 0-16,-7 5 0 0,-8 3-1 16,-1-5 3-16,-1 2-2 15,-1-3 2-15,1-5-1 16,7-4 0-16,8-4 0 15,12 3-64-15,5 3-66 16,14 5-2-16,0 0-8 16,19 23-8-16,5 3-9 15</inkml:trace>
  <inkml:trace contextRef="#ctx0" brushRef="#br0" timeOffset="61503">5848 8728 135 0,'0'0'44'0,"0"0"-5"16,8-18-23-16,-8 18 2 16,15-2-2-16,-4 4-6 15,-11-2-6-15,17 0-1 16,-17 0 1-16,0 0-1 15,13-5 3-15,-13 5 2 16,0 0 2-16,0 0 3 0,0 0 4 16,0 0 6-1,0 0 1-15,0 0 0 16,14 19 5-16,-14-19-4 15,6 23 2-15,-4-8 5 0,3 4 19 16,0-4 3-16,5 9-5 16,1-4 2-16,6 10-9 15,5 1 3-15,8 5-6 16,9 3-6-16,9 3-26 15,3 7-8-15,4-2 1 16,-1 3-3-16,3-3 3 16,-3 2-3-16,-1-1 0 15,-7 1 0-15,0 0 0 16,-4 0-2-16,-2-2 3 15,0-2 0-15,-5-1 1 16,0-4 0-16,-9-1 1 16,-2-6 0-16,-7-9 0 0,-2 0 0 15,-2-6 0-15,-2 0-2 16,-2-3 2-16,-1-1-2 15,3 3 2-15,1-4-1 16,1 0-1-16,-2 1 1 16,3-2 1-16,-3-3-2 15,0 1 0-15,-11-10 1 16,20 16-1-16,-20-16 1 15,16 20 0-15,-4-6 0 16,-4-1 0-16,-8-13 1 16,19 28 0-16,-19-28-1 15,14 23 0-15,-14-23 1 16,0 0 0-16,14 17 0 0,-14-17 0 15,0 0 0-15,0 0 0 16,0 0 0-16,12 15 0 16,-12-15 1-1,0 0-1-15,0 0-1 0,0 0 1 16,13 15 2-16,-13-15-3 15,0 0 1-15,0 0 0 16,0 0-1-16,0 0 2 16,0 0-1-16,0 0 1 15,0 0-1-15,0 0 1 16,8-25 1-16,-8 6-1 15,-4-7 2-15,0-7 0 0,-5-6 1 16,-2-6-3-16,-2-4 1 16,0-1-3-1,2 3 3-15,0 3-3 16,7 5 1-16,-2 8-2 0,1 1 0 15,3 5 1-15,-1 6 1 16,2-2 0-16,-6 4 0 16,3 3 1-16,4 14 0 15,-11-21 0-15,11 21 0 16,0 0 2-16,0 0-1 15,0 0-2-15,0 0 0 16,13 27 1-16,-3-10-2 16,-2 2 0-16,2 2 0 15,-3 3-2-15,3 1 3 16,-1 1 0-16,2 3 0 15,0 2 0-15,2 0-1 16,2 4 1-16,4 1-1 0,-1-2 0 16,2-1-2-16,-3 1 2 15,-1-4-2-15,-8-2 3 16,-2-8-2-16,-6-3 2 15,0-17-1-15,-19 20 1 16,2-17 0-16,-9-5 0 16,-5 1 1-16,-8-2-1 15,-5-1 1-15,-7 3 1 16,-1 2-1-16,-3 3 1 15,4 5 0-15,4 1-1 16,7 1 1-16,7 2 0 16,7-4 0-16,9 0 0 15,5-1 1-15,12-8 2 0,0 0-2 16,0 0 1-16,-5 20-10 15,5-20-102-15,7 21-13 16,-7-21-12-16,22 10-12 16,-7-10-6-16,-8-23-6 15</inkml:trace>
  <inkml:trace contextRef="#ctx0" brushRef="#br1" timeOffset="71885">7990 6501 362 0,'0'0'152'15,"0"0"-13"-15,0 0-30 0,-10 7-31 16,10-7-41-16,0 0-27 15,0 0 0-15,-15-25-2 16,15 25-4-16,0-24 0 16,4 5-2-16,3-4 0 15,7-3-1-15,0-11-1 16,11-2-4-16,0 3 2 15,8 4-2-15,4 6-1 16,8 6 0-16,5 14 0 16,3 9 0-16,3 13-1 15,2 8 3-15,0 9-3 16,0 9 4-16,-8 10-1 15,-7 6 2-15,-7 4-2 0,-8 6 3 16,-11 5-2-16,-9 2-3 16,-10-1 5-16,-10 1-2 15,-8-5 4 1,-4-2-4-16,-9 2 6 0,-5-8-4 15,-4-6 4-15,-8-7 1 16,-2-8-1-16,-2-9 1 16,-3-13 0-16,1-9 1 15,-2-11-1-15,1-11 0 16,1-10 1-16,3-4-1 15,6-12 2-15,5-6-2 16,6-6 0-16,4-12 4 16,9-2-7-16,3-6 4 0,8-7-6 15,6-2 4 1,6 3-5-16,5 1 3 15,4 4-4-15,5 6-2 16,8 3 3-16,3 10-3 0,5 8 2 16,3 2-2-16,3 10 1 15,7 6-1-15,3 10-1 16,7 11 1-16,-2 10 0 15,4 9 0-15,4 15-1 16,-3 9 2-16,1 9-2 16,1 8 3-16,-8 7-3 15,-2-1 3-15,-8 7-3 16,-12-1 4-16,-6 3 0 15,-13-1-5-15,-1-4 6 16,-19 7-3-16,-6-4 6 16,-10-5-5-16,-10-1 6 15,-4-5-5-15,-9-12 5 0,-5-6 1 16,-5-11 0-16,-1-14-1 15,1-11 0-15,0-9 0 16,4-13 0-16,1-6 0 16,1-7 2-16,9-6-3 15,4-2 2-15,2-4-3 16,6-1 1-16,5-4 4 15,4-6-5-15,7-2 3 16,3 0-6-16,6-3 5 16,8-2-5-16,8 4 4 15,6-2-3-15,5 10-3 16,10 1 2-16,8 0-1 15,8 6 1-15,6 4-2 0,10 6 0 16,1 9 0-16,4 14-2 16,-2 7 1-16,-3 16-1 15,-5 11 1 1,-2 13-1-16,-9 12 1 0,-5 8-1 15,-5 8 2-15,-5 5 1 16,-12 3-3-16,-7 3 4 16,-6 3-2-16,-12-1 4 15,-8-5-4-15,-14-8 6 16,-8-3-5-16,-11-12 6 15,-5-14 1-15,-3-13-2 16,-4-14 3-16,1-10-2 16,4-9 0-16,0-14 2 0,5-10-2 15,6-10 0 1,8-3 5-16,3-10-7 15,10-3 5-15,1-10-6 16,12-1 3-16,5-1-3 0,10-2 2 16,8-1-4-16,12 2-2 15,3 5 2-15,8 16-5 16,13 15 4-16,5 9-3 15,4 23 1-15,3 8 0 16,2 18 1-16,-3 14-1 16,-4 12-1-16,-8 11 4 15,-2 9-2-15,-15 6-3 16,-10 4 5-16,-10 5-4 15,-12-1 4-15,-10-3-2 16,-13-9 5-16,-9-5-4 16,-13-17 5-16,-6-10 1 15,-4-14-1-15,-2-10 1 0,1-12 0 16,1-9 0-16,3-11 1 15,8-9-2-15,5-11 2 16,11-3 3-16,2-16-5 16,12-4 4-16,8-13-6 15,7-6 2-15,7-2-3 16,10 7 1-16,8 13-5 15,6 9-1-15,12 24 2 16,8 17-2-16,3 22 1 16,2 16 0-16,4 22-1 15,-4 13 4-15,-3 1 0 16,-9 9-5-16,-10-7 4 0,-15 1-3 15,-11-8 5-15,-10 0-4 16,-15-17 6-16,-10-7-6 16,-9-6 6-16,-6-16 0 15,-5-9-1-15,-1-4 2 16,-1-11 1-16,3-11 6 15,4-6-8-15,8-9 6 16,4-7-6-16,11-5 4 16,8-7-2-16,11-6 1 15,8 5-6-15,5 0-2 16,13 10 0-16,4 16-1 15,8 18 0-15,2 9 1 16,6 22-2-16,-4 19 2 0,-1 13-1 16,-5 11-3-16,-5 6 7 15,-12-4-5 1,-8 1 6-16,-11-5-5 15,-11-9 6-15,-13-7-5 0,-7-14 7 16,-8-13-1-16,-8-13 0 16,0-10 0-16,-4-17-1 15,6-10 6-15,-1-12-6 16,9-10 5-16,6-9-6 15,12-6 4-15,7-3-5 16,8 0 3-16,11 3-3 16,9 19-5-16,15 20 1 15,5 22 0-15,9 21 0 16,4 26 0-16,3 24 0 15,-2 19-3-15,-6 7 5 16,-7 5-2-16,-10-4 4 16,-12-12-3-16,-11-9 5 0,-12-13-5 15,-14-14 6-15,-6-11-2 16,-10-16 2-16,-2-9 0 15,-6-9 1-15,-1-13-1 16,1-6-2-16,4-9 8 16,6-10-7-16,5-4 7 15,12-8-8-15,5-1 4 16,14-7-5-16,11 4 4 15,14 2-4-15,4 8-5 16,6 13 1-16,13 15 0 16,0 19 0-16,0 12-1 15,0 17 0-15,-8 15 2 16,-7 18-1-16,-7 4 5 0,-13 4-2 15,-13-2-3-15,-9-1 5 16,-12-7-3-16,-7-8 5 16,-8-8-6-16,-6-16 7 15,-4-5-7-15,0-15 7 16,6-9 0-16,1-14 1 15,8-7 4-15,4-14-6 16,13-6 5-16,4-8-7 16,10 0 6-16,10-2-8 15,4 2 4-15,13 8-6 16,4 11-2-16,8 20 2 15,1 14-1-15,6 15-1 16,-3 21 2-16,2 15 0 0,-9 11-5 16,-4 6 7-16,-11 6-4 15,-8-11 5 1,-13 3-4-16,-11-14 6 15,-11-9-6-15,-11-11 5 0,-3-15 2 16,-10-10 0-16,0-13 0 16,-1-12 1-16,5-9 5 15,6-10-7-15,4-11 5 16,10-9-4-16,10-1 3 15,10-6-6-15,5 4 3 16,16 2-5-16,4 11-2 16,7 19 0-16,6 10 0 0,3 22 0 15,0 19 0 1,-4 15 0-16,0 14-3 15,-10 7 6-15,-8 3-4 16,-6-4 6-16,-11-2-4 16,-6-9 5-16,-12-6-5 0,-7-6 5 15,-6-10 0-15,-4-7 0 16,-4-6 0-16,3-10 1 15,-2-7 0-15,6-9 2 16,8-9 3-16,-1-10-7 16,13-7 7-16,4-9-5 15,8-7 3-15,6-2-7 16,7-2 5-16,9 7-7 15,5 10-1-15,6 12 3 16,2 17-4-16,4 17 1 16,0 14 0-16,-4 16 1 15,-7 11 2-15,-4 2-2 0,-9 0 4 16,-8-7 0-16,-4-1 1 15,-11-9 0-15,-2-9 1 16,-8-8 1-16,-1-7-2 16,-3-11-1-16,-4-7 2 15,-1-7-1-15,5-9-1 16,1-8 0-16,8-10-1 15,2 4-1-15,7-2-1 16,7 3 3-16,8 7-5 16,6 16 0-16,6 6 2 15,5 20 0-15,6 9-1 16,1 16 0-16,1 5 2 15,-4 14-2-15,-3 0 4 0,-6-2 0 16,-7-7 0-16,-7-6 0 16,-8-8 0-16,-7-8-1 15,-6-8 3 1,-9-17-2-16,-3-9 1 0,-5-8-1 15,1-10 0-15,-1-8 1 16,2-9 0-16,5-7 1 16,8 1-5-16,10 7 4 15,5 9-5-15,11 12 2 16,5 19-2-16,9 22 0 15,0 18-1-15,2 21 1 16,-6 14 3-16,2 3-2 16,-9 3-3-16,-7-1 5 0,-3-13-3 15,-12-13 5 1,-3-10-6-16,-11-23 7 15,-2-11 0-15,-7-16-2 16,-3-10 7-16,1-11-6 0,-1-6 5 16,6-5-5-16,2-1 3 15,11-1-5-15,7-1-1 16,10 1 2-16,12 10-3 15,8 2 1-15,5 12-3 16,4 10 2-16,1 13 0 16,0 21-1-16,-5 14 1 15,-11 18-1-15,-6 9 3 16,-18 9 0-16,-3-6-3 15,-8-1 4-15,-10-12-4 16,2-17 7-16,-6-17 1 16,3-18-1-16,3-9 0 15,4-17-1-15,5-3 5 0,6-7-6 16,5 0 4-16,6 5-6 15,2 6-4-15,5 14 3 16,-7 14-2-16,19 17 1 16,-8 13-5-16,-2 7 7 15,-3 4-5-15,-1-1 6 16,-3-6-3-16,-2-6 5 15,0-10-6-15,0-18-42 16,-5 16-91-16,5-16-8 16,0 0-3-16,0 0-10 15,0 0-3-15</inkml:trace>
  <inkml:trace contextRef="#ctx0" brushRef="#br1" timeOffset="76077">7830 9920 552 0,'0'0'148'16,"-10"10"-3"-16,10-10-54 15,0 0-83-15,-15-21-2 16,7 1 0-16,3 1-3 16,1-10-1-16,4 3-1 15,4-2-1-15,6-4-1 16,2-6 0-16,5 1-1 0,8-5 0 15,3 3-2-15,11 2 1 16,3 7-2-16,8 9 0 16,11 18 0-16,0 18 0 15,7 16 0-15,-4 17-1 16,-1 15 3-16,-6 15-2 15,-7 12 4-15,-13 5-3 16,-13 4 5-16,-15 2-2 16,-12-9 2-16,-16-1 5 15,-13-8-3-15,-17-8 5 16,-8-22-4-16,-9-15 5 15,-10-14-5-15,-1-22 6 16,1-14-3-16,1-15-7 0,5-14 5 16,6-11-6-16,9-10 5 15,6-2-4 1,13-6 2-16,10-7-4 15,8 1 2-15,15 2 2 0,11-3-3 16,14 4 3-16,10 0-4 16,17 7 0-16,9 6-1 15,6 9-1-15,9 16-1 16,0 20 0-16,2 15-1 15,-4 20 0-15,-4 20 1 16,-10 22 0-16,-10 14 1 16,-10 12 0-16,-11 9 3 15,-10-1-1-15,-13 1 4 16,-11 1 2-16,-10-9-2 15,-14-8 5-15,-7-13-4 16,-11-10 5-16,-6-19-4 16,-2-13 5-16,-2-14-6 0,-1-16 2 15,5-20 0-15,6-12-6 16,8-12 5-16,0-11-4 15,8-10 3-15,5-4-5 16,9-7 3-16,8-6-3 16,9 5 1-16,7 1 3 15,12 1-3-15,12-1-1 16,14 7-1-16,11 12 1 15,14 9-2-15,8 21-1 16,3 13-2-16,2 25 1 16,0 20 0-16,-8 17 1 15,-5 23 1-15,-7 15-2 16,-14 9 4-16,-8 3-2 0,-15 2 6 15,-14 5 2-15,-11-7-3 16,-16-8 5-16,-10-8-3 16,-15-18 6-16,-15-7-5 15,-9-15 5-15,-2-13-6 16,-6-16 0-16,-1-9 2 15,2-13-1-15,3-10 1 16,6-10-6-16,9-7 4 16,6-12-6-16,10-3 7 15,8-9-5-15,9-9 3 16,13-6-6-16,5-4 3 15,12-3 3-15,12-5-4 16,10 7 2-16,14 3-4 0,7 11 1 16,12 16-3-16,9 20 4 15,3 15-4 1,1 21 1-16,-1 15 0 15,-4 22 0-15,-8 15 1 0,-7 16 0 16,-14 12 3-16,-10 8-4 16,-14 5 5-16,-15 4 3 15,-13-1-2-15,-14-7 5 16,-16-7-3-16,-13-8 5 15,-12-17-3-15,-6-17 5 16,-6-11-5-16,-3-17 0 16,0-20 0-16,7-14-5 0,7-19 5 15,7-14-5 1,5-15 4-16,12-15-4 15,8-6 1-15,11-9-2 16,9-1 2-16,14 2 0 0,12 3-2 16,14 6 1-16,12 10-3 15,17 13-1-15,12 18-2 16,9 18 1-16,13 21-2 15,-2 15 2-15,-1 19 0 16,-3 14-1-16,-10 12 1 16,-9 16 1-16,-15 7 2 15,-15 9-2-15,-17 4 6 16,-16 3-4-16,-15-2 2 15,-16-1 5-15,-12-7-2 16,-15-13 5-16,-16-13-3 16,-4-18 5-16,0-14-6 15,-4-20 3-15,6-12 0 0,6-19-6 16,11-11 4-16,10-18-5 15,13-8 3-15,13-14-5 16,12-10 3-16,13-6 1 16,11 1-4-16,13 3 3 15,8 9-3-15,12 20-1 16,11 17-2-16,11 25 1 15,0 20-1-15,4 25-1 16,-2 15 1-16,-3 15-1 16,-4 18 1-16,-10 0 1 15,-14 10 3-15,-16 0-2 16,-17-4 5-16,-8 2 3 15,-22-3-3-15,-10-11 4 0,-15-10-2 16,-8-17 4-16,-8-15-4 16,-1-14 6-16,0-16-4 15,3-19-7 1,8-17 5-16,9-9-5 0,5-18 4 15,12-12-5-15,12-12 3 16,13-4-4-16,7-1 0 16,13 1 4-16,11 11-5 15,9 21 2-15,13 18-3 16,6 22 1-16,7 29-1 15,0 27 0-15,2 17 1 16,-4 19-2-16,-7 10 5 16,-10 1-3-16,-14-1 6 0,-15 0-3 15,-12-6 3 1,-18-16-1-16,-7-4 2 15,-18-14-2-15,-2-12 3 16,-12-18-1-16,1-8 1 0,3-15 0 16,2-17 0-16,5-14 1 15,13-14-2-15,4-13 1 16,11-10-4-16,12-4 2 15,12 1-4-15,6 6 1 16,13 15-4-16,11 25 1 16,6 27 1-16,7 27-3 15,2 25 3-15,-1 26-2 16,-2 10 2-16,-10 9-1 15,-7-1 4-15,-13-12-1 16,-12-9 2-16,-9-15-1 16,-15-13 2-16,-9-16 1 15,-8-11 0-15,-9-12 0 0,-3-7-1 16,0-12 1-16,-3-7-1 15,4-13 2-15,8-9-2 16,5-4 0-16,9-8-2 16,10 2 2-16,10-2-3 15,9 11 1-15,11 9-3 16,10 14 0-16,10 23-2 15,5 19 1-15,3 20 0 16,-2 11 0-16,-2 17 1 16,-9 9 1-16,-9 2 2 15,-12-5-2-15,-13 1 4 16,-12-11-3-16,-12-4 4 15,-7-8-1-15,-7-9 1 0,-2-9-2 16,-5-11 4-16,0-7-1 16,10-14 1-16,3-9-1 15,6-18-1 1,5-13 2-16,9-15-5 0,5-6 3 15,12-8-4-15,7-4 2 16,10 4-5-16,3 13 3 16,9 11-3-16,7 20 0 15,5 22-1-15,3 26 1 16,-4 18 0-16,-5 20 0 15,-8 9 5-15,-11 13-4 16,-10-1 3-16,-17-2 0 0,-7-10 3 16,-13-8-2-16,-3-13 2 15,-9-16-2 1,-4-8 2-16,-3-19 1 15,4-17 0-15,6-16 0 16,-1-13-3-16,8-8 4 0,6-17-4 16,7-7 2-16,7 1-4 15,14-2 3-15,7 12-5 16,10 15 2-16,11 15-3 15,4 20 0-15,4 31 0 16,2 21 0-16,-1 23-1 16,-6 16 1-16,-9 7 3 15,-10 2-1-15,-11-5 4 16,-9-7-2-16,-11-19 3 15,-7-13-1-15,-6-16 2 16,-5-18-2-16,-4-16 1 16,-2-14 1-16,4-13-3 0,1-12 3 15,6-10-2-15,7-8 1 16,1-3-2-16,16-2 2 15,5 7-3-15,10 12-1 16,13 16-1-16,3 21-1 16,6 18-1-16,4 21 0 15,-2 21 0-15,2 17-1 16,-6 4 3-16,-6 7-1 15,-9-7 4-15,-6-3-2 16,-9-14 2-16,-6-14 0 16,-5-16 1-16,-5-16 0 15,-4-11-1-15,-2-17 1 16,1-9-2-16,-6-10 2 0,11-5-1 15,-1-10 0-15,9 1-2 16,6-6 3-16,10 7-4 16,4 8 2-1,12 13-2-15,7 18-1 0,5 23-1 16,-3 22 1-16,-1 18 1 15,-4 18-2-15,-3 13 3 16,-10 7-3-16,-8 0 5 16,-10-6-2-16,-10-11 3 15,-6-11-1-15,-10-11 2 16,-4-13-1-16,-5-15 1 15,-4-12 0-15,-4-12 2 16,5-17-1-16,1-9-1 0,6-12 1 16,7-6-2-1,5-8 2-15,12-2-4 16,8-7 2-16,11 8-5 15,7 2 2-15,12 13-3 0,13 12 0 16,4 19 0-16,10 21-1 16,-6 13 2-16,-1 23-1 15,-8 15 2-15,-8 12-1 16,-10 12 3-16,-13 4-2 15,-14-6 4-15,-11-2-2 16,-13-7 2-16,-7-13 4 16,-5-9-2-16,-9-13-2 15,1-12 0-15,-3-17 2 16,0-13 0-16,3-12 0 15,7-14-2-15,5-18-3 16,8-9 2-16,9-5 2 16,7-10-2-16,11 0 1 0,12-3-4 15,11 6 2-15,9 19-5 16,12 10 3-16,8 15-1 15,9 26-1-15,1 22-2 16,1 20 0-16,-6 20 3 16,-4 14-2-16,-11 10 5 15,-17 10-4-15,-14 5 5 16,-15-7 3-16,-14-6-2 15,-15-15 4-15,-11-3-3 16,-9-18 4-16,-4-11-4 16,-7-17 6-16,3-12-6 15,4-17 2-15,3-11 0 16,12-16-6-16,3-14 4 0,11-14-5 15,6-12 4-15,8-11-4 16,14-3 3-16,7-5-5 16,11-3 3-1,12 13 2-15,8 17-5 0,13 15 1 16,9 25-1-16,7 27-1 15,0 22 1-15,0 28-2 16,-4 19 2-16,-10 16-1 16,-11 6 4-16,-19 7 3 15,-14 3-2-15,-18-5 4 16,-11-3-2-16,-16-12 4 15,-7-12-4-15,-12-11 5 0,0-15-4 16,-2-18 0-16,0-17 1 16,3-22 1-1,10-17 0-15,7-15-2 16,9-12 2-16,9-12-13 15,8-6-127-15,13-1-16 0,19 8-5 16,11 2-14-16,10 13 0 16</inkml:trace>
  <inkml:trace contextRef="#ctx0" brushRef="#br1" timeOffset="89115">7735 4984 357 0,'0'0'142'16,"0"0"-31"-16,0 0-23 0,-15-10-23 15,15 10-12-15,0 0-37 16,-10-8-9-16,10 8-3 15,-5-19-2-15,8-1-1 16,2-2-1-16,1-9 2 16,4-7-1-16,2-1 1 15,6 1-2-15,2 0 2 16,2 11-1-16,4 4 1 15,-5 16-1-15,6 11-1 16,-4 9-1-16,-2 16-1 16,-5 7 1-16,-3 11-1 15,-5 1 1-15,-16 16-3 16,2-3 4-16,-10 9-3 0,-4-2 4 15,-5 5-3-15,-3-3 3 16,0-7-3-16,1-1 3 16,4-13-2-16,3-9 2 15,6-12-2-15,3-10 2 16,11-18 0-16,0 0 0 15,0 0-1-15,12-22 0 16,9 3 1-16,4-7-1 16,3 2 1-16,4-1-1 15,6 6-1-15,1 3 1 16,-1 3 0-16,-3 6 0 15,1 4 1-15,-5 3-1 16,-4-2 0-16,-5 2 0 0,-3-1 0 16,-4-6-36-16,-4-1-73 15,-11 8-25-15,13-15-9 16,-13 15 0-16,3-24-6 15</inkml:trace>
  <inkml:trace contextRef="#ctx0" brushRef="#br1" timeOffset="89642">8222 4788 544 0,'7'-21'146'0,"-7"21"-22"16,12 0-91-16,-9 17-30 0,0 13 1 15,2 17-3-15,4 8 2 16,-1 10-5-16,4 3 4 15,3 2-5-15,-3-10 4 16,1-8-4-16,-2-8 3 16,-4-17 0-16,0-12 0 15,-7-15-1-15,0 0 0 16,-7-38 2-16,0 3 3 0,2-12-2 15,0-7-1 1,7-4 1-16,4-6-2 16,10 3 5-16,4 1-5 15,8 3 3-15,6 15-7 0,7 16 6 16,3 6-2-16,-2 19 0 15,-2 12 1-15,-4 17-2 16,-8 9 1-16,-6 12-3 16,-5 7 2-16,-10 9-3 15,-1 0 5-15,3 0-5 16,-6-3 6-16,6-2-4 15,2-13 5-15,-3-11-2 16,6-15-1-16,-1-10-112 16,-2-4-21-16,-11-7-8 15,17-17-6-15,-14 3-7 16</inkml:trace>
  <inkml:trace contextRef="#ctx0" brushRef="#br1" timeOffset="90935">7535 11439 215 0,'-3'23'127'16,"-4"-9"-7"-16,7-14-28 15,-10 18-6-15,10-18-12 16,-15 13-17-16,15-13-13 0,-14 2-30 16,14-2-4-16,0 0-3 15,0 0-2-15,-4-18-2 16,4 18-1-16,9-26-3 15,0 5-2 1,1 0 1-16,4-3-2 0,5 1 3 16,2-2-3-16,3 4 2 15,6 5 0-15,2 8 1 16,1 6 0-16,2 7 1 15,-2 7 2-15,1 4-3 16,-6 5 2-16,-3 11 0 16,-7 2-1-16,-5 9 1 15,-3 4 0-15,-8 3 0 0,-2 10-2 16,-7 7 3-16,-5 1-1 15,-5-3 2 1,-8 3-3-16,-3-7 2 16,-5-2-1-16,1-9 1 0,-1-9-1 15,-1-14 0-15,7-4-1 16,5-5 2-16,7-7 0 15,15-11-1-15,0 0 0 16,0 0 0-16,14-18 0 16,8 7-1-16,7 0 0 15,9-1-1-15,-2 6-1 16,3 4-1-16,3 4 1 15,-2 1 1-15,-5 7-2 16,-2 0 2-16,-5-2 0 16,-6-2 1-16,-6-1 0 15,-3-3 0-15,-13-2-3 16,0 0-72-16,0 0-41 0,0 0-17 15,0 0 0-15,-18-12-6 16,18 12 0-16</inkml:trace>
  <inkml:trace contextRef="#ctx0" brushRef="#br1" timeOffset="92183">8129 11624 325 0,'4'-18'137'15,"-4"18"-23"-15,0 0-16 16,11-14-13-16,-11 14-29 16,0 0-47-16,18 24-3 15,-12 4-2-15,5 9-1 16,0 5-1-16,0 8-1 15,1 6 0-15,0 5 0 16,3-7-1-16,-5-2 2 16,0-12-1-16,-1-7 1 0,-3-11-2 15,-2-7 0-15,-4-15 0 16,0 0 0-16,0-19-1 15,-2-3 1 1,-3-10 0-16,4-2-1 0,1-8 1 16,1-7 0-16,2-3 0 15,3-1-2-15,5-9 2 16,5 8-3-16,6 2 1 15,9-3-1-15,4 13 0 16,4 10-2-16,4 7 2 16,3 17 0-16,-3 13 0 15,-4 13-1-15,-1 14 2 16,-9 19 2-16,-4 10-1 0,-3 7 2 15,-8 7-2 1,1 0 3-16,-2-6-2 16,2-8 5-16,-2-10-4 15,1-7 2-15,-6-13-3 0,1-10-37 16,-9-21-94-16,0 0-2 15,0 0-7-15,12-11-10 16,-12-9-1-16</inkml:trace>
  <inkml:trace contextRef="#ctx0" brushRef="#br2" timeOffset="107952">18256 7931 279 0,'-11'-2'139'15,"11"2"-23"-15,-14-1-32 16,14 1-31-16,-13-4-47 16,13 4 2-16,-15-13-1 15,15 13 1-15,-11-26-1 16,11 4-1-16,3-4 1 15,2-5-2-15,5-6-5 16,5-2 0-16,5-2-3 16,6-1 2-16,9 0-5 15,6-2 4-15,7 5-5 16,8 2 7-16,5 11-1 15,8 9 1-15,1 11 0 0,8 8 1 16,3 7 0-16,-2 12-1 16,-1 10 1-16,-1 7-2 15,-3 7 2-15,-8 13-3 16,-9 6 4-16,-7 12-4 15,-4 8 4-15,-15 9-4 16,-6 6 4-16,-12 3-5 16,-11 2 4-16,-6 1-4 15,-14-6-1-15,-11-1 3 16,-13-7-3-16,-11-9 3 15,-11-9-2-15,-10-11 3 16,-6-13-1-16,-3-14 2 16,-3-15 1-16,3-14-1 0,-2-15 3 15,2-11-2-15,8-16 0 16,2-6 1-16,5-8 1 15,7-12 0-15,5-1 1 16,7-8-1-16,8-2 0 16,7 0-2-16,6-10 3 15,8 0-1-15,8 2-3 16,8-2 1-16,12 2 0 15,3-2-1-15,9 9-4 16,12 2 3-16,7 7-5 16,8 10 3-16,10 8-3 15,8 11 3-15,5 9-6 16,7 12 6-16,6 9 0 0,-3 11 2 15,0 8-1-15,1 11 1 16,-2 8 4 0,-2 11-6-16,-5 5 5 15,-4 15-6-15,-7 11 4 0,-8 7-4 16,-10 8 5-16,-9 5-5 15,-16 2 1-15,-18 4 1 16,-17-2-2-16,-16-7 3 16,-15-5-1-16,-14-5 0 15,-16-10-1-15,-10-16 2 16,-2-6-1-16,-9-17 1 15,6-9 2-15,0-18-1 0,4-16 1 16,9-9 3 0,7-19 1-16,5-11-2 15,12-15 1-15,10-6-2 16,7-12 3-16,11-13-2 15,3-6 0-15,13-10-3 0,10 0 0 16,9-2 0-16,11 2-5 16,10 7 4-16,8 6-6 15,11 16 5-15,12 18-4 16,9 17 4-16,10 15-6 15,7 15 6-15,4 13 0 16,5 15 0-16,-3 10 2 16,6 12-2-16,-11 10 2 15,-4 12-1-15,-12 12 3 16,-7 17-5-16,-13 6 4 15,-11 14-4-15,-18 12 3 16,-14 2-3-16,-14-5 0 0,-14-2 1 16,-15-9 0-16,-13-14 1 15,-13-11-2-15,-7-15 2 16,-6-18-2-16,-4-20 3 15,1-8 0-15,0-19 0 16,3-12 2-16,3-11-3 16,9-14 4-16,0-9-4 15,9-4 5-15,5-8-2 16,9-6 1-16,8 0-3 15,8-2 1-15,10-4 1 16,10 1-3-16,11-4 4 16,12-4-2-16,16-1 0 15,17-1-4-15,9 3 2 0,14 4-4 16,10 11 4-16,4 18-3 15,6 18 1-15,-2 21-4 16,-7 27 5 0,-5 17 1-16,-10 27-2 0,-12 23 4 15,-12 13-4-15,-6 8 5 16,-17 12-4-16,-13 2 3 15,-12-2-3-15,-20-9-1 16,-14-8 3-16,-14-15-2 16,-15-16 1-16,-11-11-3 15,-11-18 3-15,-4-13-3 16,-4-16 3-16,0-11-1 15,2-13 2-15,6-12 3 0,6-11-1 16,8-13 5 0,10-5-5-16,12-20 5 15,12-14-3-15,14-11 2 16,10-17-3-16,14-9-2 0,14-3-1 15,10-3-7-15,13 11 7 16,9 11-8-16,16 21 5 16,10 26-4-16,8 22 3 15,4 27-4-15,10 26 5 16,1 14 6-16,0 15-5 15,-5 19 3-15,-12 5-3 16,-12 10 4-16,-13 8-4 16,-16 2 3-16,-19 6-3 15,-18-3-1-15,-18 1 1 16,-14-7 2-16,-14-9-1 15,-15-11 0-15,-8-10 0 16,-8-13 0-16,-1-18 1 0,-2-9-2 16,0-21 0-16,4-9 2 15,5-13-1-15,7-9 1 16,11-13 0-16,7-7 1 15,7-11 1-15,15-4 0 16,7-9 2-16,10-8-2 16,9-12 1-16,15 4-7 15,17-2 4-15,15 2-5 16,12 16 3-16,12 16-4 15,14 21 4-15,8 19-5 16,3 34 4-16,2 18 5 16,-6 22-4-16,-10 21 4 15,-11 16-4-15,-12 3 4 0,-15 13-5 16,-17 7 3-16,-18 0-4 15,-20-1 1-15,-18-4 1 16,-13-8-1 0,-15-15 2-16,-12-16-3 0,-7-16 4 15,-4-20-3-15,-4-23 4 16,4-15-1-16,0-16-2 15,6-14 5-15,6-18-3 16,8-11 3-16,12-13-3 16,9-16 3-16,15-10-3 15,13-8 0-15,17-4 1 16,13 7-6-16,17 7 4 15,9 19-3-15,14 24 3 0,10 28-2 16,6 31 4 0,5 27-3-16,-2 34 0 15,-3 20 4-15,-8 21-4 16,-13 12 3-16,-12 5-4 0,-21 1 4 15,-16-5-5-15,-18-10 3 16,-17-14-1-16,-18-17-2 16,-10-17 3-16,-8-18-4 15,-4-17 5-15,-3-16-2 16,0-16 0-16,-1-12 4 15,9-14-2-15,5-13 4 16,6-13-2-16,10-10 3 16,9-11-3-16,15-6-1 15,11-9 1-15,21-6-2 16,19 3-1-16,14 5-4 15,14 23 4-15,11 16-4 0,10 32 3 16,-1 25-1-16,-3 32 1 16,-6 23-2-16,-15 28 1 15,-13 14 5-15,-16 16-6 16,-17-1 5-16,-17-5-6 15,-16-9 5-15,-13-7-1 16,-11-12 1-16,-9-17-1 16,-6-22 0-16,-5-16-1 15,-2-18 2-15,-1-14 1 16,3-20 0-16,8-11-1 15,8-12 1-15,7-15 0 16,10-13 0-16,14-8 3 16,13-11-3-16,18-8 0 0,15 4-6 15,15 3 4-15,13 17-5 16,14 25 4-16,5 33-3 15,4 30 3-15,-1 39-3 16,-9 34 1-16,-10 25 5 16,-17 21-5-16,-15 7 5 15,-19 1-2-15,-17-8 0 16,-15-18-1-16,-14-18 0 15,-10-25 3-15,-10-20-4 16,-8-18 4-16,3-22-1 16,-6-20-2-16,8-10 5 15,2-15-4-15,6-15 4 16,10-7-3-16,8-14 4 0,14-11-3 15,14-4-2-15,12-4 4 16,14-2-4 0,15 2 1-16,16 13-5 15,10 16 4-15,10 20-3 0,11 31 3 16,0 25-1-16,3 28 0 15,-6 23-1-15,-13 26 1 16,-11 14 4-16,-17 12-6 16,-12 3 6-16,-24-7-4 15,-19-4-1-15,-16-14 3 16,-15-12-2-16,-13-13 1 15,-12-18-2-15,-11-18 4 16,-1-10-3-16,2-16 1 16,2-15 4-16,8-9-3 15,8-18 5-15,11-5-2 16,17-20 3-16,14-8-4 15,17-9 0-15,12-15 1 0,16-3-2 16,14-2-2-16,15 12-6 16,15 15 4-16,5 27-3 15,1 29 3-15,4 27-2 16,-7 33 1-16,-10 23 1 15,-13 19 0-15,-14 15 4 16,-14-2-4-16,-16-3 3 16,-16-5-3-16,-13-15 2 15,-14-8 1-15,-5-15 0 16,-10-13-2-16,-1-17 2 15,-2-13 0-15,3-12 2 16,3-15 0-16,13-14 0 16,8-16 0-16,8-11 0 0,13-12 1 15,9-4-2-15,13-9 0 16,9 4-4-16,15 7 1 15,5 13-2-15,8 25 1 16,4 27-1-16,0 27-1 16,-1 27 2-16,-7 33-1 15,-10 9 3-15,-13 13-3 16,-10 7 5-16,-13-11-3 15,-9-9-1-15,-12-17 2 16,-5-19 2-16,-8-22-2 16,-1-16 1-16,-2-21 1 15,4-15 1-15,2-18-1 16,9-15 2-16,4-9-3 0,6-16-1 15,13-10 3-15,6 0-4 16,8 4 2 0,7 9-1-16,6 18-1 15,5 22-1-15,0 27 0 0,4 32 0 16,-3 26-1-16,-2 20 3 15,-6 21-3-15,-3 9 1 16,-7-2-1-16,-6-6 4 16,-6-9-2-16,-9-19 2 15,-6-17-1-15,-6-15 2 16,-6-25-1-16,-1-15 0 15,0-16 1-15,0-13-2 0,3-19 2 16,6-8-1 0,10-6 1-16,6-10-2 15,11 2 2-15,7 6-1 16,9 11-1-16,4 23-2 15,8 25 2-15,0 24-1 0,3 29-1 16,-3 23 1-16,-5 22-1 16,-1 12 0-16,-7 1 0 15,-6-2 3-15,-8-11-3 16,-7-14 2-16,-7-21 0 15,-6-25 0-15,-4-17 0 16,-5-17 1-16,-3-19 0 16,-4-9-2-16,0-13 3 15,2-12-3-15,5-2 3 16,4 1-3-16,8-6 4 15,7 8-4-15,9 7 3 16,5 17-2-16,9 13 1 0,5 27-1 16,1 24-1-16,2 17 0 15,-4 18-1-15,-3 21 3 16,-4 7-4-16,-5 0 4 15,-8-7-2-15,-1-16 3 16,-6-15-2-16,-6-15 2 16,-4-28-1-16,-3-23 0 15,-4-17 1-15,-3-23-4 16,0-11 2-16,1-7-1 15,-1-7 1-15,5 1 1 16,4 8 0-16,6 8 0 16,6 17 0-16,7 17 1 15,6 24-1-15,7 25 0 0,6 27 1 16,2 18-2-16,2 13 0 15,1 13 0-15,-4 8-1 16,-4-6 2 0,-6-8-1-16,-7-16 0 0,-9-16-2 15,-5-19 0-15,4-29 1 16,-27 1 0-16,8-22 1 15,-1-19-1-15,0-14 1 16,1-8-1-16,2-11 2 16,5-4-2-16,7-1 3 15,7 5-1-15,7 5 0 16,8 17-1-16,5 17 1 15,5 24-1-15,5 25 0 0,3 26 0 16,-6 22-2 0,-1 13 1-16,-6 12-1 15,-4-4 3-15,-8-6-3 16,-6-5 4-16,-11-18-2 0,-4-17 2 15,-10-16-2-15,0-17 1 16,-4-11 0-16,-3-14 0 16,1-4-1-16,-1-15-1 15,2-8 1-15,7-12-1 16,-2-2 4-16,6-9-3 15,8 0 2-15,7-1-1 16,7 4 0-16,8 12 0 16,7 13 1-16,6 16-2 15,6 26-2-15,4 19 1 16,-3 22-1-16,-2 11 0 15,-5 19 1-15,-5 7 0 16,-5 5 0-16,-7-5 1 0,-11-5-2 16,-9-7 5-16,-8-15-4 15,-4-12 3-15,-3-15-2 16,-7-9 1-16,-2-14-1 15,-1-9 1-15,0-11 1 16,2-7-2-16,3-12 2 16,4-7-3-16,6-9 1 15,2-4-1-15,7-7 3 16,3 0-3-16,7-3 2 15,6 5-2-15,6-1 1 16,6 12 2-16,7 10-1 16,7 8 1-16,4 15-2 15,8 14-1-15,4 15 1 0,-2 11 0 16,0 21-1-16,1 10-1 15,-6 9 1 1,-6 8-1-16,-10 2 1 16,-9 4 1-16,-10-2-2 0,-12-7 2 15,-9-9-2-15,-11-7 4 16,-11-8-3-16,-7-11 2 15,-6-14-2-15,-4-9 2 16,-1-15 0-16,-2-6-1 16,7-13 1-16,1-9-2 15,9-13 2-15,4-5-1 16,11-14 3-16,5-6-3 0,10-9 3 15,13-6-2 1,10-5 1-16,12 4-5 16,8 10 3-16,9 15-3 15,11 21 3-15,8 23-2 16,4 30 1-16,-1 30-2 0,-1 27 1 15,-9 22 5-15,-8 17-5 16,-11 6 5-16,-17 5-4 16,-13-2 2-16,-17-15-2 15,-15-10-1-15,-12-16 3 16,-10-15-3-16,-7-20 4 15,-7-18-4-15,-1-13 3 16,2-16 0-16,2-9 0 16,8-13 4-16,8-11-5 15,5-8 4-15,11-7-3 16,7-6 3-16,14-11-3 15,7-5 0-15,12 2 1 0,8-4-5 16,13 6 4-16,11 7-4 16,10 17 2-16,6 25-2 15,5 24 1-15,2 20-1 16,-5 27 1-16,-5 22 2 15,-13 15-2-15,-12 12 3 16,-17 3-1-16,-12 2-1 16,-17-14 0-16,-16-13-1 15,-11-13 3-15,-9-16-4 16,-10-26 4-16,-5-16-1 15,1-20-1-15,-2-16 4 16,3-15-2-16,10-17 3 16,8-9-4-16,9-13 3 0,14-12-3 15,12 1 2-15,18-12 1 16,16 4-7-16,15 0 5 15,11 15-5 1,13 14 6-16,6 26-5 0,7 29 3 16,1 31-3-16,-6 33 2 15,-8 27 2-15,-13 28-3 16,-13 21 5-16,-17 7-6 15,-15 6 5-15,-16-10-2 16,-11-11 0-16,-13-18 0 16,-9-23 0-16,-4-21 0 15,-3-24 1-15,1-22 0 16,1-15 0-16,3-19-2 0,6-9 3 15,5-11-3 1,6-12 3-16,5-2-1 16,8-7-2-16,7-1 2 15,9 0-1-15,9 10 2 0,10 7-3 16,9 14 2-16,8 18-1 15,10 20-1-15,4 24 1 16,5 14-1-16,-4 15 0 16,-2 15-2-16,-10 8 3 15,-11 1 0-15,-13-5 0 16,-13-6-2-16,-14-11 2 15,-12-10-2-15,-7-15 2 16,-5-12 0-16,-11-17 0 16,5-13-2-16,-8-9 1 15,2-17 1-15,2-10 0 16,4-9 2-16,8-9-2 15,6-4 3-15,11 0-4 0,12 0 3 16,11 1 0-16,16 7 0 16,11 16-3-16,6 21 2 15,6 28-1-15,4 22-1 16,-4 30 2-16,-6 18-2 15,-8 17 1-15,-14 12-1 16,-6-4 4-16,-10-11-5 16,-10-19 3-16,-5-21-3 15,-7-24 3-15,-3-21-2 16,-3-18 1-16,-4-18 1 15,1-15-3-15,-2-12 3 16,4-12-2-16,4-4 3 16,4-3-1-16,8 3 1 0,7 12-5 15,9 11 4-15,8 17-3 16,6 24 4-16,3 27-2 15,2 20 0 1,0 24-1-16,-1 11-1 0,-5 16 5 16,-3 7-4-16,-6-1 5 15,-5-9-5-15,-6-11 2 16,0-10-6-16,-8-16-80 15,-5-18-48-15,4-9-4 16,-7-21-5-16,6-5-5 16,-8-22 8-16</inkml:trace>
  <inkml:trace contextRef="#ctx0" brushRef="#br2" timeOffset="128301">17957 9748 423 0,'0'0'161'0,"-14"20"-42"15,14-20-59-15,-9 1-62 16,9-1 0-16,-11-11 0 15,11 11 1-15,-2-31 0 16,9 10 3-16,1-10-2 0,13-3 1 16,0-2 2-1,5 1-2-15,6-3 1 16,4 9 0-16,0 6 0 15,1 9 0-15,-1 11 5 0,-3 11 1 16,-1 13-2-16,-10 6 1 16,-1 12-3-16,-9 7 0 15,-6 9-2-15,-7 7 0 16,-10 9-3-16,-9 4-4 15,-3 4 3-15,-6-7-3 16,-5-3 3-16,-2-7-3 16,2-7 3-16,4-16-3 15,5-13 2-15,6-8 0 16,7-12 1-16,12-6 0 15,0 0-1-15,20-21 2 16,7 10 1-16,6 3 1 16,6-2-1-16,1 4 0 0,2 6 0 15,-1 0 1-15,-2 6 1 16,-4 1 0-16,-4-2-3 15,-4-2 0-15,-5-8-4 16,1-5-85-16,-2-4-55 16,-7-9-17-16,4 3-11 15,-8-9 1-15,4 13 147 16</inkml:trace>
  <inkml:trace contextRef="#ctx0" brushRef="#br2" timeOffset="128995">18614 9602 449 0,'0'0'162'15,"0"0"-47"-15,0 0-72 0,0 0-33 16,0 0 0-16,-2 28-1 16,2 1-2-16,3 8 1 15,3 7-4-15,2 10-2 16,1 2-7-16,-1 3 3 15,1-6-3-15,-3-9 3 16,1-6-2-16,-3-14 1 16,-4-6-1-16,0-18 0 15,0 0-1-15,0 0 1 16,-13-36 1-16,8 4 0 15,5-7 2-15,3-7 0 16,6-7 2-16,6-12-1 16,7 1 2-16,8 1 1 0,9 5-1 15,9 9 2-15,2 12 0 16,6 11 5-16,-4 18 0 15,1 24-2-15,-8 10 1 16,-5 16-2-16,-10 13 0 16,-6 10-3-16,-7 5-2 15,-2-4-3-15,1 1-2 16,-4-9 1-16,4-6 1 15,-3-9 3-15,1-9-6 16,-2-12-72-16,-12-22-78 16,19 10-20-16,-15-26-4 15,14-5-1-15,-12-25 124 0</inkml:trace>
  <inkml:trace contextRef="#ctx0" brushRef="#br0" timeOffset="142257">20876 8148 343 0,'0'0'101'0,"3"21"-8"15,-3-21-18 1,-12 23-34-16,12-23-36 15,-24 16-3-15,5-9 0 16,-7-6-3-16,-7 1 0 0,-9-4-2 16,-10-2 1-16,-6-1 0 15,-12-2-1-15,-7 2 1 16,-3-3-1-16,-7 2 1 15,-1-7 0-15,-2 3 1 16,2 2 0-16,6-2 1 16,4 2 1-16,7 2 1 15,9 2 1-15,12-1 1 16,10 5 1-16,13-1 1 15,15-1 0-15,12 2-1 16,0 0-2-16,19-29-110 16,3 24-22-16,-3-5-9 15,7 10-1-15,-5-6-7 0</inkml:trace>
  <inkml:trace contextRef="#ctx0" brushRef="#br0" timeOffset="143976">20925 8074 152 0,'0'0'99'0,"0"0"-9"15,0 0-9-15,0 0-10 16,-1 16-13-16,1-16-10 16,-5 18-9-16,5-18-20 15,-6 18-18-15,6-18 2 16,0 0 0-16,0 0 2 0,0 0-1 15,0 0 1-15,0 0-2 16,12-26 0-16,-1 6 0 16,0 4-3-16,0-5 0 15,6 0 0-15,2-5-1 16,1-5 1-16,6-2 2 15,1-5 0-15,6-8 2 16,-1-6 0-16,3 2-3 16,-1 0 2-16,4-4-2 15,-3 4 2-15,0-1-5 16,1 1 3-16,1 3-4 15,1 0 4-15,-1-5 0 16,0-5 1-16,0 2-1 0,-3 3 2 16,-5 0-2-16,-2 2 3 15,-8 8-2 1,0 4 1-16,-3 9-2 15,-3-3-9-15,3 3 8 0,-1 4-7 16,-1-6 5-16,3 1-6 16,2 0 4-16,-1 4-3 15,-5 0 4-15,-2 10 5 16,-11 16-3-16,14-19 2 15,-14 19 1-15,0 0-1 16,0 0 0-16,0 0 0 16,0 0-1-16,0 0 0 15,0 0-1-15,0 0 0 16,0 0 1-16,0 0-1 15,0 0 1-15,0 0-1 16,0 0 1-16,0 0 0 16,0 0 0-16,0 0-1 0,0 0 0 15,0 0 1-15,0 0 0 16,0 0 1-16,0 0 0 15,0 0 0-15,0 0-1 16,-5 21 1-16,5-21 0 16,5 21-1-16,-5-2 2 15,0 4 5-15,-3 8-5 16,3 8 4-16,0 1-3 15,3 11 3-15,0 6-3 16,5-2 3-16,-1 3-7 16,4 2 0-16,-1-8 0 15,1 0 0-15,-4-8 1 16,-1-7-1-16,-2-6 3 0,-3-15-2 15,-1-16 0-15,0 0 1 16,0 0-1-16,0-14 1 16,1-14-2-16,2-1 0 15,-3-12 0-15,0-4 0 16,0-2 0-16,0-4 1 15,-8 0 0-15,8 2 1 16,-3 0-1-16,0 4-7 16,1 6 7-16,-3 6-6 15,0 4 7-15,2 10-8 16,-1 1 9-16,4 18-9 15,-21-15 8-15,6 15 1 16,-2-1 0-16,-5-3-2 0,-6 3 0 16,-2-3 0-16,-4 1-1 15,-3-2 1 1,-1-6-2-16,-1 6 2 15,0-1-2-15,2 4 2 0,4 2-3 16,8-5-65-16,5 7-68 16,4-7 3-16,16 5-8 15,0 0 0-15,30 2 70 16</inkml:trace>
  <inkml:trace contextRef="#ctx0" brushRef="#br0" timeOffset="145772">20865 8463 33 0,'0'0'88'16,"0"0"2"-16,0-15-9 15,0 15-1-15,7-22-2 16,-7 22-1-16,7-16-7 15,-7 16-15-15,0 0-40 16,0 0-16-16,12-4 1 16,-12 4 1-16,0 0 1 0,0 0 2 15,3 15-2 1,-3-15 2-16,0 0 0 15,10 18 0-15,-10-18 0 16,8 18-1-16,-8-18-2 0,16 27 1 16,-4-15 0-16,3 2-2 15,-1 1 2-15,3-1-1 16,4 7-3-16,2-1 3 15,3 7-3-15,7 4-6 16,0 7 5-16,2 9-2 16,8 10 2-16,2 3-2 15,5 3 5-15,0-3-6 16,0 5 6-16,0-10 3 15,-2-2-1-15,-8-5 0 16,2-8-2-16,-3-3 1 16,-6-1-1-16,-4 1 0 15,-1-2-1-15,-2-3 2 0,-6 2-3 16,2-1 0-16,-5-3 1 15,-3-9-1-15,-6 1 2 16,-8-22 2-16,14 17-2 16,-14-17 2-16,0 0-2 15,0 0 2-15,3-22-2 16,-3 22 2-16,-3-25-2 15,3 25-2-15,-8-19 1 16,8 19-1-16,-6-21 1 16,6 21 1-16,-3-20 0 15,3 20 0-15,-4-22-1 16,4 22 1-16,0-15 0 15,0 15 2-15,0 0 0 0,4-15-1 16,-4 15 1-16,0 0-2 16,12-3 2-16,-12 3-1 15,0 0-1 1,16 5-1-16,-16-5 0 0,0 0 0 15,0 0-1-15,0 0 2 16,11 0-1-16,-11 0 1 16,0 0 0-16,0 0-1 15,0 0 1-15,0 0-1 16,-19 11 1-16,7-4-1 15,-6 4 0-15,-8 5 0 16,-4 1 0-16,-7 4-1 0,-4 1 0 16,-2 6 1-16,-3-5 0 15,0 1 1 1,2-4-1-16,5-1-1 15,8-8 2-15,3 1 1 16,8-6 0-16,5-1 0 0,15-5-1 16,-14 3 1-16,14-3 1 15,0 0 0-15,14-11 0 16,-1 5-1-16,1-3 0 15,6-2 0-15,5 1-1 16,4-6 3-16,2 8-2 16,1-3 2-16,5 4-2 15,-3-3 2-15,0 7-1 16,-1 3-1-16,-4-1 1 15,2 1 0-15,-7 0-1 16,-1 1 0-16,-6-1 0 16,3 2 1-16,-7-2-2 0,1 0 3 15,-14 0-4-15,14 0 0 16,-14 0 1-16,0 0-2 15,8-25 3-15,-11 4-4 16,-2-11 4-16,-1-5-3 16,0-17 3-16,-4-6-5 15,4-11 4-15,-1-4-3 16,1-5 2-16,2 1-1 15,-1-1 2-15,3 6 7 16,-3 1-4-16,4 14 4 16,-3 9-3-16,2 11 3 15,-2 15-3-15,4 24 5 16,-2-15-9-16,2 15 0 0,-4 15 0 15,4-1 2-15,0-14-3 16,0 25-31-16,0-25-103 16,0 0-1-16,0 0 0 15,28 9-15-15,-11-18 17 16</inkml:trace>
  <inkml:trace contextRef="#ctx0" brushRef="#br3" timeOffset="159084">22914 5753 195 0,'0'0'115'0,"0"0"-11"16,0 0-16-16,-10-18-11 15,10 18-3-15,-12-16-14 16,12 16-29-16,-15-31-26 15,8 10-1-15,4-8-1 16,3 1-1-16,1-2 1 16,8 0-1-16,9 1 0 15,5 10-1-15,12 7 4 16,6 14-1-16,8 16 0 15,0 16 1-15,3 18-2 16,-3 19 2-16,-3 10-2 16,-7 13 3-16,-9 17-5 0,-13-4 0 15,-13 5-2-15,-8-8 0 16,-17-5 0-16,-8-12 0 15,-9-15-3-15,-12-11 0 16,-10-20 0-16,-5-15 0 16,-4-16 0-16,-4-12 0 15,2-17 1-15,2-12-2 16,6-15 5-16,4-9-1 15,12-7 3-15,5-7-3 16,12-8 4-16,9 3-2 16,8-9 2-16,13 7 0 15,6-4-2-15,11 9 0 16,8-4 0-16,13 7 0 0,12 2 0 15,9 9-2-15,12 13 4 16,6 16 0 0,4 20-1-16,6 18 2 15,-1 22-1-15,-8 19 2 0,-14 25-2 16,-8 15 1-16,-19 22-3 15,-14 7 1-15,-19 4-2 16,-19 1 2-16,-16-4-4 16,-15-9 3-16,-10-17-2 15,-8-19 0-15,-12-29-4 16,-2-23 3-16,-6-19-3 15,-1-21 0-15,1-15 1 16,6-14-2-16,4-17 1 16,6-5 1-16,7-4 6 15,8-9-4-15,15-2 6 16,12-3-1-16,13-1 1 15,14 0-1-15,11 2 1 0,19 4-1 16,14 6-2-16,11 7 1 16,18 7-1-16,9 10-1 15,9 16 3-15,1 18-2 16,7 14 2-16,-5 17 0 15,-2 22 0-15,-14 13 1 16,-12 23-1-16,-13 15 1 16,-16 12-3-16,-17 11 1 15,-18 4-2-15,-17-1 1 16,-18-4-2-16,-15-13 1 15,-10-12-5-15,-12-19 5 16,-7-19-5-16,-7-17 2 16,2-26-1-16,1-15-1 0,4-20 1 15,7-9-1-15,6-17 4 16,11-11-2-16,5-10 5 15,13-7-3-15,12-4 3 16,9-3 1-16,14-7-1 16,14 0 0-16,14 5 0 15,14 4 0-15,13 12-1 16,9 12-1-16,13 22 3 15,7 26-2-15,3 23 0 16,0 21 2-16,-1 28 0 16,-18 24 0-16,-7 17-1 15,-14 19 2-15,-18 3-4 16,-16 3 2-16,-17-3-2 0,-15-4 0 15,-20-15-3-15,-9-12 5 16,-14-20-6 0,-6-20 4-16,-10-25-4 15,-3-10 4-15,2-22-3 0,1-10 0 16,7-18 3-16,11-17-3 15,9-12 6-15,13-10-4 16,14-11 5-16,12-13-3 16,15-5 3-16,13-7-2 15,11 7-1-15,13 0-2 16,9 18 0-16,5 19-1 15,10 26 0-15,5 28 0 16,-2 31 1-16,0 25 0 16,-3 27 2-16,-10 20 0 15,-11 15 1-15,-9 12 1 16,-15 3-3-16,-14-2 2 15,-17-16-1-15,-11-6 0 0,-13-16-4 16,-14-21 4-16,-3-22-4 16,-11-15 0-16,0-20 1 15,-5-21-1-15,2-10 2 16,3-17 0-16,7-11 3 15,7-13-3-15,9-8 5 16,12-5-2-16,9-8 0 16,18-5-1-16,12 2 0 15,15 6 0-15,9 10-2 16,10 14-1-16,10 23-1 15,6 22 1-15,10 27 1 16,-4 22 1-16,-2 23 1 0,-2 19 0 16,-14 20-1-16,-2 8 4 15,-14-1-2-15,-16 1 1 16,-17-4-2-16,-16-12 0 15,-10-10-3-15,-10-11 2 16,-13-24-2-16,-6-15-1 16,-5-18 1-16,0-11-1 15,-1-23 0-15,4-12 2 16,8-11 1-16,3-14 0 15,11-5 3-15,13-5 0 16,10-8 0-16,12-8-2 16,16 3 1-16,15 8-1 15,8 10-1-15,7 15-1 0,8 20-2 16,4 26 2-16,8 24 2 15,-7 29 0-15,-4 26 0 16,-9 17 1 0,-9 12 0-16,-10 9 1 0,-13-4-1 15,-14-9-1-15,-14-11-3 16,-11-12 1-16,-11-21 0 15,-10-15-1-15,-4-20-1 16,-9-15 0-16,1-14 1 16,1-13 0-16,6-15 3 15,7-10-1-15,5-9 1 16,15-5 2-16,12-8-1 15,12-4 1-15,14-6 0 0,15 5-3 16,10 8 0 0,9 16 0-16,5 25-1 15,5 22 0-15,-2 31 2 16,-5 28-2-16,-7 32 1 0,-10 18 1 15,-13 11-1-15,-10 2 1 16,-15-11-1-16,-9-7 0 16,-13-26-2-16,-6-14 0 15,-12-27 1-15,-6-16-1 16,-1-22 0-16,-1-15 1 15,2-18 3-15,0-12-3 16,7-16 4-16,12-11-2 16,8-7 1-16,13-6-1 15,15-3 1-15,12 3-2 16,15 15-1-16,7 21 0 15,8 19 0-15,4 30-1 16,1 27 2-16,-4 25-1 0,-11 25 1 16,-7 17 1-16,-12 10-1 15,-12 1 2-15,-9-5-2 16,-9-10 0-16,-14-14-1 15,-6-13 1-15,-4-19-2 16,-3-19 1-16,-4-14-1 16,-4-16 2-16,6-15 1 15,2-14-1-15,3-10 3 16,11-5-2-16,8-4 1 15,9-5 0-15,16-3 0 16,4 12-2-16,12 8-2 16,8 18 1-16,6 18 0 15,1 24-1-15,-2 18 2 0,-1 19-2 16,-8 24 2-16,-1 4 0 15,-13 4 1-15,-7-4 0 16,-7-9-1 0,-4-12 0-16,-7-17-1 0,-6-18 2 15,-4-19-1-15,-1-16 0 16,0-14 1-16,-2-12-1 15,2-10 2-15,1-7-1 16,9-1-1-16,4-8 2 16,8 4-1-16,7 9 0 15,3 13-2-15,8 20 1 16,-1 19-1-16,3 21 1 15,-3 20 1-15,0 19-2 0,-3 16-1 16,-6 7 2 0,-1 2 0-16,-3-7 1 15,-7-16-1-15,-3-17 1 16,-2-16 0-16,-5-22-1 0,-1-20 1 15,-3-19 0-15,0-10-2 16,-3-8 0-16,1-4 1 16,4 4 0-16,2-2-3 15,0 7 4-15,10 8-3 16,-1 9 3-16,10 16 1 15,-6 17-1-15,23 0-2 16,-6 17 1-16,0 19 1 16,1 14-3-16,-6 7 2 15,2 5-1-15,-6 0 0 16,-2-9 2-16,-6-9-1 15,-6-13 1-15,6-31 1 0,-19 11-1 16,10-32 1-16,-4-8-2 16,0-15 1-16,-2-8-2 15,8 0 3-15,1-8-3 16,1-5 0-16,8 10 1 15,6 5 0-15,7 6-1 16,6 20-1-16,4 19 2 16,4 13-1-16,4 27 1 15,1 17 0-15,-6 20-1 16,-2 11 0-16,-7 6 2 15,-4-5-1-15,-8-4 1 16,-12-15-2-16,-2-10 3 16,-11-23-2-16,-6-17 0 0,-7-17 0 15,-1-19 0-15,-2-13 1 16,-5-16-2-16,6-10 2 15,4-10-1 1,2-5 2-16,9 1-2 0,11-8 0 16,7 6 1-16,12 6-1 15,12 14 0-15,9 9-1 16,7 17 1-16,8 24 0 15,4 17 1-15,-3 22 1 16,3 15 0-16,-8 16 0 16,-5 5 1-16,-8 9-1 15,-6 0 0-15,-14-5-2 16,-7-6 0-16,-11-9-2 0,-14-8 2 15,-8-11-2 1,-10-8 1-16,-7-15 0 16,-8-7 0-16,-3-9 0 15,-5-10 0-15,5-11 1 0,2-10 1 16,6-10 1-16,9-7-1 15,13-9 2-15,10-2-2 16,11-10 1-16,13 1 1 16,9-4-3-16,13 6 1 15,8 10-3-15,7 11 1 16,5 17-2-16,8 19 3 15,-2 22 0-15,-1 24-1 16,-4 26 2-16,-8 15-1 16,-9 13 1-16,-12 5 2 15,-15-2-2-15,-14-3-2 16,-13-13-2-16,-12-12 2 15,-10-20-2-15,-12-16 1 0,-6-15 0 16,-4-15-1-16,-4-13 1 16,1-16 2-16,5-10 2 15,3-11-2-15,9-12 4 16,10-6-2-16,8-7 3 15,15-6-2-15,14-2-1 16,6-1 0-16,14 1-1 16,14 5-1-16,10 12-1 15,8 6-2-15,9 17-1 16,5 18 1-16,9 13 2 15,-1 19 0-15,1 12 0 16,-3 10 1-16,0 14 2 16,-8 5 1-16,-9 3 0 0,-8 4-1 15,-13 6 0-15,-9-1 0 16,-22 12-1-16,-11-2 1 15,-14-2-4 1,-11 3 1-16,-14-4-1 0,-6-9 1 16,-12-13-2-16,-1-9 1 15,-3-16-1-15,-1-7 0 16,5-21 2-16,7-12 1 15,9-11 1-15,3-13 0 16,14-6 2-16,5-12-1 16,13-4 3-16,6-7-2 15,11-5-2-15,9 5 0 16,4-2-1-16,8 7 1 0,7 15-3 15,5 6 0 1,9 11-1-16,4 13 0 16,6 15 1-16,5 16 1 15,2 17 2-15,4 7-3 0,-6 13 5 16,0 7-1-16,-11 18 0 15,-7 6 0-15,-14 9-1 16,-6 1 1-16,-22 3-4 16,-8-5 2-16,-12-6-3 15,-12-11 3-15,-9-19-3 16,-8-13 2-16,-5-18-1 15,-7-17 1-15,2-19 0 16,2-14 0-16,6-10 2 16,2-14-2-16,10-13 4 15,13-9-2-15,9-4 1 16,9-11-1-16,11 1 0 15,6 2 0-15,13 4-1 0,8 14-1 16,10 16-3-16,3 20 2 16,6 17 0-16,6 27-1 15,3 22 4-15,-3 19-2 16,-4 21 1-16,-6 5 2 15,-5 12-1-15,-11 7 1 16,-13-7-1-16,-6-2 0 16,-16-9-2-16,-6-14 2 15,-8-13-2-15,-8-16 1 16,-2-21 0-16,0-16 1 15,5-20 0-15,0-18 0 16,9-17 2-16,7-5-3 0,9-6 3 16,6 0-3-16,9 11 0 15,2 16-2-15,7 19 1 16,-1 25 0-16,-1 30-1 15,-5 13 1-15,-7 16-4 16,0 7 1-16,-7 1-4 16,0-9-119-16,-7-14-8 15,5-7-7-15,-2-19-7 16,8 0-1-16</inkml:trace>
  <inkml:trace contextRef="#ctx0" brushRef="#br4" timeOffset="168651">22525 9500 298 0,'0'0'148'0,"14"0"-15"16,-14 0-81-16,13-31-45 15,-3 7 0-15,0-7 0 16,7-6-3-16,6-2 1 16,10 1-1-16,12 8 0 15,6 5-1-15,10 9 1 0,11 14-1 16,5 15 1-1,1 12 2-15,2 12 2 16,-1 13-4-16,-9 18 3 16,-6 15 0-16,-7 10-2 0,-9 14 0 15,-11 2-2-15,-14 6 0 16,-14 2-3-16,-17-2 2 15,-16-10-3-15,-17-11-2 16,-14-14 0-16,-15-14-5 16,-14-15 4-16,-8-20-5 15,-9-20 2-15,-4-16-2 16,4-21 0-16,5-10 6 15,9-17-2-15,7-12 5 16,17-11-4-16,10-14 5 16,14-7-2-16,18-4 2 15,12-1 1-15,11-3-1 16,9 4-1-16,11 5 1 0,9 10 1 15,8 12 0-15,7 14-1 16,9 19 1-16,11 17 0 16,5 14-2-16,7 15 2 15,5 18 1-15,1 14 3 16,-2 15 0-16,-7 14 1 15,-11 7 1-15,-10 17-2 16,-14 5 2-16,-16 6-2 16,-10 5-1-16,-19-4-2 15,-11-2-5-15,-11-12 3 16,-13-12-6-16,-8-14 4 15,-5-15-6-15,-12-16 3 16,-2-15-3-16,-4-16 1 0,-3-11 6 16,2-14-8-16,4-4 7 15,6-11-5-15,7-12 7 16,9-4-4-1,12-13 4-15,8-4-3 0,16-12-2 16,9-4 7-16,16-5-2 16,8 0 1-16,15 6-1 15,7 9 0-15,9 22 0 16,10 11 0-16,7 20 2 15,7 25-1-15,4 17-1 16,5 13 3-16,0 15 0 16,-7 10 2-16,-3 11 0 0,-15 9 0 15,-11 9 0-15,-19 8-5 16,-20-2 3-1,-23 10-1-15,-16 0-6 16,-21-10 3-16,-15-11-6 16,-14-19 3-16,-4-16-5 0,-12-18 6 15,-1-22-1-15,0-16-6 16,5-15 7-16,11-9-5 15,7-15 7-15,11-9-3 16,15-3 5-16,11-10-4 16,17-6-1-16,13-6 6 15,14 2-5-15,12-1 5 16,12 1-2-16,16 6 0 15,9 13 0-15,13 10 0 16,9 16 1-16,7 24 1 16,1 15 1-16,2 17 1 15,-6 20 0-15,-9 18 1 0,-14 12-1 16,-12 12 1-16,-19 9-1 15,-17-2-4-15,-20-3 1 16,-21-1-1-16,-16-7-3 16,-13-13 0-16,-12-12 1 15,-11-24-5-15,-8-12 2 16,0-14 0-16,3-19 1 15,4-12-4-15,11-14 5 16,9-14-2-16,13-12-1 16,11-10 6-16,18-13-3 15,13-7 2-15,14-9 0 16,13-5 1-16,9 6 0 15,11 11 0-15,10 22 1 0,7 24 0 16,4 30 2-16,6 28 0 16,5 31-2-16,-4 27 3 15,-3 26 0-15,-2 16-2 16,-13 8 2-16,-9-4-2 15,-14 0 1-15,-19-11-6 16,-20-6 5-16,-17-19-5 16,-12-14 0-16,-14-19-2 15,-15-18 2-15,-6-15-3 16,1-13 2-16,0-15-1 15,4-14 1-15,6-6 2 16,14-15-1-16,11-9 2 16,15-4-3-16,12-6 3 0,15-8 0 15,22-5 1-15,12 1 0 16,13 5 0-1,11 13-1-15,10 16 2 16,9 21 0-16,0 23 3 0,1 30-1 16,-4 24 0-16,-6 24 0 15,-14 19 1-15,-5 13-1 16,-23 5 0-16,-14 2 1 15,-21-12-3-15,-18-6-1 16,-16-13 0-16,-18-18 0 16,-14-23-6-16,-8-19 1 15,-7-19-1-15,1-19-1 16,2-19-1-16,3-19 2 15,12-17 0-15,12-4 0 16,12-14 5-16,12-6-1 16,19-1 3-16,13-6-2 15,19 9 1-15,15 9-2 0,19 13 2 16,8 15 1-16,9 28 1 15,8 24 0-15,0 26 1 16,0 25 0-16,-9 22 0 16,-12 20 2-16,-12 14-1 15,-20 13-2-15,-16-4-2 16,-18 3 0-16,-16-11 1 15,-17-9 0-15,-11-11-2 16,-12-22 0-16,-7-21-5 16,-3-19 3-16,0-24-2 15,0-20 0-15,11-23-1 16,3-11 0-16,14-19 1 15,12-11 0-15,10-10 5 0,18-2-2 16,14-7 2-16,21 10-1 16,15 8 0-16,6 18 0 15,10 21 2-15,7 23 1 16,4 29 0-16,-1 26-1 15,-7 22 1-15,-7 17 0 16,-12 17 1-16,-10 2-1 16,-14 4-2-16,-14-7 0 15,-17-10-4-15,-11-13 3 16,-17-12-3-16,-10-15 1 15,-6-13-2-15,-5-15 1 16,0-18 0-16,5-12 0 16,7-16 2-16,10-12-2 0,14-6 2 15,11-16 0-15,17-5 1 16,15 2 0-1,14-3 0-15,14 15 2 16,3 11 0-16,5 22 1 0,3 23 1 16,-1 29-2-16,-6 17 2 15,-7 24-1-15,-11 18 0 16,-13 2-1-16,-10 8-1 15,-12-3 0-15,-11-15-4 16,-11-11 3-16,-8-17-3 16,-6-17 1-16,-4-21-1 15,-2-22 0-15,1-12 1 0,6-15-1 16,9-13 3-1,7-7-1-15,11-6 2 16,16-1-1-16,10 4 1 16,15 10 1-16,12 11-1 0,7 17 3 15,3 25 0-15,3 23 1 16,-7 25-1-16,-4 24 0 15,-14 14-1-15,-9 15 1 16,-14 1-3-16,-9 0-1 16,-12-12-2-16,-9-15-1 15,-6-17-2-15,-8-17 2 16,1-26-1-16,-6-16 1 15,5-18 1-15,0-17 0 16,5-12 1-16,6-8-1 16,9-8 3-16,10-7-2 15,14 0 1-15,10 3 0 16,15 9 1-16,7 14 1 0,10 24 2 15,2 23 0-15,-2 26-1 16,-9 26 1-16,-4 28 0 16,-16 18 0-16,-9 9-3 15,-12 0 2-15,-9-9-5 16,-10-17 1-16,-9-18-2 15,-3-24 1-15,-4-17-1 16,-3-26 1-16,2-13 0 16,-2-16-1-16,6-7 2 15,4-10 0-15,7-9 1 16,8-2-1-16,11-5 2 15,12-2-1-15,10 4 1 16,10 1 0-16,11 16 0 0,6 12 1 16,-2 27 2-16,-1 26 0 15,-7 26-1-15,-9 22-1 16,-7 20 0-1,-12 10 1-15,-10 3-2 0,-7-8-1 16,-7-16-1-16,-4-11-1 16,-6-20-1-16,1-20 2 15,-1-11-1-15,0-8 2 16,2-6 1-16,0-6-1 15,7-6-2-15,4-4-100 16,8-14-33-16,12 2-9 16,15-18-7-16,17 0-6 15</inkml:trace>
  <inkml:trace contextRef="#ctx0" brushRef="#br4" timeOffset="190122">22514 10952 303 0,'0'0'104'0,"0"0"-12"16,0 0-13-16,4-16-12 16,-4 16-15-16,0 0-21 15,0 0-14-15,0 0-1 16,0 0-2-16,0 0 0 0,0 0 0 15,-4 16-1-15,4-16-4 16,-3 20-2-16,3-20-5 16,-4 21 0-16,2-3-1 15,2-2 1 1,-3 7-1-16,2 3 0 0,0 4 0 15,-2 8 1-15,3 6 3 16,4 6 1-16,0 7-1 16,-3 3 2-16,4 5-3 15,-2-5 2-15,1 0-2 16,2 1 1-16,-5-12-7 15,4-5 4-15,-2-10-3 16,-3-13 1-16,0-2-1 0,0-19-3 16,0 0-4-16,0 0-5 15,1-13-62 1,1-4-65-16,-2-6-11 15,3 3-2-15,-3-4-3 0,6 5 3 16</inkml:trace>
  <inkml:trace contextRef="#ctx0" brushRef="#br4" timeOffset="191017">22795 11113 454 0,'0'0'156'16,"0"0"-27"-16,0 0-42 16,4 16-71-16,-4-16-12 15,-4 16-2-15,4-1 2 16,-2 4-1-16,2 4 0 15,0 11 3-15,3 7 0 16,2 3-2-16,3 1 3 16,0 4-4-16,-1-1 1 15,3-4-1-15,-6-10 0 16,3-6-5-16,-3-7 1 15,-4-21-1-15,0 16 0 16,0-16-1-16,0 0 0 0,-11-14 0 16,8-4 0-16,-1 0 1 15,1-10-4 1,-1-3 2-16,3-1-2 15,1-4 3-15,3-3-2 0,2-1 2 16,1 3-1-16,6-1 0 16,4 2 3-16,6 2 3 15,5 5-1-15,4-3 1 16,3 4 2-16,3 5 0 15,5 4 0-15,-7 8 2 16,2 6-2-16,-8 6 0 16,-2 6-1-16,-8 11 0 15,-4 3 0-15,-2 8-2 16,-3 3 2-16,-3 6 1 15,-2 7-1-15,0 1 0 16,-4 1 2-16,2 0-1 16,-2-2 1-16,3-3-3 0,-3-1 2 15,1-7-3-15,4-5 3 16,2-4-3-16,-5-8-1 15,6 1-4-15,-9-18-17 16,13 12-115-16,-13-12-10 16,14 0-8-16,-14 0-3 15,0 0-4-15</inkml:trace>
  <inkml:trace contextRef="#ctx0" brushRef="#br4" timeOffset="194454">23014 9919 219 0,'-9'17'157'0,"9"-17"-11"0,-13 0-66 15,13 0-23-15,-16-4-11 16,16 4-20-16,-21-5-19 16,21 5-3-16,-15-12-2 15,15 12-1-15,-3-24 0 16,3 24-1-16,9-26 1 15,-9 26 3-15,18-21-1 16,-18 21 1-16,13 6 0 16,-13-6-1-16,0 31 0 15,-4-14 0-15,-7 4-3 16,0-8-2-16,-6-5 0 15,-1-13-1-15,1-7 0 16,2-7-1-16,1-10 1 0,3-4 0 16,1-2-1-16,6-1 2 15,7 5 1 1,5 5 2-16,3 7 2 15,6 7 1-15,-2 14 0 0,2 14 1 16,-4 10 0-16,-4 11 1 16,-4 11-1-16,-11 3 0 15,-6 5-5-15,-9-6 1 16,-6-6-3-16,-4-10 1 15,-5-20-3-15,-3-14 0 16,3-17-1-16,2-16 0 16,2-11 2-16,9-8-2 15,9-6 4-15,7-2-3 16,12 6 4-16,10 6 0 15,11 12 4-15,7 15-1 16,6 18 3-16,6 21 0 16,-5 14-1-16,-5 22 2 0,-3 9-3 15,-11 11 2-15,-11-1-4 16,-9-6 0-16,-7-7-4 15,-9-15 2-15,-7-20-4 16,-6-17 1-16,-4-18 0 16,-4-14-2-16,-1-15 1 15,1-10-2-15,1-11 3 16,9-1-1-16,6-6 3 15,9 0 1-15,16 6 1 16,7 9 1-16,15 10 1 16,8 14 3-16,11 22 0 15,-1 15 1-15,-3 25-1 16,-3 22-2-16,-10 13 0 0,-7 14 1 15,-13-3-4-15,-11-1 1 16,-12-12-4-16,-8-12 0 16,-7-26-2-16,-3-18-1 15,-2-27 1-15,-2-21-1 16,3-20 1-16,1-9-1 15,10-9 3-15,5-8 1 16,13 0 1-16,10 9 2 16,11 12 1-16,9 25 3 15,7 19 0-15,4 28 1 16,-3 25-2-16,-2 24 0 15,-11 15-1-15,-5 11 0 0,-10-2-2 16,-7-6-2-16,-9-13-4 16,-5-20 1-16,-6-25-1 15,4-24 1 1,-3-26 0-16,3-14-2 0,3-14 2 15,4-10-2-15,6-3 5 16,4-1-1-16,4 2-1 16,7 11 3-16,5 13 2 15,-1 14 2-15,6 19 1 16,-2 20 0-16,-1 14-1 15,-2 14-1-15,-4 6 2 16,-4 6-1-16,-5-6-5 16,-1-4-2-16,-2-13-2 0,0-23 1 15,0 0-1 1,0 0 0-16,-13-4 2 15,13 4 1-15,-4-22 4 16,4 22 1-16,0 0-1 0,-14 19 1 16,9 7 0-16,-4 8 1 15,2-1-2-15,-4 7-1 16,2-1-3-16,1-5 3 15,2 0 0-15,0-11-1 16,1 0-7-16,-3-9-135 16,8-14-6-16,0 0-8 15,0 0-7-15,24-22-4 16</inkml:trace>
  <inkml:trace contextRef="#ctx0" brushRef="#br3" timeOffset="197801">22319 3860 454 0,'0'0'162'15,"14"-15"-22"-15,-14 15-67 16,0 0-55-16,4 16-1 0,-11 0-3 15,7 15 0-15,-2 11-1 16,3 18-6-16,3 18-5 16,3 16-3-1,3 12-1-15,3-2-1 16,2-2 1-16,-2-13-4 0,3-12-9 15,-6-26-2-15,1-16-48 16,-11-35-79-16,8-10-9 16,0-23-4-16,-7-12-4 15,5-5 2-15</inkml:trace>
  <inkml:trace contextRef="#ctx0" brushRef="#br3" timeOffset="198424">22673 4220 425 0,'0'0'157'0,"0"0"-3"16,14 1-63-16,-8 17-76 15,1 7-2-15,0 7-1 16,1 7-1-16,1 6-7 16,-1 1-2-16,0-1 0 0,0-4-2 15,-2-9 0-15,-1-6-2 16,-4-11 0-16,-1-15-1 15,0 0 1-15,0 0 0 16,0 0-2-16,-6-28 2 16,1 9-1-16,5-9 2 15,0-3 0-15,7-4 3 16,-1-4-2-16,8-2 3 15,5-1 4-15,7 0-7 16,6 1 6-16,8 2-5 16,4 2 7-16,1 5-7 15,4 7 5-15,0 4-5 16,-3 10 1-16,-6 7 3 0,2 8 1 15,-14 10 3-15,-4 14-11 16,-2 11 11-16,-7 11-9 16,-2 7 6-1,-5 11-7-15,0 2 4 0,-2-2-8 16,-1 3 4-16,1-15 0 15,1-8-10-15,0-14-18 16,1-14-125-16,-8-20-8 16,16 6-5-16,-5-12-6 15,-10-22-3-15</inkml:trace>
  <inkml:trace contextRef="#ctx0" brushRef="#br0" timeOffset="207393">24610 5846 434 0,'21'-5'137'16,"-21"5"-22"-16,11-3-27 15,-11 3-25-15,0 0-42 16,0 0-9-16,0 0-3 15,-20-7-1-15,8 5-1 16,-4 2-2-16,-8 0-2 16,-5 4-2-16,-15 4 0 15,-5 0-4-15,-4 3 2 16,-11 4-4-16,-4-4 3 15,-2-1-5-15,5 3 7 16,0-7-5-16,8-2 4 16,7 2-2-16,5-3 2 15,8-1-1-15,4 3 0 0,8 1 0 16,0-1-2-16,6 7 4 15,-1-6-3-15,3-1 1 16,2-2 0-16,-1 2 0 16,3-3-2-16,2-1-1 15,11-1 1-15,-10 0 0 16,10 0 3-16,0 0 1 15,0 0 0-15,0 0 1 16,0 0 2-16,0 0 1 16,-13 17 0-16,13-17-3 15,0 0-3-15,0 0 0 16,0 0 0-16,0 0-1 0,13-13-3 15,-13 13-87-15,21-13-47 16,-5 14 3-16,-1 1-11 16,4 12 1-16,-1 3-9 15</inkml:trace>
  <inkml:trace contextRef="#ctx0" brushRef="#br0" timeOffset="213712">24725 5791 87 0,'0'0'92'15,"0"0"11"-15,0 0-7 16,0 0-4-16,0 0-5 16,0 0 0-16,0 0-14 15,0 0-13-15,0 0-28 16,0 0-26-16,0 0-3 15,0 0-2-15,11-25-1 16,-5 11-1-16,1-11 0 16,3-6-2-16,3-4 2 0,2-7-1 15,6-10 1-15,2-2-2 16,0-4 3-16,4-2 0 15,1 0 0 1,3 0-1-16,0-1 2 0,1 1-2 16,-1-1 1-16,0 2-2 15,0-2 2-15,1 4-3 16,-3 0 3-16,-2-1-3 15,-5 9 3-15,-4 8-1 16,-2 6 2-16,-4 9-1 16,-1 1 0-16,-1 8 0 15,0-3 0-15,-10 20-1 0,17-23 0 16,-17 23-1-16,17-26 0 15,-10 10 2 1,-7 16-1-16,14-26 0 16,-14 26 0-16,8-24 1 0,-8 24-1 15,9-20 1-15,-9 20-1 16,7-24 0-16,-7 24 1 15,10-24-1-15,-4 6 2 16,-6 18-2-16,8-24 0 16,-8 24 1-16,10-26 1 15,-10 26 1-15,5-12 1 16,-5 12 0-16,0 0-1 15,0 0 2-15,0 0 0 16,0 0 0-16,4 21-1 16,-3-4-2-16,1 2 0 15,2 13 0-15,0 6-1 16,3 2 2-16,-1 9-3 0,1 5 3 15,1 2-3-15,0 0 3 16,-3-6-2-16,-1-6 2 16,-2-5-2-16,0-7 2 15,-2-12-1-15,0-20-1 16,-4 16 0-16,4-16-1 15,-3-29 0-15,0 1 0 16,3-9 0-16,-5-7-1 16,2-6 2-16,0-4-2 15,3-3 1-15,-5 2 0 16,2 5 1-16,1 4-1 15,3 9 0-15,-3 11 0 16,2 2 1-16,-4 11-1 0,4 13 1 16,-7-23 0-16,7 23 2 15,-17-11-1-15,-3 3 1 16,1 1 1-16,-9-1 0 15,-3 3 0-15,-3 3 1 16,0 1-1-16,0 1 0 16,-1 0-2-16,8 1-28 15,4 3-86-15,5-3-21 16,18-1-2-16,-4 21-8 15,15-1 0-15</inkml:trace>
  <inkml:trace contextRef="#ctx0" brushRef="#br0" timeOffset="-214312.73">24779 5724 437 0,'0'23'138'15,"0"-23"-1"-15,0 21-57 16,0-21-63-16,0 0-16 15,2 18 2-15,-2-18-1 16,0 0 2-16,0 0 0 16,0 0-1-16,17-15 2 15,-17 15-4-15,14 8 2 16,-1 5-2-16,2 2 0 15,-2 4-4-15,7 1 4 16,0 2-2-16,1 0 1 0,5 5 0 16,-2 1-1-16,0 6-1 15,5 3 2-15,-3 9 3 16,1 4-5-16,1 5 4 15,3 2-3-15,2-5 3 16,3 0-1-16,3-5 2 16,2-3-3-16,0-7 1 15,2-6 0-15,-5 1-1 16,-4-4 0-16,-3-2 0 15,-10 1-2-15,1-2 1 16,-4-6 0-16,-7-3 0 16,2 1 0-16,-13-17 0 0,15 17 1 15,-15-17-1-15,0 0 2 16,11 10-1-16,-11-10 0 15,0 0 0 1,0 0-1-16,0 0 1 0,0 0 0 16,0 0-2-16,0 0 1 15,0 0 0-15,0 0 0 16,0 0 0-16,0 0 1 15,0 0 0-15,0 0 0 16,0 0 1-16,0 0-1 16,0 0 0-16,0 0 0 15,-11-13 0-15,11 13 0 16,0 0 0-16,-17-11-1 0,3 6 1 15,2-2 0 1,-9-1 0-16,-1 5 0 16,-5-2 0-16,-3 4 1 15,2 1 0-15,-8 3 1 0,8 2 0 16,-1 4-2-16,5 0 0 15,-2-3 1-15,4-3-1 16,2 2 0-16,-4-2-1 16,2-1 0-16,5 0 1 15,0-2 0-15,1 0 1 16,3 0-1-16,2-2 0 15,11 2 0-15,-13-2-1 16,13 2 2-16,0 0-1 16,0 0 0-16,0 0 0 15,0 0 1-15,0 0 0 16,14-13 0-16,-14 13 0 15,12-3 0-15,-1 0 0 0,2 1 0 16,2 1-1-16,3-1 0 16,3 0 2-16,1 1-2 15,2-2 0-15,1 3 0 16,2 3 1-16,3-2-1 15,0 1 0-15,1 0 0 16,-3 1-1-16,3-3 1 16,-2 0-1-16,-3-3 1 15,-5-1-1-15,-3 3 0 16,-1-4 1-16,-4 3 0 15,-2 2-1-15,2 0 1 16,0 2 0-16,0 3-2 16,0-4 3-16,-2 1-2 0,0 0 1 15,-11-2-1-15,17-4 1 16,-17 4 0-16,0 0-1 15,8-19 1 1,-9 6 0-16,-3-8 1 0,-1-5 0 16,3-11 1-16,-7-12-2 15,0-13 2-15,0-4-2 16,1-6 2-16,-3-1-3 15,2 7 3-15,-2 4-1 16,-1 15 2-16,-2 10-4 16,1 19-95-16,2 18-29 15,0 8-9-15,10 13-4 16,3 2-8-16,11 8-1 0</inkml:trace>
  <inkml:trace contextRef="#ctx0" brushRef="#br0" timeOffset="-213530.73">24642 9602 443 0,'13'2'135'16,"-13"-2"-33"-16,0 0-33 16,0 0-24-16,0 0-40 15,-13 18-1-15,-2-13-1 0,-4 1-1 16,-13 4-2-16,-8 3-1 15,-14 0-1 1,-12 5 0-16,-7 1 0 16,-10-1-1-16,-4 5 1 0,3-7-1 15,6-2 1-15,3-1 1 16,18-6 1-16,8-5 0 15,19-2-1-15,10-2 3 16,20 2-19-16,0 0-74 16,0 0-34-16,33-11-7 15,-7 9-7-15,12 7 0 16,1-5-5-16</inkml:trace>
  <inkml:trace contextRef="#ctx0" brushRef="#br0" timeOffset="-212584.73">24719 9545 169 0,'0'0'137'0,"11"0"-22"0,-11 0-29 16,9-4-13-16,-9 4-13 15,0 0-6-15,0 0-11 16,11-18-19-16,-11 18-20 15,0 0-6-15,8-20 4 16,-5 6-5-16,8-6 4 16,4-6-5-16,6-5 4 15,4-8-3-15,6-6 3 16,1-4 2-16,3-6-2 15,4 3 1-15,1-1-1 16,-4-1 2-16,0 2-2 16,-1 5 1-16,-4 3-1 15,-3 4 1-15,1 4-1 0,-4 4 1 16,-5 7-2-16,-3 3 2 15,-4 7-1 1,-2 5 1-16,-11 10 1 16,20-5 0-16,-20 5 1 0,0 0 1 15,8 8-1-15,-8-8 0 16,0 0 0-16,-1 22-1 15,1-22 0-15,-11 29-1 16,3-8 0-16,0 5-1 16,-3 5 1-16,3 8-2 15,-5 1 2-15,2 6-3 16,0-4 2-16,0 5-1 15,2-2 0-15,-1-3-1 16,1-4 1-16,2-7 0 16,3-9 0-16,2-2 0 15,2-20 0-15,-1 16 0 16,1-16 1-16,0 0-1 0,7-19 1 15,2-4 0-15,0-8 0 16,1-8 1-16,4-11-1 16,-1-7 2-16,3-3-2 15,0-7 2-15,-3 7-3 16,2 2 3-16,-2 8-2 15,-2 9 1-15,-1 9 6 16,-4 12-6-16,-6 20 6 16,1-23-6-16,-1 23 7 15,-20-6-7-15,0 4 7 16,-8 1-7-16,-5-6-1 15,-4 1 2-15,-2-9-1 0,0 0 0 16,1-1-1-16,7-2 2 16,4 2-2-16,12 6-21 15,2 2-94-15,13 8-19 16,-3 25-6-1,8-1-6-15,12 13-4 0</inkml:trace>
  <inkml:trace contextRef="#ctx0" brushRef="#br0" timeOffset="-211200.73">24619 9730 146 0,'0'0'99'16,"0"0"7"-16,0 0-14 16,8-17-17-16,-8 17-10 15,0 0-1-15,0 0-6 16,0 0-12-16,14-13-16 15,-14 13-24-15,0 0-1 16,11 11-2-16,-11-11 0 16,20 8 0-16,-1 0 1 15,1 7-3-15,8-1 0 16,8 7-1-16,1 4 0 15,6 10-2-15,5 6 3 16,3 4-2-16,4 6 0 16,3 1 0-16,-1 3 1 0,-1-5-1 15,1-3 2-15,-4-6-3 16,-4-1 2-1,-5-6 5-15,-5-3-6 16,-5-1 6-16,-4-1-6 0,-5 0 6 16,-3-3-6-16,-5 0 6 15,-4-5-6-15,0 3 0 16,-5-6 1-16,-8-18-1 15,12 21 1-15,-12-21 0 16,0 0-1-16,0 0 1 16,0 0 0-16,0 0 0 15,0 0 0-15,0 0 0 16,0 0 1-16,0 0 0 15,-13-19 0-15,13 19 0 16,-21-16-1-16,9 6 1 16,-8 3 0-16,1-1 0 15,-8 2 0-15,-5 7-1 0,-3 1 0 16,-5 3-1-16,-8 6 1 15,-3 1-1-15,-1-8 1 16,0 8-1-16,6-4 1 16,5 0 0-16,8-5 1 15,8-1 1-15,11-1 0 16,14-1 1-16,0 0-1 15,20-1 0-15,4-1-1 16,2 1 0-16,6-1 0 16,3-3 0-16,4 0 0 15,4-1-1-15,1-2 0 16,5 1 0-16,-7 2-1 15,5 0 1-15,-7 2-1 0,-2 2 1 16,-6-1-1-16,-6 2 0 16,-6 0 0-16,-5-2 1 15,-2 1-1-15,-13 1 2 16,15-12-2-16,-15 12 1 15,0 0-1-15,9-18 2 16,-9 18 2-16,-11-25-9 16,0 5 7-16,-4-8-6 15,-3 4 6-15,0-15-5 16,0 0 5-16,0-13-5 15,0 5 2-15,7-1 4 16,0-3-1-16,4 7 1 0,0 1-115 16,1 4-21-16,3 16-7 15,3 7-9-15,0 16-5 16</inkml:trace>
  <inkml:trace contextRef="#ctx0" brushRef="#br5" timeOffset="-189161.73">26473 3785 419 0,'9'-26'169'0,"2"0"-30"15,2-5-44-15,5-1-29 16,0 2-33-16,7 1-26 16,6 0-1-16,6 8-4 15,8 3-2-15,8 10 0 16,4 13-2-16,4 13-1 15,5 6 0-15,-7 13 2 16,-5 10-2-16,-10 13 4 0,-7 5 0 16,-14 7 4-16,-15-9-3 15,-10 5-1-15,-12-1 0 16,-12-9-3-1,-9-4 3-15,-8-4-3 0,-7-14 2 16,-9-9-6-16,-3-12 5 16,-4-9 2-16,0-12 1 15,-2-10 7-15,6-15-5 16,4-3 9-16,8-8-6 15,8-7 7-15,9-1-8 16,9-4 1-16,7-4-2 16,16 2-8-16,2-2 6 15,11-4-9-15,9 2 6 0,9 4-6 16,6 5 6-1,7 7-2-15,11 12 0 16,8 9-1-16,4 12-2 16,6 13 2-16,-3 14-3 0,2 16 2 15,-3 10-1-15,-7 12 2 16,-10 14-2-16,-10 5 9 15,-13 7-3-15,-13 7-1 16,-10-1 2-16,-10-3-2 16,-14-2 1-16,-9-9-2 15,-12-16 2-15,-9-10-5 16,-8-14 3-16,-8-12 2 15,-4-17 0-15,-2-10 2 16,-1-17 3-16,1-10-1 16,8-10 1-16,5-4 5 15,8-14-6-15,7-1 2 16,9-4-2-16,7 1-1 0,10-6-3 15,10 4 1-15,9-2 0 16,8 0-7-16,17 7 7 16,7 0-4-16,13 8 3 15,11 4-3-15,12 16-2 16,5 9 0-16,4 22-2 15,2 19 1-15,-5 11-1 16,-4 18 1-16,-9 14-1 16,-10 7 3-16,-14 13 0 15,-11 0 6-15,-14-2-2 16,-13 1 0-16,-10-3 0 15,-10-1-1-15,-17-6 2 0,-8-9-3 16,-13-12 3-16,-10-8-6 16,-8-8 3-16,0-14 2 15,-2-11 3-15,4-8-1 16,-1-10 3-16,13-12 0 15,9-9-1-15,13-8 9 16,8-13-7-16,14-12 0 16,11-9-4-16,11-12 0 15,12-11-3-15,9 5 0 16,9 5 1-16,8 6-9 15,9 15 6-15,4 19-3 16,9 25 0-16,5 24 0 16,2 24-1-16,2 19 2 0,2 18-4 15,-8 9 5-15,-4 14-2 16,-9 4 4-1,-16 6-1-15,-16-3 1 16,-18 0 2-16,-16-3-1 0,-15-7 2 16,-17-12-2-16,-10-15 3 15,-10-13-2-15,-4-19 0 16,-6-9 2-16,2-24 1 15,0-12 0-15,3-19 3 16,8-10 5-16,10-14-8 16,6-11 2-16,14-10-1 15,7-6-2-15,12-11-2 16,13 2-1-16,8 1 0 15,12 4-5-15,10 14 5 16,8 15-3-16,12 18 0 16,6 16 1-16,10 22-3 15,5 21 1-15,9 15-1 0,0 15-1 16,-7 14 0-16,-1 12 5 15,-13 10-4-15,-15 14 4 16,-21 4-1-16,-21 6 1 16,-19 3 1-16,-21-8 1 15,-14-1 0-15,-13-16-1 16,-11-12 4-16,-4-22-2 15,-1-24 2-15,3-16 0 16,7-17 3-16,2-17-2 16,8-16 1-16,16-13 5 15,7-10-7-15,11-10-4 16,17-6 0-16,10-4 0 15,10-5 0-15,12 3 0 0,7 8 0 16,10 11-1-16,7 14-2 16,5 19-3-16,4 28 1 15,4 24-1-15,-1 22 0 16,-3 18 1-16,1 17-1 15,-12 11 3-15,-8 9 2 16,-12 4 1-16,-10-4 1 16,-21-3-1-16,-10-5 1 15,-16-8-2-15,-12-10 2 16,-8-16 0-16,-8-16 0 15,-2-11 3-15,-4-22 0 16,3-14 1-16,4-13 3 16,8-14 4-16,8-15-7 0,6-4-5 15,14-12 0-15,12-11 0 16,12-2 0-1,17-6 0-15,12 2 0 16,11 10 0-16,6 13 0 0,11 27-9 16,-2 33 3-16,3 28 0 15,-5 32 0-15,-14 24 6 16,-4 20-4-16,-14 6 1 15,-10 5 4-15,-8-13-2 16,-13-16 3-16,-8-18-3 16,-15-18 3-16,0-17-4 15,-12-21 4-15,-1-10 2 16,-5-22 2-16,6-6 5 15,0-9-8-15,6-11 4 16,8-3-7-16,12-4 0 16,7-6 0-16,15-1 0 15,9 8 0-15,12 5 0 0,4 19-1 16,6 18-8-16,0 20 3 15,1 22 0-15,-5 25-1 16,-8 12 1-16,-9 16 1 16,-5 2 2-16,-10-6 4 15,-10-10-2-15,-2-12 3 16,-9-16 0-16,-5-15 4 15,6-18 0-15,-11-17 0 16,3-6 4-16,1-15-6 16,6-6 3-16,3-8-7 15,6-4 0-15,7-4 0 16,10 6 0-16,7 5 0 0,8 11 0 15,4 13 0-15,7 23-9 16,-3 23 3-16,0 11 5 16,-4 15-4-16,-9 8-2 15,-4 6 4-15,-9-8 0 16,-8-6 4-16,-5-12 0 15,-5-16 5-15,-6-14-7 16,0-17 4-16,-2-13 8 16,-1-11-8-16,0-6 4 15,2-8-4-15,2 1-3 16,7-8 0-16,6 3 0 15,7 5 0-15,8 3 0 16,9 15 0-16,7 7 0 0,4 18-3 16,2 11 0-16,2 19-2 15,-4 11 3-15,-8 13-1 16,-7 6-3-1,-4 4 4-15,-7-2 2 0,-10-11 2 16,-5-8-1-16,-11-10 3 16,4-14-3-16,-9-14 3 15,1-9 6-15,1-14-8 16,0-6-2-16,4-13 0 15,7-2 0-15,1-9 0 16,11-2 0-16,8 4 0 16,8 3 0-16,10 9 0 15,1 11 0-15,7 19 0 0,1 14 0 16,2 17-4-1,1 11-2-15,-6 10 0 16,-4 11 6-16,-6-5-1 16,-1-1 0-16,-7-10 2 0,-7-8-1 15,-4-8 6-15,2-23 1 16,-22 8-3-16,5-20-4 15,-3-7 0-15,1-10 0 16,-6-7 0-16,6-6 0 16,4-4 0-16,3-4 0 15,8 1 0-15,9 2 0 16,10 10 0-16,8 8 0 15,9 21 0-15,4 16 0 16,6 21-2-16,-3 13 1 16,0 17-3-16,-9 10-1 15,-4 4 3-15,-10-8 0 16,-9-6 3-16,-8-14-1 0,-9-17 5 15,-5-14-7-15,-3-17 5 16,-6-16 6-16,-2-11-9 16,-2-12 0-16,5-8 0 15,2-2 0-15,4 0 0 16,7-2 0-16,10 6 0 15,9 10 0-15,9 12 0 16,3 15 0-16,6 16 0 16,-2 13 0-16,0 18-3 15,-6 6 3-15,1 10-3 16,-9 3 0-16,-8-8 4 15,-3-7-1-15,-6-14 4 16,-2-8 0-16,-7-18-4 0,-1-18 0 16,0-9 0-16,2-12 0 15,-1-3 0-15,-2-5 0 16,6 3 0-1,-1 3 0-15,3 7 0 0,6 10 0 16,3 24 0-16,-6-15-3 16,6 15 3-16,0 0 0 15,18 12 3-15,-2-6-3 16,6 7 0-16,1 3 0 15,0 12 0-15,-2 3 0 16,-3 8 0-16,-6 0 0 16,-6 0 0-16,-6-5 0 15,-7-8 0-15,-5-13 0 0,-3-22 0 16,3-13 0 0,6-17-126-16,5-2-38 15,7-9-19-15,16 6-16 16,2 2-2-16</inkml:trace>
  <inkml:trace contextRef="#ctx0" brushRef="#br5" timeOffset="-185369.73">26305 2008 491 0,'0'0'162'16,"0"0"-45"-16,0 0-71 15,3 20-36-15,-3 1-1 16,-4 9-1-16,1 13 4 15,1 12 0-15,1 11-9 16,0 20 2-16,1 13-2 0,4 4 0 16,-4 5 0-16,3-10 0 15,-3-11-11 1,5-10-2-16,-4-27-96 15,-1-24-44-15,0-26-20 0,0 0-2 16,16-41-3-16,-16-11 80 16</inkml:trace>
  <inkml:trace contextRef="#ctx0" brushRef="#br5" timeOffset="-184601.73">26559 2415 359 0,'2'-17'148'0,"-2"17"-18"16,0 0-33-16,2-15-46 15,-2 15-45-15,0 0 0 16,0 0 1-16,0 0 2 15,0 0 1-15,7 24-2 16,-3 4 1-16,3 9-2 16,-1 10 1-16,2 4-4 15,-1 2 0-15,4 5-4 16,-1-6 2-16,-2-9-2 15,-2-4 1-15,-2-14-1 16,3-10-1-16,-7-15-1 0,0 0 0 16,0 0 0-16,0-15 0 15,0-9 1 1,2-13-1-16,3-9 2 15,2-6-2-15,5-11 3 0,9 0 0 16,7-4-4-16,5 2 3 16,11 9-3-16,6 10 5 15,0 19-2-15,2 17 3 16,-3 23 1-16,-4 14-1 15,-9 22 5-15,-3 18-4 16,-8 6 3-16,-4 9-4 16,-7-2 2-16,3-4-3 15,-3-8-7-15,1-12-1 16,3-16-133-16,-1-9-4 15,3-15-8-15,3-3-7 16,-5-18-7-16</inkml:trace>
  <inkml:trace contextRef="#ctx0" brushRef="#br6" timeOffset="-176354.73">26414 6469 395 0,'6'-21'142'0,"2"-5"-7"15,7-2-73-15,6-4-59 0,5 1 0 16,7-2-2-16,7 1 2 16,14 8 2-16,3 12 4 15,8 14 2-15,2 16 0 16,1 17 1-16,-6 22-2 15,-3 11 1-15,-14 15 2 16,-11 11-6-16,-15-3 1 16,-11 0-9-16,-16-8 4 15,-11-13-5-15,-14-12 4 16,-10-14-5-16,-10-12 1 15,-9-17 0-15,-5-12-3 16,-4-13 0-16,0-14-1 16,8-8 2-16,5-20-5 0,11-4 4 15,9-8-4-15,15-9 6 16,15-4-4-16,13-4 5 15,17 3-2-15,12 4 2 16,14 12 5-16,13 12-2 16,6 17 6-16,10 20-1 15,0 21 2-15,2 17 0 16,-3 22 0-16,-7 11 0 15,-12 12-4-15,-12 13 2 16,-21-1-1-16,-18 3-7 16,-19-1 6-16,-18-8-6 15,-19-3 4-15,-14-13-4 0,-7-14 4 16,-10-23-7-16,-2-18-1 15,5-18 1-15,4-20 0 16,2-16 0-16,12-9-4 16,7-17 5-1,11-3-5-15,9-8 8 0,16 2-4 16,9-7 5-16,16 0-4 15,12 5 2-15,16 5 4 16,14 10-3-16,17 16 5 16,16 14 0-16,6 22 3 15,5 32-1-15,1 22 1 16,-4 30 1-16,-8 13-3 15,-14 19 3-15,-19 15 1 0,-19 4-8 16,-22-1 2-16,-20-5-4 16,-22-13 4-1,-18-10-5-15,-18-14 6 16,-9-20-6-16,-12-19-2 0,-2-14 1 15,3-28-2-15,1-12-2 16,11-19 1-16,8-18 1 16,13-12-5-16,16-13 6 15,14-4-3-15,15-11 5 16,19-2-2-16,16-5 5 15,18 0-2-15,19 13 1 16,14 14 7-16,12 23-2 16,6 28 3-16,6 31-2 15,-7 29 1-15,-7 34 1 16,-11 21 3-16,-17 27-4 15,-22 2-2-15,-16 7-4 16,-23-10 1-16,-13-6-2 0,-20-20 2 16,-16-16-5-16,-14-24 0 15,-9-18 0-15,-4-20 0 16,-6-21 0-16,2-16 0 15,1-9-2-15,10-11 0 16,6-7 2-16,12-11-6 16,12 1 6-16,11-8-5 15,18-6 5-15,19-2-3 16,14-5 5-16,18 2-2 15,16 6 1-15,13 11 6 16,10 25 1-16,7 20 2 16,0 27-2-16,-4 28 1 15,-4 25 1-15,-18 23 4 0,-13 16-5 16,-16 3 2-16,-17 1-9 15,-19-3 2-15,-17-17-4 16,-15-10 5-16,-15-16-6 16,-11-21 0-16,-6-17 1 15,-5-14-2-15,3-15 0 16,5-16 0-16,3-13-1 15,15-16 1-15,8-7 2 16,15-12-5-16,13-7 6 16,12-5-4-16,15-7 6 15,18 2-3-15,14 4 5 16,13 7-2-16,12 22 5 15,11 22 2-15,2 26-1 0,-3 31 1 16,-2 23 1-16,-16 26 4 16,-16 24-6-1,-16 8 1-15,-14 10-7 16,-22-6 2-16,-13-6-4 0,-18-17 4 15,-8-20-6-15,-10-17-1 16,-5-22 1-16,-5-24-2 16,1-24 1-16,4-18 0 15,7-18 1-15,9-18-4 16,12-8 6-16,16-7-6 15,9-11 7-15,16 4-2 16,13-1 4-16,11 14-1 16,8 18 4-16,9 27 4 15,1 21-1-15,-1 32-1 16,-5 28 1-16,-8 28-3 15,-5 17 2-15,-14 12 1 16,-6 6-8-16,-11-11 3 0,-10-10-4 16,-7-21 4-16,-5-18-7 15,-4-17 6-15,-3-24-4 16,-2-20-7-16,2-13 7 15,1-22-7-15,4-8 6 16,9-14-4-16,3-8 7 16,12-2-4-16,8-2 4 15,3 12 8-15,9 17-1 16,6 27 2-16,-1 27-1 15,3 28-1-15,2 27 1 16,-11 23 3-16,1 18-5 16,-12 8-2-16,1-7-5 0,-9-14 4 15,-5-18-5-15,-5-17 4 16,-3-19-9-16,-6-27 1 15,2-23 4-15,-2-17-6 16,-1-12 5-16,7-16-4 16,-2 0 5-16,11-2-2 15,4 1 8-15,4 19 0 16,6 9 2-16,4 19 2 15,4 24-2-15,0 24 1 16,3 15 1-16,-7 21-1 16,0 4-4-16,-7 7 3 15,-1 0-6-15,-7-9 4 16,-6-10-6-16,-7-16 4 0,-4-10-5 15,-3-20 6-15,-5-15-1 16,-3-11-10-16,4-7 7 16,-2-8-6-1,4-6 6-15,5-5-4 0,5-6 5 16,12 1-5-16,4 5 3 15,11 4 6-15,5 9 0 16,7 20 3-16,2 12 0 16,0 15 0-16,0 24 0 15,-6 11-1-15,-5 13-1 16,-6 6 2-16,-11 9-7 15,-6-8 3-15,-6-9-5 16,-10-8 6-16,-5-13-8 0,-1-15 6 16,0-17-6-1,-5-14 0-15,4-18 3 16,4-11-7-16,1-9 6 15,11-11-5-15,5-3 6 0,8 2-4 16,6-9 6-16,9 11-3 16,13 4 2-16,3 13 6 15,8 14 0-15,1 21 1 16,0 10 0-16,-1 26 0 15,-8 11 1-15,-6 17 1 16,-6 6-5-16,-11 2 2 16,-9-4-6-16,-9-4 4 15,-6-12-6-15,-7-12 5 16,-4-16-6-16,-2-14 1 15,0-12-2-15,-3-9 1 16,3-19 2-16,1-7-6 16,4-6 6-16,11-10-5 0,6-3 6 15,5 2-4-15,11-4 7 16,7 14-6-16,5 7 7 15,3 20 3-15,0 10-1 16,-3 25 0-16,1 9 0 16,-8 21-2-16,-3 13 3 15,-9-5 1-15,-2-1-5 16,-2-5-1-16,-8-9-3 15,2-19-3-15,8-18 0 16,-14-8 1-16,8-16-2 16,2-9-3-16,-1-6 4 15,5-1-2-15,-1-3 5 16,2 6 4-16,3 18 1 0,-4 19 2 15,11-12 0-15,-4 30 0 16,-2 10-2-16,-1 9 3 16,-2-1-21-1,-6-1-111-15,4 0-17 0,-7-19-2 16,7-16-9-16,0 0 0 15</inkml:trace>
  <inkml:trace contextRef="#ctx0" brushRef="#br6" timeOffset="-175796.73">26308 5114 568 0,'0'0'155'16,"13"1"-31"-16,-13-1-115 15,8 31 1-15,-6 0-1 16,3 11 0-16,-1 10-2 15,3 8-2-15,-3 0-7 16,5 5 3-16,-1-10-4 16,-1-8-5-16,4-11-6 15,-7-15-37-15,-4-21-81 0,0 0-16 16,0 0-4-16,13-13-3 15,-12-6 0-15</inkml:trace>
  <inkml:trace contextRef="#ctx0" brushRef="#br6" timeOffset="-175234.73">26581 5276 603 0,'17'24'151'15,"-10"-2"-34"-15,0 4-116 16,-1 8-4-16,-1 3 0 16,0 2 1-16,1 1-1 15,-1 1 2-15,0-4 0 16,-1-7 0-16,0-6-2 15,-4-24-1-15,4 18-1 16,-4-18-1-16,0 0-1 16,-1-29-1-16,1 3 2 15,-3-7-2-15,3-6 4 16,3-5 0-16,4 1 3 15,5-5 0-15,3 3 2 16,9 6 1-16,3 7 1 0,7 11 1 16,3 1 1-16,4 10 0 15,4 9 1-15,-2 9 1 16,0 13-1-16,-7 7-1 15,-3 14-3-15,-4 10 2 16,-10 6-3-16,-4 10 2 16,-1 2-3-16,-3 3 1 15,0-5-4-15,3-14-5 16,0-12-63-16,3-13-72 15,-3-18-4-15,7-6-13 16,-7-16-10-16,8-4 17 16</inkml:trace>
  <inkml:trace contextRef="#ctx0" brushRef="#br7" timeOffset="-165562.74">26150 8306 331 0,'0'0'158'15,"16"-13"-18"-15,0 5-40 16,6-7-37-16,4-6-55 15,-1-2-4-15,8-3 0 16,4 8 2-16,4 5 1 0,7 12 0 16,2 10-1-16,4 17 1 15,-2 13-1 1,-2 17 0-16,-4 13 0 15,-10 9-4-15,-8 3-1 0,-9-1-2 16,-18-1 0-16,-10-7-1 16,-15-2 0-16,-13-12-2 15,-9-9-1-15,-14-14 1 16,-10-10-2-16,-5-17 0 15,-5-10 1-15,2-14 0 16,8-16 2-16,5-11 4 16,11-12-2-16,15-10 4 15,15-9 0-15,13-6 1 16,19-4-1-16,18-2 1 15,13 0-1-15,11 3-4 16,10 10 5-16,7 16-3 16,6 25 5-16,3 20 0 0,2 20-1 15,0 27 3-15,-2 16-4 16,-6 18 3-16,-5 13-2 15,-10 9-3-15,-15 2-1 16,-12-1-2-16,-14 2 0 16,-18-1-3-16,-17-9 3 15,-14-9-4-15,-17-15 0 16,-9-15 1-16,-10-17-3 15,-6-20 1-15,-2-16 0 16,-1-23 0-16,6-13 2 16,3-14 4-16,7-20-3 15,14-3 4-15,11-5 0 16,9-8 1-16,15 0 1 0,14 3-2 15,16 6 1-15,10 6-3 16,17 14 5-16,8 5-4 16,18 19 6-16,11 20-1 15,8 18 1-15,5 21 2 16,-2 22-3-16,-6 22 2 15,-7 18-1-15,-16 12-2 16,-18 7-2-16,-19 10-2 16,-22-9-3-16,-21-4 0 15,-19-12 0-15,-14-11 0 16,-13-19-4-16,-10-18 2 15,-8-20-2-15,-4-23 1 16,-2-18 1-16,7-18 0 0,4-15 2 16,11-10 2-16,8-12 0 15,13-7 1 1,15-8 1-16,17 0 2 15,14-3-1-15,22 4 1 0,14 3 0 16,14 14-3-16,12 12 6 16,13 27 0-16,3 29 0 15,6 23-1-15,2 28 0 16,-7 25 1-16,-9 19-1 15,-12 18-2-15,-11 6-2 16,-19 4-2-16,-17-9 0 16,-22 1-1-16,-21-16-1 0,-11-8 0 15,-14-14-3 1,-7-21 2-16,-8-20-3 15,-1-15 2-15,4-20 0 16,0-22-1-16,9-15 3 0,5-18-3 16,15-7 4-16,7-11 3 15,14-12 0-15,14-4 1 16,18-4 0-16,13-2 0 15,18 7 1-15,8 16 6 16,13 30-2-16,3 22-1 16,3 32-1-16,0 28 1 15,-12 31 0-15,-8 23-2 16,-16 12 0-16,-13 9-5 15,-13-10 0-15,-15-6-2 16,-15-18 2-16,-8-15-3 16,-11-17 0-16,-5-17 0 15,-3-19-1-15,1-16 0 0,0-18 1 16,5-15 4-16,7-16-4 15,4-5 3-15,12-11 0 16,8-4 2-16,11-1 0 16,13 6 1-16,13 10 2 15,9 18 0-15,4 23 2 16,6 24 1-16,-1 28-2 15,-2 20-5-15,-6 24 6 16,-10 10-3-16,-10 8-2 16,-11-1-3-16,-11-13 1 15,-7-17-3-15,-9-16 1 16,-4-17 3-16,-4-24-6 15,-5-20 2-15,-4-14 0 0,5-20 4 16,1-10-3-16,5-11 2 16,4-1 1-16,9 0 1 15,8 5 0 1,11 10 5-16,5 15 1 0,9 22-3 15,6 22 2-15,2 22 0 16,0 19-1-16,-3 17-2 16,-5 7 1-16,-4 5-3 15,-8 2-4-15,-6-12 0 16,-8-10 0-16,-4-14-3 15,-4-15 1-15,-3-20 1 16,-1-17 0-16,1-11 3 16,2-16-2-16,0-12 3 0,3-7-1 15,6-6 2 1,6-1 0-16,6-1 3 15,5 15 3-15,2 16-3 16,3 22 3-16,2 29-3 0,-5 19 0 16,-2 25-1-16,-6 14 0 15,-5 8-1-15,-4 2-5 16,-5-6-2-16,-3-19 1 15,0-16-2-15,-3-18 3 16,-1-21-1-16,1-16 0 16,2-13 5-16,0-12-4 15,4-10 2-15,0-3 0 16,6-3 3-16,5 0-1 15,6 9 2-15,4 7 2 16,5 17 0-16,2 16 1 16,2 17 0-16,-3 24 0 15,-5 12-4-15,-2 10 2 0,-7 6-3 16,-4 2-2-16,-5-10-3 15,-2-6 2-15,-4-9-2 16,0-14 2-16,-3-13 2 16,-1-4 1-16,0-9-4 15,0-3-4-15,2-4-1 16,4-11-97-16,4-2-38 15,7-13-6-15,8-2-5 16,11-5-2-16,5 1 1 16</inkml:trace>
  <inkml:trace contextRef="#ctx0" brushRef="#br7" timeOffset="-164416.74">27317 7881 540 0,'0'0'139'0,"0"0"-24"16,0 0-69-16,13 13-38 16,-7 11-2-16,0 18-2 15,1 16 0-15,4 15-2 16,0 13 0-16,2 13-1 15,-2 2-2-15,0-4 1 16,-1-9-2-16,-1-18 3 16,0-20 0-16,-5-19 1 0,-4-31-69 15,0 0-61-15,11-23-9 16,-8-12-4-16,3-8-3 15,-1-7-4-15</inkml:trace>
  <inkml:trace contextRef="#ctx0" brushRef="#br7" timeOffset="-163939.74">27664 8114 529 0,'0'0'143'0,"17"34"-2"16,-6-1-96-16,-2 9-41 16,2 8 0-16,0 4-3 15,-2 11 0-15,1-5 1 16,1 1 2-16,-2-7-3 15,-2-12 1-15,-1-11 0 16,-2-7 0-16,-4-24 1 16,0 0 0-16,0 0-5 15,2-18 0-15,-4-14 2 16,4-13-1-16,3-15 2 15,4-5-2-15,5-10 3 0,8 2-4 16,9 8 4-16,3 8-1 16,12 18 1-16,4 23 1 15,0 19-1 1,2 27 2-16,-6 17-3 15,-1 13 4-15,-8 14-1 0,-4 9-1 16,-8-2 1-16,-3-3-3 16,-5-8 2-16,2-10-5 15,-2-15-100-15,0-7-35 16,0-22-11-16,2-3-7 15,-1-18-9-15,6-6 0 16</inkml:trace>
  <inkml:trace contextRef="#ctx0" brushRef="#br8" timeOffset="-158638.74">26260 10589 505 0,'0'0'163'0,"-5"-20"-4"16,5 20-68-16,22-27-80 15,-2 2-3-15,4 4-4 16,6-1-4-16,11 4-1 0,10 8-2 16,7 16-2-1,9 12-1-15,2 21 1 16,0 15-4-16,-6 20 4 15,-10 17-3-15,-17 12 3 0,-15 2 1 16,-23 5 2-16,-20-4-2 16,-22-2 1-16,-12-17 0 15,-19-10 2-15,-7-17 1 16,-10-18 1-16,-5-16 0 15,2-21 4-15,1-20 2 16,6-11 1-16,11-16 3 16,19-17-1-16,13-9 1 15,13-14-1-15,18-17 0 16,20-4-5-16,20-10 1 15,16-1-3-15,16 4-5 16,12 4 1-16,13 22-6 16,3 21 0-16,8 29 0 0,0 29 0 15,-2 32-1-15,-5 25 1 16,-8 23 4-16,-8 16-2 15,-14 9 4-15,-11 12 2 16,-10-5-3-16,-19 1 5 16,-20-8-4-16,-18-4 2 15,-16-12-2-15,-18-16 1 16,-16-11 1-16,-7-19 0 15,-12-19-2-15,1-14 1 16,-2-16 2-16,5-20 1 16,10-15 1-16,9-9 1 15,13-18 1-15,13-10-1 0,13-9 2 16,13-10-2-16,15-4 2 15,15-4-6-15,13 4-2 16,11 4 2-16,13 16-5 16,9 20-1-16,12 27 0 15,3 22-2-15,2 35 0 16,-2 21 3-16,-2 26 0 15,-9 18 0-15,-12 16 4 16,-13 8 1-16,-13 5 0 16,-24-3 1-16,-12-6-2 15,-22-7 1-15,-14-13 0 16,-12-12 0-16,-17-20 0 15,-6-22-1-15,-7-23 0 0,-2-24 2 16,4-14 1-16,6-22 3 16,11-10 1-1,12-16-1-15,12-11 2 16,17-6-1-16,16-7 1 0,22-3-2 15,20-2-4-15,20 2-1 16,17 18-6-16,13 19-1 16,8 33-1-16,1 33 0 15,2 39-2-15,-10 34 3 16,-12 38 1-16,-21 14 0 15,-20 16 5-15,-19 0-1 16,-16-16-1-16,-16-20 1 16,-14-25 1-16,-14-27 1 15,-13-25 2-15,-3-25-1 16,-1-27 0-16,-2-16 2 15,6-17 1-15,5-11 1 16,9-11 1-16,15-4-2 0,17-7 1 16,17-4-2-16,22 1-4 15,19 5 1-15,19 10-5 16,16 19 1-16,4 34-2 15,1 27-1-15,-4 36-1 16,-11 33 3-16,-16 32 0 16,-20 19 0-16,-21 15 4 15,-18 4-1-15,-13-22 0 16,-12-16 2-16,-11-29-1 15,-3-25 1-15,-5-24 2 16,-2-27-2-16,2-28 2 16,1-17 2-16,6-17 1 15,11-11-2-15,9-11 5 0,12-4-4 16,15-1 1-16,15 4-1 15,12 14-1-15,12 11-6 16,9 22-2-16,4 31-1 16,0 28-3-16,-5 27 3 15,-4 31-4-15,-14 15 5 16,-10 15-1-16,-14 8 4 15,-11-7 0-15,-5-7 1 16,-14-26 1-16,-5-14 0 16,-4-26 2-16,-5-25-1 15,2-25-2-15,0-17 4 16,2-16 1-16,4-11 0 15,6-13 0-15,8-7 0 0,10-1-1 16,10 3 0-16,9 6 1 16,9 16-7-1,7 22-1-15,5 23 0 16,3 28-2-16,-6 25 1 0,-6 23-3 15,-5 19 3-15,-10 11-2 16,-7 6 5-16,-13-12 0 16,-2-15 2-16,-5-17 1 15,-1-25 2-15,3-19 2 16,-1-25-1-16,5-21 1 15,3-16-2-15,4-11 2 16,5-10-1-16,2-6-1 0,4 2-3 16,4 9-2-1,-4 11-3-15,3 17 1 16,-4 22-1-16,-6 18-1 15,11 34 0-15,-10 15 0 16,-2 12 2-16,-5 9 0 0,-1 2 4 16,-4-12-1-16,1-8 3 15,-8-17-2-15,4-20 2 16,0-17 0-16,-1-11 1 15,0-11 0-15,2-13 0 16,3-6 1-16,2-5-2 16,8-7 2-16,8-1-2 15,8-4 2-15,7-5-5 16,10 10 0-16,6 3-4 15,-1 21 0-15,2 17 1 16,-2 28-2-16,-10 21 1 16,-11 21-2-16,-13 17 3 0,-11 12-1 15,-14-4 6-15,-5-3-4 16,-5-13 3-16,-4-23 0 15,4-21 3-15,3-18 0 16,4-21-1-16,6-17 3 16,5-14-4-16,5-11 3 15,5-10-3-15,3-4 1 16,5 7-5-16,-2 7 2 15,5 15-3-15,3 15 2 16,-2 24-1-16,4 20-1 16,-4 12-1-16,4 15-4 15,-4-2-77-15,3 3-65 16,4 5-5-16,0-14-5 0,4-6-2 15,-1-14-2-15</inkml:trace>
  <inkml:trace contextRef="#ctx0" brushRef="#br8" timeOffset="-158135.74">27586 10263 574 0,'0'0'153'0,"0"0"-13"16,8 24-99-16,0 10-42 15,-5 20-3-15,7 15 5 16,0 24-2-16,1 9 1 16,0 17 0-16,2 1 3 0,-4-5-3 15,3-5 1-15,-5-16 0 16,-1-21 2-16,-2-19 0 15,-1-22-41-15,-3-32-92 16,0 0-13-16,0-32-6 16,2-15-2-16,3-5-2 15</inkml:trace>
  <inkml:trace contextRef="#ctx0" brushRef="#br8" timeOffset="-157672.74">27914 10628 615 0,'15'6'147'16,"-15"-6"-12"-1,17 41-137-15,-10-2-2 0,-3 13-2 16,-2 16 2-16,4 6 1 16,1 8 3-16,-1 4 0 15,1-12 1-15,0-7 3 16,-1-19 0-16,-1-17 2 15,-5-31 1-15,0 0-1 16,6-18 0-16,-6-25-1 16,0-11 1-16,5-22-2 15,1-10-1-15,7-7 1 0,7-4-5 16,12 3 4-1,7 8-5-15,10 19-2 16,5 20-3-16,2 26 2 16,2 26-1-16,1 29 0 0,-7 21 1 15,-4 20 0-15,-9 14 3 16,-6 5 3-16,-9 2 2 15,-8-4-1-15,-2-2 1 16,-8-16-3-16,1-10-4 16,-1-19-125-16,2-4-9 15,0-14-9-15,9-2-3 16,-2-22-10-16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48" units="cm"/>
          <inkml:channel name="Y" type="integer" max="15652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999.99994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11-10T15:49:04.034"/>
    </inkml:context>
    <inkml:brush xml:id="br0">
      <inkml:brushProperty name="width" value="0.08819" units="cm"/>
      <inkml:brushProperty name="height" value="0.35278" units="cm"/>
      <inkml:brushProperty name="color" value="#92D050"/>
      <inkml:brushProperty name="tip" value="rectangle"/>
      <inkml:brushProperty name="rasterOp" value="maskPen"/>
    </inkml:brush>
  </inkml:definitions>
  <inkml:trace contextRef="#ctx0" brushRef="#br0">25324 3025 336 0,'-6'68'111'0,"-6"22"1"0,1 22 3 16,-7 11-14-1,4 12-31-15,1-8-26 16,7-11-21-16,1-26-14 0,5-25-6 16,4-27-4-16,-4-38-5 15,11-10-3-15,-3-37 7 16,-3-24-7-16,-1-15 0 15,1-16-4-15,-5-13 3 16,-3-11 5-16,-1 7 4 16,0 6-6-16,-3 21 2 15,1 16 10-15,0 19 5 16,0 19-2-16,6 38-1 15,-12 16 0-15,7 41-2 16,-4 31 8-16,5 18-9 16,-6 20 0-16,3 12-3 15,2 4-1-15,2-7 3 0,3-19 0 16,1-26 2-16,3-27-1 15,1-22-6-15,3-25-1 16,-8-16-3-16,18-33 2 16,-11-3 2-16,3-13-8 15,-3-17 4-15,2-13-3 16,-1-20 3-16,-4-15 1 15,-3-16 3-15,-1-2-10 16,-2-8 5-16,-3 12 2 16,-3 9-4-16,1 20 8 15,-2 21 6-15,0 30-4 16,0 27 5-16,9 21 8 15,-17 62-8-15,10 23 7 0,1 26-3 16,-2 20-4-16,2 17-1 16,0 6 4-16,2-4-8 15,2-15 1 1,2-26 2-16,2-29 1 0,0-25-7 15,3-31 2-15,-5-24-4 16,8-24-6-16,-1-22 8 16,2-25-5-16,-1-21-1 15,1-29-2-15,-2-27 6 16,-2-14-7-16,-2-13 2 15,-5 12 3-15,-2 7-4 16,-6 23 9-16,-2 21 4 0,-3 35-1 16,-3 36-1-16,1 32 6 15,-1 42 0 1,-1 42 5-16,1 37-3 15,3 37-4-15,-1 22-5 16,4 25 5-16,5 12 1 0,1-8 1 16,6-18-2-16,2-35-1 15,4-34-2-15,1-35-1 16,2-40-1-16,3-40-2 15,3-34 3-15,-1-33-7 16,2-30 0-16,3-33-1 16,-4-29 4-16,0-19-5 15,1-14 7-15,-6 4-7 16,-3 7-6-16,-2 22 6 15,-6 24 3-15,-4 33 5 16,-5 36-2-16,-7 37 6 16,-5 33-7-16,-6 41 4 0,0 37 7 15,-4 41 2-15,-1 31-2 16,1 28-3-16,2 18-1 15,6 6 2-15,6-3 1 16,9-23 3-16,5-27-3 16,8-34-3-16,5-35-4 15,6-34-3-15,6-34 1 16,1-31 0-16,2-28 2 15,-1-23-8-15,3-22 5 16,-4-27-3-16,-2-25 0 16,-7-26-3-16,-3-11 7 15,-5-2-8-15,-7-5-4 16,-1 13 6-16,-7 9-7 0,-2 25 7 15,0 29 7-15,-2 30 7 16,2 33-9-16,-2 37 7 16,2 43 4-16,-1 45 2 15,3 51 0-15,-5 38 0 16,4 27-4-16,-2 17 0 15,2 10 2-15,3-8 0 16,-1-17-1-16,7-40 0 16,3-40-4-16,5-44-1 15,2-34-2-15,8-41-3 16,3-33 3-16,4-41-6 15,2-33 0-15,-1-27-2 16,-2-28 5-16,-8-15-5 16,-6-5-14-16,-8 7-9 0,-8 13 6 15,-9 27 16 1,-6 29 7-16,-5 38 1 15,-5 36-2-15,-3 47 4 0,8 42 20 16,0 38 9-16,5 32-7 16,7 22-11-16,9 11-6 15,9 3-2-15,13-8-24 16,14-27-68-16,12-32-66 15,7-50-17-15,13-32-9 16,-1-44-2-16,11-19 95 16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48" units="cm"/>
          <inkml:channel name="Y" type="integer" max="15652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999.99994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11-10T15:49:05.330"/>
    </inkml:context>
    <inkml:brush xml:id="br0">
      <inkml:brushProperty name="width" value="0.08819" units="cm"/>
      <inkml:brushProperty name="height" value="0.35278" units="cm"/>
      <inkml:brushProperty name="color" value="#92D050"/>
      <inkml:brushProperty name="tip" value="rectangle"/>
      <inkml:brushProperty name="rasterOp" value="maskPen"/>
    </inkml:brush>
  </inkml:definitions>
  <inkml:trace contextRef="#ctx0" brushRef="#br0">25813 2762 240 0,'-11'4'149'0,"-3"10"-12"16,10 24-36-16,9 22-21 16,5 27-14-16,5 25-30 15,1 18-1-15,6 21-11 16,-2 6 4-16,4-4-14 15,-6-20-11-15,-4-24 0 16,0-33 0-16,-6-29-4 16,-8-47 0-16,0 0 0 15,8-57-4-15,-9-21 6 16,-2-21-5-16,-3-20-3 15,0-20 5-15,-1-11 4 16,-4-6-9-16,-4 3 7 0,4 17-3 16,-2 18-3-16,-2 18 3 15,4 22 6 1,-1 26-6-16,2 26 1 15,10 26 4-15,-20 22-3 0,9 37 8 16,2 29-3-16,3 28 0 16,-1 23-6-16,11 10 2 15,1 3 1-15,5-3 5 16,7-14-2-16,4-26-3 15,3-24 3-15,-1-30 3 16,3-18-1-16,-3-18 2 16,-3-12-6-16,-1-4-2 0,-5-12-2 15,-4-13-5 1,0-9 7-16,-4-18-9 15,-3-23 3-15,-2-24-1 16,-2-23 2-16,-2-20-2 0,-3-15 8 16,0 2-1-16,-2 1-8 15,-1 18 6-15,1 19 1 16,-1 29 2-16,-1 28 0 15,2 26 1-15,8 31-6 16,-13 38 3-16,11 29 4 16,3 36 1-16,5 30-1 15,8 23-4-15,2 20 0 16,3 8 6-16,2-1-2 15,7-12 3-15,-5-23-3 16,2-38-1-16,-6-28 3 16,-4-27-2-16,-5-27-2 15,-10-28-1-15,14-28-2 0,-9-27-2 16,-5-30 6-16,0-21-5 15,0-23-1-15,-6-24 4 16,0-16 3-16,-5-10-6 16,-3 8 2-16,-1 13 0 15,-1 16-5-15,-3 28 4 16,5 26 4-16,2 31-6 15,1 26-1-15,6 48 5 16,5 42 1-16,5 43 4 16,3 35-2-16,8 29-2 15,7 19-1-15,3 12 6 16,3 4-3-16,2-19 3 15,-1-25-3-15,-1-37 1 0,-3-35 1 16,-6-30-2-16,-5-25-4 16,0-37 0-16,-6-19 1 15,-3-28-4 1,-1-22 5-16,-3-18-8 0,-2-18 1 15,-2-18 4-15,-5-12 1 16,-1-3 0-16,-2 8 1 16,-1 14-3-16,-1 16-1 15,1 24 4-15,0 17 8 16,2 26-11-16,9 40 2 15,0 0 1-15,-8 68-1 16,16 22 5-16,1 26-2 16,6 12 4-16,1 14-81 0,6 3-66 15,4 2-20 1,-2-22-8-16,5-11-3 15,-11-33-5-15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48" units="cm"/>
          <inkml:channel name="Y" type="integer" max="15652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999.99994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11-10T15:49:06.861"/>
    </inkml:context>
    <inkml:brush xml:id="br0">
      <inkml:brushProperty name="width" value="0.08819" units="cm"/>
      <inkml:brushProperty name="height" value="0.35278" units="cm"/>
      <inkml:brushProperty name="color" value="#92D050"/>
      <inkml:brushProperty name="tip" value="rectangle"/>
      <inkml:brushProperty name="rasterOp" value="maskPen"/>
    </inkml:brush>
  </inkml:definitions>
  <inkml:trace contextRef="#ctx0" brushRef="#br0">26077 5125 261 0,'-2'66'116'0,"-1"24"-9"16,1 24-11-16,2 30-18 15,-4 15-20-15,4 19-10 16,0 2-2-16,4-5-19 16,-4-26-10-16,2-31-16 15,1-30-6-15,-3-33-5 16,2-39 1-16,0-33 1 15,-2-44-6-15,0-31 6 0,2-31-6 16,-2-27 7-16,-2-20 6 16,-1-20 6-16,-1-2 4 15,2 3 0 1,-3 19 8-16,-2 27 0 0,0 27 1 15,-4 36 0-15,0 32-3 16,0 46-2-16,0 52-5 16,0 42-7-16,1 43-5 15,4 33 0-15,0 29-3 16,2 14 4-16,5 11 5 15,4-8-4-15,2-21 6 16,6-27 3-16,0-40-1 0,0-32-15 16,2-30-8-16,-1-32-8 15,0-30-2 1,-3-33 0-16,-1-28-8 15,-2-33 6-15,3-30-4 0,-2-29 16 16,1-33 11-16,-5-15 8 16,-3-13-2-16,-3-1 8 15,-5 3 22-15,-4 21-3 16,-7 27 3-16,1 32-3 15,-7 35 3-15,5 38-5 16,-3 36-1-16,2 45-5 16,5 57-20-16,4 51-3 15,0 48 0-15,5 31 4 16,2 21-9-16,3 14 6 15,3-4 6-15,7-11-2 16,2-41 4-16,5-38 1 16,1-51-7-16,1-39-7 0,6-41 5 15,-1-32-7-15,4-35-7 16,-4-34 6-16,8-31-4 15,-3-27 4-15,2-27 6 16,1-18 7-16,-5-15 1 16,-4-1 6-16,-5 4 7 15,-5 20-3-15,-5 21 0 16,-5 29 0-16,-6 34 2 15,-3 33-1-15,-4 38-7 16,-4 44-1-16,1 54-6 16,-4 36-4-16,0 45 2 15,-1 28-1-15,-2 21-3 16,1 17 6-16,4 5 3 0,1-13-4 15,3-29 6-15,7-25 1 16,0-38-9-16,3-35-38 16,6-25-15-16,-1-35-12 15,9-27 2-15,-4-39-1 16,6-32-6-16,0-34 4 15,4-31 8-15,2-35 38 16,1-28 18-16,-3-15 8 16,1-9 1-16,-4 8 15 15,-4 18 33-15,-1 24 17 16,-10 25-3-16,1 41-2 15,-10 28 0-15,2 34 1 16,-7 23-1-16,0 24-14 0,-5 25-33 16,-3 16-16-16,-3 34 0 15,0 31-3 1,-4 34-1-16,1 28-2 15,0 30-3-15,2 8 5 0,5 0 6 16,6-10-4-16,7-30 5 16,7-27-2-16,8-47 4 15,7-36-6-15,6-49 7 16,6-35-6-16,2-29-7 15,3-19 5-15,-1-24-5 16,1-12 5-16,-4-16-4 16,-3-9 3-16,-6-1-3 15,-7 3 3-15,-5 7 6 16,-10 6-1-16,-5 13-4 15,-6 21 2-15,-7 19 2 16,-4 25 5-16,-6 39-7 16,-3 47 0-16,1 48-4 0,5 47 2 15,-3 37 9-15,10 21-5 16,3 12 2-16,10-6-8 15,14-26-41-15,9-52-31 16,9-64-60-16,9-61-32 16,1-63-11-16,4-41 0 15,-10-49 20-15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48" units="cm"/>
          <inkml:channel name="Y" type="integer" max="15652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999.99994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11-10T15:49:08.320"/>
    </inkml:context>
    <inkml:brush xml:id="br0">
      <inkml:brushProperty name="width" value="0.08819" units="cm"/>
      <inkml:brushProperty name="height" value="0.35278" units="cm"/>
      <inkml:brushProperty name="color" value="#92D050"/>
      <inkml:brushProperty name="tip" value="rectangle"/>
      <inkml:brushProperty name="rasterOp" value="maskPen"/>
    </inkml:brush>
  </inkml:definitions>
  <inkml:trace contextRef="#ctx0" brushRef="#br0">24918 5281 74 0,'8'-23'77'0,"-8"23"0"16,9 25-5-16,-9 42 3 15,-6 42 7-15,-1 31 3 16,-3 25-17-16,0 15-20 15,1 0-16-15,5-11-11 16,0-30 4-16,5-30-9 16,6-45-8-16,6-48-2 0,3-42-4 15,3-40-3 1,-2-29-6-16,3-21 4 15,-4-19-3-15,-3-16 4 16,-7-10 3-16,-3 0-3 0,-6 7 8 16,-3 19 19-16,-6 17-2 15,0 23 2-15,-3 21-2 16,2 29 3-16,-6 22-3 15,5 44-2-15,-4 36-9 16,4 43-19-16,-2 44 3 16,5 36 3-16,-2 30 4 15,-2 13-5-15,8 2 5 16,3-12-3-16,4-28 7 15,6-34-3-15,4-49 1 16,4-47-6-16,6-43 1 16,6-34 0-16,0-35-6 15,3-28 5-15,-3-31-6 0,0-19 5 16,-3-24-2-16,-5-16 3 15,-7-4-3-15,-4 5 4 16,-10 6-1-16,-7 14-1 16,-5 27 2-16,-7 29 3 15,-9 30-1-15,2 42 0 16,-2 38-3-16,-1 44-4 15,8 46 6-15,1 35 0 16,8 30-1-16,8 22-2 16,8 12 5-16,9-4-3 15,8-15 4-15,7-21 1 16,4-36 1-16,3-34-6 15,3-37-1-15,-2-37-10 0,-2-32-1 16,-1-32 0-16,-2-33-4 16,-5-32 4-16,-1-34-1 15,-2-32 5 1,-6-21 5-16,1-7 13 0,-5-3-1 15,0 15 3-15,-6 24 1 16,-1 27-3-16,-6 37 2 16,-1 42-1-16,-11 52-6 15,-5 52-2-15,-8 55-6 16,-5 42 0-16,-2 51 1 15,-6 37 5-15,-2 37-2 16,3 8-2-16,2-6 4 16,10-26-3-16,6-41 6 0,9-34-4 15,13-58-3 1,9-41-13-16,11-58 2 15,6-39-3-15,11-31 2 16,4-33-1-16,3-18-4 0,0-20 6 16,0-8 2-16,-3-6 10 15,-6 2-3-15,-5 12 5 16,-8 12-4-16,-3 14 4 15,-8 15 1-15,-5 6-3 16,-5 10 4-16,-2 9 0 16,0 7-1-16,-4 10 8 15,1 8 1-15,0 10 1 16,1 15 0-16,3 19-5 15,-10 46 0-15,0 32-2 16,-3 37 0-16,-6 26-6 16,-1 27 2-16,-6 14-5 15,-1 2 5-15,2-18 0 0,1-26 0 16,6-40-10-16,7-48 5 15,11-52-5-15,3-57-5 16,10-48 3-16,9-46-3 16,5-24 4-16,5-12 0 15,-2 2 11-15,-2 17-26 16,-3 24-24-16,-12 51-69 15,-7 50-31-15,-6 43-7 16,-22 67-2-16,-4 16-6 16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48" units="cm"/>
          <inkml:channel name="Y" type="integer" max="15652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999.99994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11-10T15:49:12.035"/>
    </inkml:context>
    <inkml:brush xml:id="br0">
      <inkml:brushProperty name="width" value="0.08819" units="cm"/>
      <inkml:brushProperty name="height" value="0.35278" units="cm"/>
      <inkml:brushProperty name="color" value="#92D050"/>
      <inkml:brushProperty name="tip" value="rectangle"/>
      <inkml:brushProperty name="rasterOp" value="maskPen"/>
    </inkml:brush>
  </inkml:definitions>
  <inkml:trace contextRef="#ctx0" brushRef="#br0">21586 2617 95 0,'-16'130'149'16,"-2"22"-59"-16,-2 19-4 0,2 6 7 16,1-6-21-1,5-24-29-15,4-22-23 0,7-37-28 16,1-34-19-16,0-54-5 15,17-14 2-15,-3-52-1 16,-3-31 8-16,0-27 11 16,-4-22 7-16,-1-16-2 15,-5-13 5-15,-1 5-3 16,-1 16-3-16,-3 23 9 15,-1 23 22-15,1 32 25 16,-1 36 4-16,5 40 3 0,-13 44 2 16,5 35 2-1,3 41-3-15,-4 22-6 16,3 15-22-16,2 9-26 15,-1-3 0-15,5-19-2 0,2-23-1 16,2-36 1-16,5-33 8 16,0-37-5-16,3-22 1 15,2-26 0-15,-1-19-1 16,-2-8 2-16,-1-15-16 15,0 6-34-15,-9-4-34 16,1 11-15-16,-4 7-18 16,1 20-9-16,-5 11-12 15,6 24-16-15,0 0 2 16,-13-9 122-16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48" units="cm"/>
          <inkml:channel name="Y" type="integer" max="15652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999.99994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11-10T15:49:17.633"/>
    </inkml:context>
    <inkml:brush xml:id="br0">
      <inkml:brushProperty name="width" value="0.08819" units="cm"/>
      <inkml:brushProperty name="height" value="0.35278" units="cm"/>
      <inkml:brushProperty name="color" value="#7030A0"/>
      <inkml:brushProperty name="tip" value="rectangle"/>
      <inkml:brushProperty name="rasterOp" value="maskPen"/>
    </inkml:brush>
  </inkml:definitions>
  <inkml:trace contextRef="#ctx0" brushRef="#br0">21496 2664 249 0,'0'0'167'15,"-22"0"-37"-15,8 8-24 16,6 25-13-16,-2 14-14 15,7 26-31-15,1 11-26 16,0 15-17-16,2-4 1 16,2 2-9-16,2-12 1 15,-1-12 1-15,1-27-4 0,0-18 3 16,-4-28-2-16,0 0 3 15,9-47 1-15,-4-5-2 16,0-22 2-16,0-9 1 16,-1-16-2-16,2-12 3 15,-1-1-5-15,0 5 3 16,-3 10-3-16,-1 19 2 15,0 19-3-15,-1 16 2 16,0 18 4-16,0 25-2 16,0 0 3-16,3 39 0 15,1 26 2-15,-1 25-2 16,1 31 1-16,1 15-2 15,-2 11-1-15,1 5 2 0,0-8-5 16,-2-20 2-16,-1-27-7 16,-1-29 7-16,3-34-4 15,-3-34 4-15,8-31-1 16,0-19-5-16,2-26 7 15,-2-19-6-15,3-14 9 16,-2-21-5-16,-2-7-1 16,-2 0-2-16,-3 7 1 15,-3 16 3-15,-1 21-5 16,-2 20 6-16,-1 26-5 15,1 30 4-15,4 36 0 16,3 35 1-16,2 30 4 16,2 24-3-16,0 18 1 0,3 14-3 15,-5 6 0-15,4-8-1 16,-5-15 4-1,-1-21 0-15,-2-27-8 16,-1-27 9-16,-1-29-4 0,1-19 2 16,-3-34 0-16,6-20-2 15,0-22 1-15,1-16-4 16,1-10 8-16,-4-11-6 15,-1-6-3-15,0 1 2 16,-1 4-2-16,-8 7 3 16,3 17-5-16,-2 19 4 15,-1 15-2-15,2 16 3 0,-2 23 3 16,9 17 1-1,-7 43-2-15,6 21 1 16,0 37 3-16,2 22-2 16,-1 17-1-16,1 7-3 15,-1 2 1-15,3-5 2 0,-3-27-9 16,0-25-17-16,1-31-6 15,-2-41 7-15,1-20-3 16,2-64-3-16,0-20 2 16,-2-36-6-16,0-22 5 15,0-26 2-15,-2-15-5 16,-4-11-3-16,0 16 2 15,-3 15 6-15,-1 35 15 16,1 31 32-16,-5 35 15 16,2 39 14-16,-3 37 8 15,3 47 1-15,-1 34-2 16,5 33-3-16,-2 26-15 0,3 24-36 15,5 14-11-15,2 4-4 16,6-7-3-16,-1-25-13 16,5-32-13-16,-1-34 0 15,4-34-5-15,-6-46 9 16,5-36 0-16,-6-44 3 15,0-33 3-15,-4-35 11 16,-4-24 13-16,-2-30 1 16,-5-11 2-16,-4-8-5 15,-5 11 2-15,-2 7 2 16,-1 33 5-16,-1 27 23 15,-2 30 28-15,4 41 0 16,-2 28 2-16,4 45 2 0,-1 37 0 16,7 46 2-16,-4 36-7 15,7 49-26-15,-4 28-25 16,4 20-1-1,3 13 1-15,-1-8-3 0,6-25-4 16,4-37-13-16,3-43-2 16,4-48 2-16,-1-51 5 15,2-50 1-15,3-43-6 16,-4-38 1-16,0-40 6 15,-5-29 8-15,-1-27 0 16,-5-13 0-16,-4-4-6 16,0 7 0-16,-3 20 4 15,-3 20 2-15,1 36 3 0,0 32 22 16,-1 30 9-1,2 30 0-15,9 33 2 16,-13 45 1-16,4 35-3 16,9 45 1-16,-2 43-5 0,2 32-20 15,-1 15-6-15,0 8-1 16,2-15 3-16,0-28-12 15,1-35-4-15,-2-39 2 16,7-59-2-16,-7-47 4 16,7-70-5-16,-1-37-2 15,-1-26-16-15,-5-30-9 16,1-17-7-16,-8-21-3 15,-3 9-1-15,-3 12 0 16,-6 23 4-16,-4 32 18 16,1 32 63-16,-2 42 22 15,-3 34 15-15,9 55 1 16,0 42 4-16,9 43-3 0,3 34-2 15,8 30-20-15,8 19-92 16,8-12-62-16,11-23-43 16,15-37-18-16,2-63-8 15,8-49 1-15,5-69 120 16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48" units="cm"/>
          <inkml:channel name="Y" type="integer" max="15652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999.99994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11-10T15:49:19.026"/>
    </inkml:context>
    <inkml:brush xml:id="br0">
      <inkml:brushProperty name="width" value="0.08819" units="cm"/>
      <inkml:brushProperty name="height" value="0.35278" units="cm"/>
      <inkml:brushProperty name="color" value="#7030A0"/>
      <inkml:brushProperty name="tip" value="rectangle"/>
      <inkml:brushProperty name="rasterOp" value="maskPen"/>
    </inkml:brush>
  </inkml:definitions>
  <inkml:trace contextRef="#ctx0" brushRef="#br0">22239 1950 83 0,'-11'58'118'15,"6"47"-28"-15,-6 30-40 16,6 36-6-16,1 22-12 16,1 14-4-16,2-2-2 0,1-18-6 15,4-33-17-15,-1-37-12 16,4-35 4-1,3-41-5-15,1-41-1 16,6-38 4-16,-1-33 0 16,7-31 3-16,2-24 3 0,-3-25 2 15,-1-13-6-15,-1-15 2 16,-3 3 4-16,-5 15 6 15,-2 24 42-15,-7 21 0 16,-3 40 2-16,-7 31 4 16,7 45 0-16,-17 48-1 15,9 48 1-15,-4 35-7 16,3 30-43-16,-1 23 0 15,3 8-3-15,5-2-1 16,4-17 2-16,4-27-14 16,5-37-5-16,2-40-8 15,5-41-1-15,5-51 0 0,0-46-1 16,6-37 3-16,-2-41-3 15,4-26 10-15,-7-24 2 16,2-11 1-16,-7-5 3 16,-5 19-3-16,-8 25 7 15,-6 30 21-15,-4 39 8 16,-9 43 5-16,-2 51-2 15,-5 64 7-15,1 54 1 16,-3 54 5-16,2 42-7 16,-4 22-24-16,4 19-6 15,7-5 2-15,2-15-5 16,6-42-16-16,4-42-6 15,8-53-1-15,7-49 2 0,10-51-2 16,1-49-1-16,11-42-1 16,0-40 6-16,7-30 11 15,-1-29 1-15,-3-18-4 16,-2-5-7-16,-8 4-1 15,-10 13 3-15,-4 34-4 16,-15 27 15-16,-8 39 30 16,-3 41 3-16,-9 50 3 15,3 54 6-15,-5 51 4 16,4 52 0-16,1 36 4 15,7 29-16-15,0 21-24 16,6 2-2-16,6-12-2 16,3-21 0-16,2-40-13 0,5-34-7 15,1-42-8-15,1-33-1 16,5-38-3-1,-2-29 2-15,7-33-1 16,-6-32-2-16,-1-28 14 0,0-31 5 16,-5-20 3-16,-3-19 2 15,-5-3 1-15,-4-4-1 16,-5 19 1-16,-1 24 4 15,-2 28 17-15,1 35 19 16,-3 34 7-16,10 47-3 16,-12 47 2-16,12 48 1 15,2 40 3-15,7 30-20 16,0 25-21-16,1 4-21 15,8 10-1-15,-4-15-3 16,5-25-3-16,-5-35-12 16,2-33-9-16,-3-37 14 15,1-36-1-15,1-32 6 0,2-34-3 16,-5-37 3-16,2-25 6 15,-4-32 8-15,0-24 3 16,-5-19 6-16,-5-5 4 16,-5 0-3-16,-2 10 4 15,-1 21 3-15,-1 27 3 16,2 30 18-16,-2 30 28 15,6 41 4-15,3 26 0 16,10 71-1-16,2 31 4 16,9 38-5-16,2 30-4 15,4 20-29-15,0 13-50 16,-1 3-14-16,-5-14-22 15,-1-23-21-15,-7-33-39 0,-3-29-20 16,-7-50-14-16,0-21 0 16,-3-36 143-16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48" units="cm"/>
          <inkml:channel name="Y" type="integer" max="15652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999.99994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11-10T15:49:20.407"/>
    </inkml:context>
    <inkml:brush xml:id="br0">
      <inkml:brushProperty name="width" value="0.08819" units="cm"/>
      <inkml:brushProperty name="height" value="0.35278" units="cm"/>
      <inkml:brushProperty name="color" value="#7030A0"/>
      <inkml:brushProperty name="tip" value="rectangle"/>
      <inkml:brushProperty name="rasterOp" value="maskPen"/>
    </inkml:brush>
  </inkml:definitions>
  <inkml:trace contextRef="#ctx0" brushRef="#br0">22957 5021 121 0,'1'125'125'15,"-9"18"-51"-15,2 29-17 16,-1 16-5-16,-2 12-18 16,2-1-20-16,-1-12-15 0,-1-28-10 15,-1-35-22-15,4-32-10 16,0-40-3-16,6-52 2 15,-1-22 3-15,7-53 6 16,3-36 2-16,4-25 3 16,2-25 14-16,2-18 9 15,3-8 4-15,-4 7-1 16,-1 11 7-16,-7 22 9 15,-3 25 14-15,-5 27 17 16,-1 28 15-16,-4 27 18 16,5 40-2-16,-14 9-2 15,8 43-5-15,3 27-9 16,3 35-14-16,0 35-16 0,-4 28-28 15,0 13-25-15,0 16 1 16,-3-7 0-16,-3-15-2 16,0-28-11-16,-1-37-12 15,2-41-4-15,3-49 11 16,6-29 9-16,-2-67-3 15,10-27 4-15,0-39-1 16,0-26 11-16,1-23 13 16,-1-20 3-16,-4-6 2 15,-5 12-1-15,-6 16 2 16,-4 24-2-16,-5 35 14 15,-1 36 21-15,-3 35 3 16,1 50 9-16,-1 50 5 0,3 40 2 16,5 42 7-16,0 36 1 15,3 29-13-15,0 18-20 16,7 15-6-1,3-7-20-15,3-13-18 0,2-30-12 16,0-35-19-16,-1-39-8 16,1-40 3-16,0-37-1 15,-2-50-1-15,-3-43 15 16,-5-41 9-16,2-41 11 15,-5-34 12-15,-4-22 6 16,-2-23-4-16,0-9 3 16,-3 7 5-16,-2 18-3 15,-2 25 15-15,1 37 28 0,0 35 45 16,2 46 9-1,-2 45 1-15,3 61 1 16,5 50-2-16,2 50-1 16,5 44-11-16,1 39-29 0,2 28-40 15,5 10-10-15,4 2 3 16,2-17-8-16,0-35-14 15,-2-43-25-15,3-40-11 16,-3-43-3-16,0-50-5 16,-8-35 3-16,6-64-2 15,-8-28 5-15,-2-31 9 16,-6-27 27-16,-3-31 10 15,-5-21 3-15,-4-6-1 16,-2 2-1-16,0 16 0 16,1 10 2-16,-2 24 0 15,3 31 0-15,3 34 23 16,5 28 25-16,-3 37-4 0,6 47 3 15,4 41 8-15,5 54 2 16,3 42 1-16,7 36 1 16,1 33-20-16,4 20-28 15,3 9 0-15,5-19-10 16,-1-32-30-16,-3-41-11 15,1-41-2-15,-3-54-5 16,3-60 0-16,-5-52 2 16,3-53-1-16,-5-33 8 15,-1-38 17-15,-4-25-6 16,-6-22-11-16,-1 1-10 15,-5 10-14-15,0 27-12 16,-8 27 0-16,8 36 80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48" units="cm"/>
          <inkml:channel name="Y" type="integer" max="15652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999.99994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11-10T15:49:21.211"/>
    </inkml:context>
    <inkml:brush xml:id="br0">
      <inkml:brushProperty name="width" value="0.08819" units="cm"/>
      <inkml:brushProperty name="height" value="0.35278" units="cm"/>
      <inkml:brushProperty name="color" value="#7030A0"/>
      <inkml:brushProperty name="tip" value="rectangle"/>
      <inkml:brushProperty name="rasterOp" value="maskPen"/>
    </inkml:brush>
  </inkml:definitions>
  <inkml:trace contextRef="#ctx0" brushRef="#br0">23153 3140 67 0,'0'0'27'15,"-2"29"-10"-15,4 2-6 16,3 9-2-16,0 12 8 15,2 12 13-15,0 9 18 16,2 5 7-16,1 1 1 16,1-3 1-16,-1-6-2 15,3-12 0-15,-1-6-13 0,0-17-16 16,-2-9-21-16,0-9 0 15,-10-17 5-15,11 18-2 16,-11-18 0-16,0 0-2 16,-20 15 0-16,1-11-1 15,-6 4-2-15,-6 1-3 16,-12-2-6-16,-8 0 7 15,-9 1 23-15,-10-6 9 16,0 3 1-16,1-6 1 16,7-1 1-16,5 0-2 15,11-3-1-15,13 0-4 16,18-6-23-16,15 11-6 15,22-24-2-15,11 14 2 0,7-2 1 16,9 0 3-16,6 1-2 16,6 1 2-16,0 5 0 15,-3 3-2-15,-5 0-2 16,-9 0 0-16,-5 1-2 15,-10-1 2-15,-1-3-1 16,-13 1 1-16,-6-1-1 16,-9 5 2-16,0 0 1 15,7-17-2-15,-7 17 0 16,-25-9-37-16,-3 6-27 15,-2 4-33-15,-12-1-25 16,1 2-28-16,-1 5-11 16,-6-10-15-16,8 8 83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48" units="cm"/>
          <inkml:channel name="Y" type="integer" max="15652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999.99994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11-10T15:49:22.319"/>
    </inkml:context>
    <inkml:brush xml:id="br0">
      <inkml:brushProperty name="width" value="0.08819" units="cm"/>
      <inkml:brushProperty name="height" value="0.35278" units="cm"/>
      <inkml:brushProperty name="color" value="#7030A0"/>
      <inkml:brushProperty name="tip" value="rectangle"/>
      <inkml:brushProperty name="rasterOp" value="maskPen"/>
    </inkml:brush>
  </inkml:definitions>
  <inkml:trace contextRef="#ctx0" brushRef="#br0">21480 5172 231 0,'9'45'119'16,"2"34"-2"-16,2 41-11 15,-4 30-7-15,2 36-7 16,-2 20-15-16,2 19-28 15,-2-11-18-15,-1-15-28 0,-1-41-18 16,-1-35-10-16,3-45 1 16,0-51-5-16,-2-54-10 15,-1-58 9-15,1-35-6 16,-1-46 5-16,3-24 14 15,-4-23 13-15,-4-7 1 16,-2 12 18-16,-3 18 22 16,1 31-7-16,-8 31 0 15,-3 43 2-15,-9 38 2 16,-1 42-3-16,-9 39-2 15,-3 37-13-15,0 33-18 16,0 35 2-16,3 27 2 0,6 26-2 16,11 19 6-16,8 4-2 15,12-7 1-15,9-21-6 16,8-30 1-1,3-34-9-15,5-42-4 0,3-46-5 16,-1-51-1-16,-8-51 0 16,-1-35-4-16,-7-42 4 15,-7-26 1-15,-9-22 9 16,-8-19 2-16,-10-4 3 15,-8 11-2-15,-6 9 2 16,-5 28 8-16,2 29 12 16,0 31-1-16,6 29 4 15,2 31 1-15,8 37-1 0,5 44-1 16,10 44 0-1,7 47-4-15,4 38-11 16,4 44-4-16,-1 32 2 16,5 28 3-16,0 1-2 0,2-20 1 15,-1-30-2-15,0-42-13 16,-4-43-13-16,3-51 3 15,-3-49-6-15,4-49-1 16,-5-46-1-16,1-35-4 16,-4-31 6-16,-1-26 10 15,-4-26 13-15,-4-11-2 16,-8-6 2-16,-4 1-3 15,-5 22 0-15,-5 18-3 16,-4 31-4-16,-4 30 34 16,0 40 2-16,1 37-2 15,4 51 0-15,5 45 2 16,8 41 3-16,8 44 3 0,10 29 1 15,11 26-35-15,8 7-36 16,11-1-29-16,10-24-40 16,1-33-20-16,6-31-23 15,-6-49-3-15,4-33 18 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48" units="cm"/>
          <inkml:channel name="Y" type="integer" max="15652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999.99994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11-10T15:43:57.836"/>
    </inkml:context>
    <inkml:brush xml:id="br0">
      <inkml:brushProperty name="width" value="0.08819" units="cm"/>
      <inkml:brushProperty name="height" value="0.35278" units="cm"/>
      <inkml:brushProperty name="color" value="#00B0F0"/>
      <inkml:brushProperty name="tip" value="rectangle"/>
      <inkml:brushProperty name="rasterOp" value="maskPen"/>
    </inkml:brush>
  </inkml:definitions>
  <inkml:trace contextRef="#ctx0" brushRef="#br0">4581 6228 236 0,'-11'-2'130'15,"-4"0"-25"-15,4 2-12 16,11 0-8-16,-22 11-15 0,17 4-10 15,0 16-15-15,4 18-20 16,1 23-10-16,0 20-10 16,-2 21 3-1,-1 13-7-15,-2 11 9 0,-1 0-4 16,-6-11 4-16,2-19-8 15,-3-18 1-15,-1-22 0 16,1-24-3-16,2-20-2 16,11-23-1-16,-15-2 2 15,12-24 0-15,1-12 1 16,4-17-1-16,2-16 0 15,3-14 4-15,0-10 2 16,1-13-9-16,3-4 5 0,0 5-6 16,-1-1 5-1,0 15-6-15,-3 13 6 16,-1 16-6-16,0 17 2 15,1 14 6-15,-5 16-2 0,-2 17 3 16,0 0 1-16,11 50-1 16,-5 6-2-16,-3 16 7 15,-1 20-7-15,-2 19 5 16,-1 14-5-16,-5 10 2 15,-4 0-4-15,-4-6 7 16,-3-6-4-16,2-12-2 16,-4-19 2-16,5-16-3 15,-1-21 1-15,5-18-2 16,3-11 0-16,7-26-1 15,0 0-1-15,-1-23 0 16,3-25 7-16,4-25-4 16,1-31-2-16,2-34-1 0,4-39 7 15,3-29-8-15,0-26 5 16,0-3-5-16,0 6-5 15,-3 22 3-15,-2 25 7 16,-3 42-4-16,-3 37 4 16,-9 41 1-16,-3 40 6 15,-7 41 0-15,-1 33 2 16,-3 36-2-16,0 31 0 15,-3 30 5-15,2 28-12 16,1 18 9-16,3 15-9 16,2 3 4-16,2-9-5 15,4-15 5-15,1-20-5 16,2-34-1-16,2-33 0 0,1-27-4 15,2-35 2-15,-1-40 1 16,6-47 2-16,3-40-3 16,-5-35-1-1,7-31-1-15,-2-29 9 0,6-27-7 16,-6-18 2-16,4 0-7 15,-2 4 3-15,-3 14-2 16,-2 25 8-16,-1 27-6 16,-7 34 2-16,-6 33 2 15,-4 31 4-15,-7 33-1 16,-7 36 6-16,-3 44-3 15,-3 36-1-15,1 43 4 0,2 30-3 16,6 40 3-16,6 27-7 16,10 12 7-1,7 11-7-15,4-18 6 16,9-24-5-16,0-37 2 15,0-36-5-15,1-43 2 0,-4-34 0 16,-2-42 0-16,-2-52 4 16,-4-41-5-16,1-34-2 15,-2-34-2-15,1-31 7 16,0-29-5-16,1-29 3 15,-1-9-6-15,0 3 0 16,2 12-1-16,-2 17 7 16,-2 26-4-16,0 33-1 15,-4 28 1-15,-5 33 3 16,-6 31 2-16,1 31 0 15,-8 36 0-15,-3 35 3 16,-3 45 0-16,3 35 1 0,2 38 1 16,3 32-1-16,10 28 2 15,5 16-7-15,7 0 8 16,6-5-8-16,6-21 2 15,1-30-3-15,2-30 7 16,-1-37-11-16,-2-33 5 16,-2-24-1-16,-3-27-1 15,-9-32 5-15,0 0-2 16,11-60-1-16,-13-20-2 15,1-31 0-15,-4-36-2 16,2-28 3-16,-4-31-3 16,6-17-5-16,-1-11 1 15,1 1 6-15,1 9-7 0,0 29 8 16,-5 24-3-16,0 34 0 15,-3 33 1-15,-4 29 6 16,-2 36-1-16,-5 32-1 16,-3 40 0-16,2 41 2 15,0 40 1-15,2 37 1 16,3 41 4-16,5 38-8 15,5 28 5-15,8 23-3 16,1 2 6-16,4-4-8 16,-1-24 4-16,2-30-3 15,-1-42-1-15,1-36 2 16,-5-45-4-16,-1-34 1 15,1-46-1-15,1-41-1 0,2-41 1 16,1-39 2-16,3-34-2 16,0-28-3-1,2-28 0-15,0-19 5 16,0-11-6-16,-4 2 6 0,-1 6-6 15,-5 15-4-15,-4 13 1 16,-5 13 7-16,-4 18-4 16,-3 12-1-16,-2 17 1 15,1 19 0-15,0 26-7 16,-1 19-8-16,6 32-5 15,9 27 1-15,-15 50 3 16,13 38-2-16,4 49 3 16,-2 36 1-16,4 42 14 15,-3 25 6-15,4 11 12 16,-2-7-7-16,1-27 4 15,1-29 0-15,0-37 2 16,1-42 4-16,0-43-9 0,1-37-22 16,4-20-42-16,4-18-41 15,1-17-24-15,5-5-12 16,-4-9-5-16,6 6-12 15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48" units="cm"/>
          <inkml:channel name="Y" type="integer" max="15652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999.99994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11-10T15:49:26.107"/>
    </inkml:context>
    <inkml:brush xml:id="br0">
      <inkml:brushProperty name="width" value="0.08819" units="cm"/>
      <inkml:brushProperty name="height" value="0.35278" units="cm"/>
      <inkml:brushProperty name="color" value="#7030A0"/>
      <inkml:brushProperty name="tip" value="rectangle"/>
      <inkml:brushProperty name="rasterOp" value="maskPen"/>
    </inkml:brush>
  </inkml:definitions>
  <inkml:trace contextRef="#ctx0" brushRef="#br0">22771 5044 82 0,'5'29'162'0,"-4"42"-40"16,-3 29-24-16,-3 30 4 15,-1 24-2-15,2 23-16 16,-1 10-20-16,-1 3-37 0,2-8-18 15,1-19 3-15,2-21-3 16,1-32-1-16,0-23-1 16,1-33 6-16,0-20-6 15,-1-34 1-15,1-41 0 16,-1-30-6-16,1-30 3 15,-1-30-4-15,-1-20 2 16,-1-18-7-16,1-11 3 16,-3 3-4-16,-1 18 1 15,3 24 4-15,-5 22-2 16,1 35 3-16,0 25-9 15,3 27-1-15,3 26-1 16,0 0-1-16,-9 50 2 0,14 26 2 16,-1 30-1-16,0 23-1 15,1 26 8 1,0 18 7-16,0 14-1 15,-2-6 3-15,-2-11-2 0,-1-28 1 16,0-30 3-16,-1-35 3 16,2-27-3-16,-1-50-2 15,5-35 0-15,-3-39-7 16,1-28 1-16,-6-27-11 15,-3-26-36-15,-4-18-33 16,-8-20-7-16,-4 10-4 16,-7 8 4-16,-3 26 24 15,-1 23 39-15,0 32 18 16,6 29 34-16,2 25 29 15,9 35 11-15,2 27 1 16,13 25-1-16,5 24-19 16,7 21-37-16,5 25-12 0,8 13 3 15,3 12-1-15,2 2 0 16,2-6-1-16,-5-8 2 15,-1-28-2-15,-6-22 9 16,-4-32-5-16,-6-27-3 16,-9-21-3-16,-5-54-1 15,-6-18-4-15,-4-34-23 16,-2-19-23-16,-6-22-20 15,2-3 1-15,-3-8 3 16,5 18 7-16,1 21 13 16,5 23 32-16,3 31 38 15,0 25 22-15,4 21 12 0,6 19 0 16,0 0 0-16,-7 17-8 15,7-17-23-15,0 0-39 16,0 0-23-16,0 0 1 16,13-9 0-16,-4-8 2 15,-8-7-1-15,2 1 7 16,0 3 16-16,-3 2 22 15,0 18 14-15,-3-22 7 16,3 22-3-16,0 0-2 16,0 0-4-16,0 0-7 15,0 0-10-15,0 0-12 16,20-14-11-16,6-5-6 15,3-5 2-15,10-1 4 0,5-2 8 16,5 1 14-16,2 3 9 16,-2 9 5-16,-2 6 3 15,-5 6 4 1,-5 9 0-16,-9 2-1 0,-5 4-5 15,-9-4-8-15,1 1-3 16,-15-10-4-16,10 9-2 16,-10-9-2-16,-16-7-1 15,-2 4-1-15,-7-2-2 16,-6 1 0-16,-9 2-3 15,-3 2 1-15,-5 4 0 16,4 3-1-16,-4-2 0 16,11 2 2-16,4 2-9 0,9-8-12 15,9-1 2 1,15 0 1-16,-9-17-2 15,22 3 1-15,6-5 2 16,10 0-1-16,4-3 15 0,8 1 14 16,7 7 1-16,7-2 3 15,0 9 2-15,-3 2 0 16,-4 5 2-16,-5 5 0 15,-9 1 0-15,-8 1 1 16,-6-4-1-16,-20-3-1 16,15 9-1-16,-15-9-1 15,0 0-3-15,-20-7-4 16,11 8-2-16,-4 5-7 15,-2 6-1-15,0 14 0 16,1 17-2-16,5 23 0 16,-1 15 1-16,9 18 2 15,-3 18 1-15,2 15-1 0,2 12 4 16,-3 3-3-16,0-3 4 15,-7-6-4-15,-2-5 3 16,-7-10-2-16,-1-10 4 16,-6-16 5-16,0-16-2 15,3-22-2-15,1-16-7 16,6-17-12-16,2-7 0 15,14-19-4-15,-13-17-4 16,19-11-15-16,2-22-3 16,6-11-2-16,4-25 8 15,1-20 16-15,4-25-5 16,7-16 6-16,-2-11 1 15,-3-3 10-15,-2-5 3 0,-3 12 5 16,-5 17 1-16,-4 25 38 16,-4 30 2-16,-7 20-1 15,0 38-1 1,0 24 1-16,-1 58 0 0,2 19-2 15,5 26-3-15,0 22-38 16,1 19 0-16,2 20 1 16,-3 6 1-16,-5-4-1 15,-2-7 1-15,-9-13 6 16,-9-11-3-16,-4-19 5 15,-12-21 0-15,-1-31 8 16,-8-19-7-16,-7-28 0 16,-3-25-6-16,1-27-16 0,3-20-5 15,6-22-11 1,7-16-13-16,11-11-21 15,9-17 1-15,17-2 2 16,8-3 3-16,16 3 12 0,5 5 7 16,10 11 7-16,-4 12 9 15,2 20 24-15,-6 20 42 16,-10 17 7-16,-1 24 0 15,-20 14-1-15,2 57 0 16,-14 28 3-16,-4 39 1 16,-3 32-9-16,-1 26-36 15,3 24-2-15,1 15 0 16,5-2-39-16,6-17-91 15,4-39-23-15,11-33-9 16,-1-70-2-16,11-46-8 16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48" units="cm"/>
          <inkml:channel name="Y" type="integer" max="15652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999.99994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11-10T15:38:22.159"/>
    </inkml:context>
    <inkml:brush xml:id="br0">
      <inkml:brushProperty name="width" value="0.05292" units="cm"/>
      <inkml:brushProperty name="height" value="0.05292" units="cm"/>
      <inkml:brushProperty name="color" value="#7030A0"/>
    </inkml:brush>
    <inkml:brush xml:id="br1">
      <inkml:brushProperty name="width" value="0.05292" units="cm"/>
      <inkml:brushProperty name="height" value="0.05292" units="cm"/>
      <inkml:brushProperty name="color" value="#FF0000"/>
    </inkml:brush>
    <inkml:brush xml:id="br2">
      <inkml:brushProperty name="width" value="0.05292" units="cm"/>
      <inkml:brushProperty name="height" value="0.05292" units="cm"/>
    </inkml:brush>
    <inkml:brush xml:id="br3">
      <inkml:brushProperty name="width" value="0.05292" units="cm"/>
      <inkml:brushProperty name="height" value="0.05292" units="cm"/>
      <inkml:brushProperty name="color" value="#FFC000"/>
    </inkml:brush>
    <inkml:brush xml:id="br4">
      <inkml:brushProperty name="width" value="0.05292" units="cm"/>
      <inkml:brushProperty name="height" value="0.05292" units="cm"/>
      <inkml:brushProperty name="color" value="#00B0F0"/>
    </inkml:brush>
    <inkml:brush xml:id="br5">
      <inkml:brushProperty name="width" value="0.05292" units="cm"/>
      <inkml:brushProperty name="height" value="0.05292" units="cm"/>
      <inkml:brushProperty name="color" value="#C00000"/>
    </inkml:brush>
    <inkml:brush xml:id="br6">
      <inkml:brushProperty name="width" value="0.05292" units="cm"/>
      <inkml:brushProperty name="height" value="0.05292" units="cm"/>
      <inkml:brushProperty name="color" value="#92D050"/>
    </inkml:brush>
  </inkml:definitions>
  <inkml:trace contextRef="#ctx0" brushRef="#br0">15258 20 206 0,'0'0'101'0,"0"0"5"15,0 0-5-15,0 0-10 16,0 0-12-16,-3 18-10 15,3-18-16 1,0 0-19-16,-4 20-20 0,4-20-3 16,-1 21 0-16,1-2 1 15,4 9-3-15,0 12-5 16,0 6-3-16,3 15-1 15,0 10 0-15,1 10-3 16,5 15 3-16,-1 7 0 16,0 10 0-16,1 5 0 15,1 13 0-15,-1 8 0 0,1 15 3 16,-3 3 2-16,-2 13-4 15,4 12 1 1,-4 5 1-16,2 5 3 16,-1 3-4-16,0 10 3 0,0 2-4 15,0 1 0-15,0 0 1 16,1 5 3-16,0 0-4 15,-1 1-2-15,5-1-6 16,-2 5 4-16,6 4 0 16,0 3-1-16,3 3-3 15,3 4-1-15,0 5 5 16,2 2-5-16,1 4 10 15,-1 4-2-15,-4-1-4 16,-1 2 5-16,-2-1 0 16,-7 2-1-16,0 1 1 15,-4 6 2-15,-3 0-5 16,-5 0-1-16,1 2 4 0,-4 5-8 15,1-3 6-15,1 5-7 16,-2 1 3-16,0 2 2 16,0 4 2-16,2 7-2 15,0 0 3-15,0 11 0 16,-2 3 3-16,-1 0 1 15,-2 1-3-15,2 2-2 16,-6 3 5-16,0-3-3 16,-3 4-1-16,-1-4 0 15,-3-5 3-15,-2-1-3 16,-1 3 3-16,-1-8-4 15,-1 1-2-15,-1-4-1 16,4-1 5-16,-1 1-4 0,3-2-5 16,3 2 4-16,2-8 2 15,2 6 0-15,5 1 0 16,1-6 1-16,6-9 1 15,-2-1 5-15,2-7-6 16,6-12 4-16,-4-16-5 16,1-15 8-16,-2-18-14 15,1-22-78-15,-9-24-76 16,-10-34-28-16,-1-18 1 15,-20-47-4-15,-1-23 158 16</inkml:trace>
  <inkml:trace contextRef="#ctx0" brushRef="#br0" timeOffset="106069.6">4478 8722 373 0,'0'0'136'16,"0"0"-15"-16,-11-24-17 15,11 24-24-15,-4-28-24 16,4 11-26-16,3-11-20 16,-1 0 2-16,0-8-11 15,4-7 3-15,0-2-4 16,1-9 4-16,2-3-5 0,-1-2-2 15,1-7 5-15,0-1-6 16,1-1 7-16,0-8-2 16,0 3 4-16,-1-8 2 15,-1 1-3-15,-1 1 0 16,0-1 1-16,-2 8-1 15,1-5 1-15,1 3-1 16,-3 1-1-16,3 6-6 16,-3-6 7-16,4 2-4 15,-3 0 2-15,2-2-4 16,0 1-1-16,-1-6 6 15,-1 3-7-15,-1 1 5 0,1-2-6 16,-4 0 4-16,1 1-5 16,-2 1 6-16,-2 1-2 15,0 2-2-15,-3 2 2 16,1-4-2-16,-5 4 4 15,0 0-4-15,-1 3 2 16,-3-5-2-16,2 3 1 16,-5 1 3-16,0-1-2 15,-1 6 3-15,-2 0-4 16,2-2 4-16,-3 5-1 15,0 5 2-15,-2 4-2 16,-1-2-2-16,-2 5 0 16,1 2 1-16,-2 5 2 0,0 2-1 15,-1 5 1-15,0 4 0 16,1 3 0-16,1 7-2 15,-1 5-1 1,2 9-2-16,-2 5 0 0,3 3 1 16,0 11-2-16,-2 9 0 15,1 10 0-15,-2 3 5 16,0 9-2-16,2 5 4 15,1 6-2-15,1 1 3 16,4 0-3-16,1 3 1 16,6 3 0-16,2-6 0 15,3 9 3-15,2 1-5 16,3 1 3-16,1 4-2 0,0 8 2 15,1 5-2 1,-1 5 2-16,-1 5-3 16,1 0 1-16,0-1 2 15,-2 1 3-15,-1-3-7 0,-1-7 7 16,4-2-6-16,0-9 6 15,-1-1-7-15,1-2 7 16,1 3-9-16,-1-3 4 16,0 5 2-16,4 4-3 15,1 1 2-15,-1 8-2 16,2 1 3-16,1 3-3 15,0 2 3-15,2-3-3 16,-2 1 1-16,1 1-1 16,-2-8 2-16,-4-2-1 15,2-12-1-15,-4-2 0 16,0-6 2-16,-1-4-3 15,-2-1 7-15,1-7-4 0,-2 3-2 16,2 1 2-16,-2 3-2 16,2 6 3-16,-1 5-2 15,1 2 3-15,-2 1-7 16,2 3 3-16,0 0 1 15,2-3-2-15,-1 0 2 16,0-8-2-16,-2-6 1 16,3-3 0-16,0 1 0 15,-1-3-1-15,0-3 1 16,0 5-1-16,0 1 1 15,-4 7 1-15,1 4 1 16,0 1-4-16,1 5 1 16,-1-5 1-16,0 1 0 0,-1-5 0 15,2-1 1-15,-1-10-2 16,2-2 1-16,-2 0 7 15,2-7-3 1,-2 2 2-16,0-2-2 0,-1 1 2 16,1 8-3-16,1-2 3 15,-1 9-2-15,1-1-5 16,2 4 3-16,-2-3-1 15,6 1 2-15,-3-1-2 16,3 1 2-16,2-5-1 16,1-8 0-16,1-3-2 15,2-1-1-15,2-3-1 16,-2 0 0-16,2-6-1 0,0-3-1 15,0-6 3 1,0 1-3-16,-1-5 2 16,1 1 1-16,-1-3 1 15,2-4-1-15,-2 0 1 0,2 1 1 16,-1-3-1-16,3 1 3 15,-1-4 0-15,1 0 3 16,2-3-1-16,2-1 4 16,3-8 0-16,1 0 1 15,-2-5-1-15,4-2-4 16,0-3 1-16,-1-8-4 15,-1 1-2-15,-1-4 0 16,-3-1-1-16,-2-8-1 16,4 3 0-16,-7-8 5 15,3-5-1-15,-2 1 2 16,0-6 0-16,-1-7 0 0,1-4-2 15,2-3 3-15,-3-5-2 16,0 2-1-16,3-6 2 16,-1 3-2-16,2-1 1 15,-1 7-2-15,-1 2 3 16,-2 2-4-16,-3-1-4 15,0 1 3-15,-6-1-6 16,1-6 6-16,-3 0-4 16,-2-6 4-16,0 1-4 15,-3-3 5-15,-1-2 3 16,0 3-2-16,-3 3 4 15,0 0-4-15,1 5 2 16,-3 3-2-16,2 0 3 0,-1-2 0 16,-1 3 0-16,1-2-2 15,1-3 2-15,3-1-1 16,-5 1 2-16,4 1-2 15,0 2 0-15,2 4-4 16,-4 1 4-16,5 6-3 16,-3-1 2-16,-1 8-2 15,2-4 2-15,-1 0-1 16,3 0 1-16,-3-4-2 15,1 1 3-15,3-4 3 16,2 0-6-16,-1 0 2 16,5 5-3-16,-1 6 2 15,0 5-1-15,-1 6 3 0,1 8-5 16,-4 22-3-16,9-18-85 15,-9 18-60 1,0 0-18-16,0 0-8 16,0 0-3-16,0 0-7 0</inkml:trace>
  <inkml:trace contextRef="#ctx0" brushRef="#br0" timeOffset="111685.16">5566 8677 121 0,'2'19'74'16,"-2"-19"-4"-1,0 0 4-15,0 0 1 16,0 0 6-16,5-26-3 16,-5 9-3-16,2-6 0 0,-2-10-12 15,4-1-5-15,-4-10-15 16,4-2-9-16,-2-8-20 15,-2-3-4-15,1-5-6 16,3-1-7-16,-4-4 6 16,4-6-4-16,0 0 3 15,-2-1-2-15,3 1 3 16,-1-3-1-16,5 0-2 15,-3 2-1-15,-1-1 1 16,1 6 0-16,-1 1 2 16,0-1-3-16,-1 3 1 15,-1 1-3-15,0 6 4 16,0-4-1-16,0 6 1 0,-2 2-1 15,1 5 0-15,1-2 0 16,0 3 1-16,-1 4 4 16,0 0-9-16,1-5 8 15,-3 3-9-15,1 1 8 16,-1-1-7-16,1-3 7 15,-1 1-9-15,-1 1 4 16,0-4 2-16,-2 3-1 16,-1-4 3-16,1-1-4 15,-2 2 2-15,0-5-2 16,-3-5 2-16,1 3-2 15,3 0 0-15,-5-5-1 0,4 2-1 16,0 1 5-16,-1 4-5 16,0 1 5-16,-3 5-5 15,1 2 5-15,-1 2-4 16,-3 6 3-16,-2 3-3 15,-5 0-2-15,1 1 0 16,-4 1-2-16,1 3 1 16,-2 2-2-16,2 1 2 15,1 3 0-15,-1 4 3 16,1 6 2-16,1 1 4 15,-2 11 1-15,-1 0 0 16,2 3-2-16,0 7-1 16,-1 1-1-16,0 4-1 0,0 4-3 15,2 3-3-15,2 0 1 16,1 4 1-1,-1 2 2-15,1 6 1 16,-2-5 1-16,3 9-1 0,-3 0 2 16,2 5-2-16,0 4 2 15,3-2-2-15,-1 1 4 16,4 4 0-16,3 2-2 15,1 0 3-15,2 3-4 16,2-3 4-16,2 6-3 16,0 4 4-16,0 9-5 15,0 0 2-15,0 3 2 16,0 11-3-16,0-2 3 0,-3 12-3 15,1 0 0 1,0 0 5-16,-1 0-5 16,-1 1 6-16,4 1-7 15,-1 0 7-15,1 3-6 0,1-5 4 16,2-7-1-16,-1 4-4 15,0-8 4-15,0 3-3 16,-2-6 2-16,0-3-1 16,-2-1 2-16,-1-6-1 15,-1 2 0-15,1-1 0 16,-1 4 1-16,0 0-3 15,0 2 3-15,0 3-1 16,3 0-1-16,-2 5 0 0,2 1-2 16,-1-3 3-1,-1 3-3-15,0-6 2 16,1 2-1-16,-3-9 0 15,4 6-2-15,-2-17 2 0,-1 1 3 16,-1-2-4-16,5-5 2 16,0-2-2-16,0 1 2 15,5-3-2-15,-1 1 1 16,0 4-2-16,1 6-2 15,3 3 0-15,-3 4 2 16,2 3-2-16,-1 6 3 16,0-4-1-16,-1 2-1 15,-1-1 2-15,-2-4 4 16,-1-6-6-16,-1-3 4 15,-1-5-3-15,1-1 0 16,-4-1-1-16,2-3 3 16,-1 3-2-16,2-6 1 0,0 8 6 15,-1-2-5-15,2 0 4 16,0-2-3-1,0 0 4-15,1-3-5 0,1-2 5 16,-1-2-3-16,3-6-3 16,1-1 1-16,0 2-1 15,-1-5 1-15,2-2-1 16,0 0 1-16,0 0-2 15,0 1 3-15,1-8-3 16,1 4 1-16,-1-3-1 16,1-2 2-16,1 1-1 15,-2 2 1-15,1-3 0 0,-1 6-2 16,0-1 1-16,3 1 1 15,-5-1-1-15,4 1 1 16,-3 2-3 0,-2-5-1-16,5 4 2 0,-2-4-1 15,1-4 1-15,0 1-1 16,2-4 5-16,0-4 0 15,-10-15 3-15,20 30 2 16,-6-18-2-16,1-2 3 16,-2-1-1-16,3 1 0 15,-1-1-2-15,0 0-1 16,1-4-2-16,1 0 1 15,-2 0 1-15,3-3 0 0,-2-2-1 16,0-2 0-16,1-3-1 16,-1-2 1-1,3-7-1-15,-3 1-1 16,3-8 0-16,-1-9 3 0,2 1-2 15,-3-4 1-15,1-7 0 16,-1 4 0-16,-4-4-2 16,2-2 3-16,-3-6-2 15,0 6-5-15,-2-9 3 16,0-5-2-16,-3-3 0 15,1-8 0-15,-3-1 2 16,-1-1-2-16,-1-2 1 16,-2-2 0-16,0 2-4 15,-2 4 4-15,0 3-2 16,-2-2 3-16,2 2-4 15,-2-3 4-15,0-1-4 16,1-1 4-16,0-2 1 0,0 2-1 16,2-6 1-16,0 2-3 15,0 1 2-15,2 1 2 16,1 5-1-16,1 5 0 15,-2 1-1-15,3 4 2 16,-1 4 0-16,0-1-1 16,1-1 2-16,-1 4-6 15,1-4 4-15,-2-3-3 16,-1 0 3-16,-1-4-4 15,-1 1 3-15,-1 3-3 16,-1 1 2-16,-2 8-1 16,-1-1 1-16,-1 10-1 15,-2 6 2-15,1 2 7 0,0 8-8 16,-1-1-48-16,7 3-60 15,-1 0-43-15,0-5-15 16,7 4-1-16,-2-13-6 16,7 4 37-16</inkml:trace>
  <inkml:trace contextRef="#ctx0" brushRef="#br1" timeOffset="122230.22">5404 8416 171 0,'0'0'106'0,"0"0"19"15,0 0 3-15,0 0-6 16,0 0-8-16,-4-23-16 16,4 23-14-16,-15-31-23 15,1 10-47-15,-8-5-14 16,-6-5 0-16,-9-4 0 0,-12-1 0 15,-13-4 0-15,-10 6 0 16,-9 2 0 0,-8 7-1-16,-3 4-5 15,0 10 0-15,-4 8 3 0,5 8 0 16,7 11 0-16,5 8 2 15,12 9-1-15,8 5 3 16,7 7-2-16,10 5 4 16,10 0-2-16,9 9 4 15,7-3 2-15,6-1-3 16,6-3 1-16,7 2-5 15,7-6 0-15,3-1 0 0,8-4 0 16,10-7 0 0,13-3 0-16,11-9 0 15,14-4 0-15,10-8-4 16,13-5-1-16,9-14 2 0,7-4 0 15,2-4 2-15,1-4-1 16,-2-4 0-16,-9-3 2 16,-8 4-2-16,-11-8 1 15,-12 4 6-15,-14-5-7 16,-11 0 8-16,-13 2-2 15,-11-4 6-15,-13-5-10 16,-10 3 0-16,-15-3 0 16,-10 5 0-16,-13 7 0 15,-14 3 0-15,-11 6 0 16,-16 14 0-16,-10 8 0 15,-11 10 0-15,-3 13-3 16,-6 9 2-16,3 4-3 0,0 4-2 16,8 4 5-16,13-4-2 15,15-2 8-15,16-2 0 16,15-8 3-16,18 0-8 15,19-7 0-15,17 0 0 16,20-5 0-16,15-4 0 16,16-3 0-16,12-4 0 15,15-6 0-15,9-4 0 16,6-7 0-16,-1-9-3 15,0 1 1-15,-9-6-1 16,-7-2 1-16,-14-1-2 16,-14-5 3-16,-16-1 10 15,-17-8-4-15,-12 2-4 0,-18-6-1 16,-14 1 0-16,-13-2 0 15,-14-2 0-15,-16 5 0 16,-12 5 0 0,-10 11-1-16,-5 10-14 0,-7 9 4 15,-1 12 2-15,1 7 3 16,4 10 3-16,8 9 0 15,8 7 7-15,13-2 2 16,11 3-1-16,15 3 9 16,17-3-5-16,16-1 1 15,16 1-10-15,16-4 0 16,12-4 0-16,16-6 0 15,9-2 0-15,11-6 0 0,6-9 0 16,4-7 0 0,0-6 0-16,-3-9 0 15,-4-7 0-15,-9-5-1 16,-12-2-1-16,-11-9-1 0,-15-7 9 15,-16-3-6-15,-12-1 0 16,-16-6 0-16,-14 0 0 16,-18-2 0-16,-12 1 0 15,-19 8 0-15,-7 6-1 16,-12 10-14-16,-4 10 0 15,-7 14 5-15,0 13 3 16,3 10 4-16,4 11 0 16,13 6-1-16,9 10 9 15,14 3 1-15,15 9 1 16,16-1 6-16,19 6-2 15,19-3 1-15,15 5-8 16,21-7-4-16,12 0 0 0,13-7 0 16,9-10 0-16,9-7 0 15,5-12 0-15,3-14 0 16,0-12 0-16,-6-11 0 15,-7-13 0-15,-6-11-1 16,-11-7-4-16,-13-8 3 16,-11-6 10-16,-14-8-8 15,-13-4 0-15,-15 1 0 16,-11-5 0-16,-15 8 0 15,-11 2 0-15,-9 9 0 16,-15 7-6-16,-5 19-6 16,-12 12-3-16,-5 18 3 15,-5 17 1-15,-3 13 6 0,1 15 2 16,3 13 0-16,6 10 7 15,9 3-1-15,12 0-2 16,11 2 9 0,19 2 0-16,16-4 6 0,18-2-5 15,18-9 1-15,18-5-12 16,17-6 0-16,17-11 0 15,15-11 0-15,12-10 0 16,12-15 0-16,5-12 0 16,4-14 0-16,-8-12 0 15,-7-5 0-15,-12-7 0 16,-17-4 0-16,-19-5 0 0,-22-3 0 15,-25 3 0-15,-26 2 0 16,-21 3 0 0,-22 7-3-16,-20 4-1 15,-15 10-8-15,-13 9-8 0,-7 12 8 16,-4 7 6-16,1 13 1 15,7 11 1-15,7 4 1 16,15 10 1-16,13 3 6 16,14 7-1-16,11 2 6 15,24 4 1-15,14 3 5 16,20 1-3-16,14-2 3 15,22 2-12-15,12-8-3 16,17 0 0-16,8-12 0 16,12-3 0-16,6-11 0 15,4-11 0-15,-2-9 0 16,-7-15 0-16,-4-1 0 15,-16-14 0-15,-8-2 0 0,-15-9 0 16,-17-3 0-16,-16-2 0 16,-15-3 0-16,-14 0 0 15,-16 1 0-15,-13 3 0 16,-13 4-8-16,-10 8-1 15,-10 9-10-15,-9 8 0 16,-5 17 7-16,-2 7 5 16,-5 15 5-16,2 11-3 15,5 5 4-15,9 6-3 16,10 2 7-16,14-1 2 15,16 4 9-15,15-4 0 16,21-9-1-16,21-3 2 16,18-7-2-16,16-3-4 0,16-10-9 15,14-4 0-15,14-12 0 16,7-8 0-16,3-6 0 15,-3-7 0-15,-4-2 0 16,-9-2 0-16,-15 2 0 16,-15 4 0-16,-16 3 0 15,-22 0 0-15,-14 1-10 16,-11 18-2-16,-36-21 1 15,-3 16 0-15,-12 0-2 16,-13 2-4-16,-6 6 8 16,-6 4 6-16,-1 5 1 15,3 2 1-15,2 3 0 16,8 1 1-16,12-3 3 0,14-1 8 15,11 0 3-15,27-14 1 16,-5 22-1 0,27-13 1-16,17-6-2 15,16 3-8-15,15-6-5 0,9-6 0 16,10 1 0-16,6-7 0 15,2-5 0-15,-3 1 0 16,-7-6 0-16,-8-1 0 16,-11 1 0-16,-13-1 0 15,-16-1 0-15,-14-2 0 16,-14 0 0-16,-19 4 0 15,-14 6-9-15,-17-1 0 16,-15 13-5-16,-15 4-1 16,-12 11 3-16,-12 9 1 15,-4 10 7-15,-3 8-2 16,-2 9 6-16,7-1-4 15,8 3 5-15,15-4-7 0,15-2 14 16,16-3 5-16,15-11 3 16,21-4-1-16,15-12-2 15,15-9 1-15,15-13-4 16,12-5-10-16,11-10 0 15,7-5 0-15,8-9 0 16,-1-2 0-16,-4-3 0 16,-4 1 0-16,-13 0 0 15,-10 6 0-15,-14-2 0 16,-14 3 0-16,-13 8 0 15,-13 3 0-15,-12 3-7 16,-11 9-10-16,-10 6 4 16,-13 10-3-16,-6 10 3 0,-5 8 0 15,-5 6 10-15,2 10-2 16,1-2 6-16,5 8-4 15,15-10 8-15,11 1 0 16,11-4 10-16,18-7 1 16,9-6-1-16,19-8-1 15,12-7-1-15,12-8-7 16,11-9-6-16,7-5 0 15,7-8 0-15,0-5 0 16,-7-2 0-16,-4-1 0 16,-11 2 0-16,-11 2 0 15,-15 5 0-15,-18 4 0 0,-17 8-3 16,-16 4-15-16,-16 11 4 15,-16 8-8-15,-11 5 7 16,-13 10-1 0,-7 9 14-16,-2 3-4 15,1 7 7-15,5 2-7 0,12 0 7 16,12-1 1-16,14-8 6 15,17 4 5-15,14-11 2 16,19 1 1-16,15-15-1 16,20 1 1-16,11-13-3 15,15-4-11-15,7-17-2 16,9-6 0-16,3-10 0 15,-1-5 0-15,-3-9 0 0,-11-2 0 16,-11-4 0 0,-14 4 0-16,-14-2 0 15,-21 5 0-15,-15 6-1 16,-22 4-10-16,-10 10-4 0,-20 2-4 15,-8 15 0-15,-12 7 0 16,-6 15 10-16,-4 12 8 16,-5 7-1-16,4 11-1 15,5 4 3-15,12 5-4 16,6-1 6-16,15 3 2 15,14-6 10-15,19-4-5 16,16-6 6-16,19-6 1 16,15-14 0-16,21-3 0 15,16-14-5-15,10-7-11 16,14-15 0-16,6-9 0 15,6-11 0-15,-3-8 0 16,0-6 0-16,-11-1 0 0,-13-2 0 16,-14-3 0-16,-16 3 0 15,-20 4 0-15,-20 1 0 16,-15 7-1-16,-22 11-11 15,-22 3-3-15,-13 12 1 16,-14 11-5-16,-12 17 4 16,-8 9 5-16,-5 15 4 15,0 7 2-15,4 14 3 16,7 5-2-16,11 2 5 15,11 3-2-15,21-5 11 16,16-5 1-16,22-2 4 16,19-5-2-16,17-10 1 15,20-2 0-15,18-12-1 0,18-9-13 16,13-7-1-16,6-9 0 15,9-9 0-15,4-10 0 16,-2-10 0 0,-2-5 0-16,-11-2 0 0,-14-5 0 15,-16-5 0-15,-15 2 0 16,-19 1 0-16,-23 2 0 15,-18 2 0-15,-18 1-16 16,-19 7 3-16,-14 6-5 16,-11 8-1-16,-12 6 2 15,-5 13 7-15,-4 9 5 16,0 14 1-16,1 5 0 15,5 15 2-15,9 6 4 0,7 3 1 16,11 5-1 0,17 1 5-16,12 1 1 15,16-2 7-15,16 1 0 16,14-11 3-16,21-2-7 0,14-8 4 15,17-9-3-15,15-11-12 16,9-8 0-16,10-14 0 16,3-8 0-16,5-15 0 15,-2-8 0-15,-6-9 0 16,-8-8 0-16,-8-7 0 15,-14-2 0-15,-15-6 0 16,-16-6 0-16,-20 3 0 16,-19-3 0-16,-22 9-3 15,-18 10-16-15,-21 6 5 16,-15 15-3-16,-14 17-2 15,-13 16 3-15,-6 20 4 16,-5 18 8-16,3 11 0 0,6 10 2 16,7 11-2-16,13 2 3 15,15 4 3-15,13 0 1 16,19-4 7-16,17-1-1 15,15-4 5-15,17-6 0 16,16-6 6-16,16-7-4 16,15-10-1-16,18-7-3 15,5-9-12-15,9-9 0 16,4-12 0-16,2-11 0 15,-2-6 0-15,-4-11 0 16,-12-4 0-16,-12-5 0 16,-13-6 0-16,-15-5 0 0,-14 2 0 15,-20-8 0-15,-14 1 0 16,-16-2 0-16,-14 3-15 15,-14-3 2-15,-7 5-7 16,-9 5-1 0,-3 9 9-16,-7 7 2 0,4 16 4 15,-1 8 1-15,2 15 3 16,7 15-1-16,6 11 0 15,5 13 3-15,12 12 3 16,11 9-2-16,11 4 7 16,12 1 0-16,16 3 6 15,14 0-1-15,15-10 3 16,17-5-1-16,12-15 1 0,10-8-1 15,14-13-14-15,8-13-1 16,2-23 0 0,7-9 0-16,-1-13 0 15,-5-12 0-15,-7-11 0 0,-9-4 0 16,-10-9 0-16,-13-6 0 15,-14 6 0-15,-16 1 0 16,-19 6 0-16,-14 3 0 16,-12 12-13-16,-16 11-8 15,-9 10 4-15,-14 11-2 16,-4 15 3-16,-6 12 5 15,-3 12 7-15,1 7 2 16,5 11 0-16,5 4 5 16,8-1-1-16,14 4-4 15,8-6 10-15,12 0 0 16,13-5 6-16,14 2-2 15,9-16 5-15,15-1-6 0,11-9 6 16,10-6-2-16,8-9-15 16,3-10 0-16,-1-8 0 15,-1-7 0-15,-4-7 0 16,-8-1 0-16,-10-1 0 15,-15-1 0-15,-11-2 0 16,-14 3 0-16,-10 7-4 16,-16 1-18-16,-8 11 4 15,-18 1-3-15,-6 11 4 16,-10 8 4-16,-5 11 7 15,-6 6 3-15,1 8 3 16,1 6 2-16,6 5-1 16,6-4-5-16,15 1 6 0,6-5 1 15,16-4 10-15,14 0-1 16,12-7 3-16,16-2-6 15,12-12 7-15,15 1 1 16,10-3-2-16,11-5-12 16,8-7-3-16,6-1 0 15,-1-6 0-15,1-2 0 16,-6-4 0-16,-5-3 0 15,-12 1 0-15,-9-6 0 16,-13 0 0-16,-12-1 0 16,-14 3 0-16,-15-7-3 15,-14 9-13-15,-17-6-5 16,-9 13 4-16,-16-2-2 0,-9 12 4 15,-8 4 4-15,-7 9 7 16,1 7 1 0,2 9-1-16,5 4 6 15,9 5-2-15,10 4-4 0,11 1 8 16,15 1 1-16,16 1 8 15,14-4-2-15,12-3 6 16,14-6-8-16,14-5 7 16,10-4 2-16,10-6-2 15,6-4-10-15,7-8-6 16,2-3 0-16,-2-6 0 15,0-3 0-15,-5-5 0 16,-8 0 0-16,-7 2 0 16,-11-4 0-16,-10-1 0 15,-9-2 0-15,-12-4 0 16,-8 2 0-16,-9 2-3 15,-12-4-11-15,-10 4-5 0,-13 3-4 16,-4 9 6-16,-10 3 0 16,-4 9 11-16,-3 7 3 15,6 9 0-15,0 3 5 16,7 8-1-16,9-1-3 15,11-1 7-15,11 6-1 16,14 0 7-16,9-2-2 16,13-1 6-16,12-4-8 15,10-1 6-15,9-1 1 16,10-10-2-16,9-1-1 15,2-10-8-15,0-4-3 16,4-7 0-16,-5-6 0 16,-8-3 0-16,-8-7 0 0,-11 2 0 15,-13-4 0-15,-10-1 0 16,-15-2-5-16,-12 5-12 15,-12-2 3-15,-9 2-5 16,-11 0 4-16,-7 7 0 16,-7 3 1-16,-5 8 8 15,-3 4 4-15,0 8 0 16,-2 6 0-16,4 11 0 15,3 1 6-15,8 4-3 16,6 4-3-16,12-3 9 16,10 3-3-16,10 1 10 15,16-5-3-15,11-5 5 0,14 1-8 16,14-8 8-16,12 0 0 15,12-7-3-15,9-5-8 16,9-6-5 0,2-6 0-16,2-8 0 0,-1-4 0 15,-3-4 0-15,-9-9 0 16,-9-1 0-16,-10-6 0 15,-13 1 0-15,-14-4 0 16,-13 5 0-16,-16-8 0 16,-14 10-16-16,-13 5-7 15,-17 8 5-15,-12 5-1 16,-9 14 2-16,-11 6 6 15,-3 9 7-15,-3 12 1 0,7 8 2 16,-1 4 0 0,11 2-2-16,10 10 3 15,10-7 1-15,16 5-1 16,10-1 8-16,13-4-1 0,12 2 5 15,12-6-2-15,9-1 8 16,12-7-5-16,9-5 3 16,10-6-4-16,3-8-1 15,5-5-3-15,-2-7-8 16,5-5 0-16,-11-10 0 15,-5 1 0-15,-9-3 0 16,-10-2 0-16,-9-1 0 16,-9 0 0-16,-10-3 0 15,-10 2-9-15,-7 3-11 16,-10 1 5-16,-5 5-3 15,-7-1-2-15,-4 10 8 16,-7 6 2-16,-1 7 7 0,-6 5 5 16,2 8 0-16,3 4-6 15,2 1 4-15,3 3-5 16,7 3 6-16,8-1-3 15,7 0 5-15,10-1-2 16,8 1 7-16,11-4 4 16,6-1 3-16,10-1 1 15,7-6-2-15,5-2 1 16,9-6-1-16,0-3-3 15,2-10-7-15,-2-3-4 16,-1-8 0-16,-2-3 0 16,-9-5 0-16,-6-2 0 15,-8-4 0-15,-7-3 0 0,-11 1-5 16,-8 0-9-16,-10 1-5 15,-9-2 4 1,-11 11-4-16,-6-2 7 16,-11 6-2-16,-7 10 1 0,-4 8 11 15,-5 5-1-15,-3 14 4 16,-2 7-6-16,0 7 5 15,1 10-4-15,5 4 6 16,3-1-6-16,11 6 5 16,7-5-2-16,13-2 5 15,12-5 6-15,13-7 4 16,17-4 2-16,11-15 1 15,14-5 0-15,11-11 0 16,9-8 1-16,4-13-5 16,0-5-13-16,2-8 0 15,-4 0 0-15,-7-4 0 16,-9 0 0-16,-13 6 0 0,-11-6 0 15,-11 7 0-15,-15 5-6 16,-10-1-15-16,-16 4 2 16,-9 10-4-16,-9-1 0 15,-6 15 10-15,-11 8 6 16,-2 5 6-16,-2 5-8 15,1 11 9-15,7 1-3 16,7 7 4-16,7 1-4 16,13-1 5-16,13 4-5 15,11-4 10-15,16 1 3 16,12-3 1-16,12-1 3 15,15-7 0-15,13-7 3 16,9-10-1-16,6-9-2 0,7-18-3 16,0-7-1-16,-2-12-6 15,-4-6-4-15,-13-6 0 16,-12-4 0-16,-11-1 0 15,-15 6-4-15,-16 4-15 16,-16 5 2-16,-11 9-3 16,-15 2 3-16,-10 13-2 15,-9 4-1-15,-6 17 10 16,-6 2 11-16,-4 13-1 15,3 5-5-15,2 5 5 16,0 6-1-16,9 2 2 16,8 5-3-16,10-6 5 0,10 3-6 15,13-3 6-15,11 2 6 16,14-3-1-16,16-5 1 15,7-4 2 1,13 0 1-16,11-7 1 0,12-8 0 16,5-7-2-16,6-6-1 15,3-13 1-15,-2-4-2 16,0-7-1-16,-2-7-3 15,-4-4-5-15,-9-6 0 16,-11-1 0-16,-8 1 0 16,-9-3 0-16,-12-1 0 15,-11 5 0-15,-13 1-15 16,-9 4-6-16,-13 2 3 0,-5 5-3 15,-10 4 0 1,-6 10 7-16,-4 6 1 16,-2 8 8-16,-2 8 4 15,4 6-2-15,3 7 6 0,6 3-2 16,6 7-4-16,11-3 6 15,7 3 0-15,11 0-15 16,11-10-61-16,17-5-54 16,13-9-23-16,10-19-2 15,14-14-4-15,5-23-10 16</inkml:trace>
  <inkml:trace contextRef="#ctx0" brushRef="#br0" timeOffset="136372.63">9732 7192 266 0,'0'0'122'15,"-13"0"-8"-15,13 0-14 16,-3-18-14-16,2 3-15 15,1 15-13-15,1-33-12 16,4 12-23-16,-1-6-17 16,1-8-4-16,1-8 1 15,3-8-1-15,-2-6 2 0,0-3 1 16,-1-8-6-16,0-1 5 15,-2-2-6 1,-2 2 6-16,-2 0-4 0,-2 1 3 16,-4 4-5-16,1 0 3 15,-3 0 2-15,-1 2-2 16,-2-1 1-16,1-2-1 15,-1 0 1-15,1 5-4 16,1 3 2-16,-1-2-1 16,0 5 1-16,0 2 2 15,1 4-2-15,-4 5 0 16,2 1-1-16,-1 2 3 0,-4 6-2 15,3-4 0-15,-3 1-2 16,-1 3-3-16,0-1 1 16,0 0-3-16,-1 2 1 15,-2 4 1-15,-2 3 3 16,-2 2 2-16,-2 1 2 15,-2 11 0-15,-3-3 2 16,-2 8 1-16,3-2 0 16,-2 7 0-16,3-3-3 15,5 3-2-15,0 4 1 16,6-4-1-16,3 4 1 15,3-4-2-15,12 2 1 16,-16 2 0-16,16-2-1 16,0 0 1-16,-13 5 0 0,13-5 1 15,-10 18 0 1,4 1 0-16,0 12 0 15,-1 5 2-15,-3 16-3 0,0 3 2 16,-1 15 1-16,1 4-2 16,1 9 0-16,0 2-2 15,3 2 1-15,3-1-2 16,2-5 1-16,2-1 0 15,4-2-3-15,1-2 2 16,3-1-1-16,2-3 1 16,0-1 1-16,1 4-1 15,0 3 3-15,1 3-5 16,-2 6 4-16,2-4-3 15,-3 3 3-15,1 2-4 16,-2-6 2-16,1 1 1 16,0-7-3-16,-1-5 3 0,-5-3-2 15,5-1 2-15,-7 1 6 16,2 2-1-16,-1 0 2 15,-2-1-1-15,0 9-1 16,-1 1 1-16,2 3-1 16,0 3 1-16,0-2-8 15,1-2 3-15,0 2-4 16,1-5 5-16,-1-9-3 15,1-3-4-15,1-9 6 16,-3-3-5-16,1-7 5 16,-1-1-3-16,-2-2 2 15,-2 2-5-15,-1 3 4 16,1 3 3-16,-3-2-3 0,0 2 2 15,0 3-1-15,2 1 1 16,-1-6-2-16,2 2 2 16,-2-7-1-16,4 0 1 15,-1-5-2-15,0 1 2 16,-1 1-3-16,1-6 2 15,-4 6-1-15,0-4 3 16,-1 3-3-16,-1 3 2 16,-2-3-1-16,0 8 1 15,-1-4 0-15,0 1 1 16,0 3-2-16,3-3 1 15,-3 5 0-15,3-5 1 16,1 1-1-16,1-4 0 0,1 1 0 16,1-6 1-16,0-2-1 15,-1-3 2 1,3-4-2-16,-2 3 1 15,0-8 0-15,-1 0 0 0,0-3 0 16,0 1-1-16,0-1 6 16,-1 0-5-16,4 3 5 15,-2 0-7-15,1 1 7 16,1 6-8-16,0 0 10 15,1 4-8-15,0 1-1 16,1 7 0-16,-2-3 0 16,1 3 0-16,0 7 1 15,-3-3 1-15,1 0-3 16,0-4 2-16,-1-5-1 15,1-3 1-15,0-6-2 16,0-3 2-16,4-7-2 16,1-3 0-16,2 1-1 0,-5-17 0 15,16 24 0-15,-16-24 1 16,17 23-2-16,-8-13 3 15,-9-10-1-15,20 23 1 16,-20-23 0-16,22 21 1 16,-22-21-1-16,16 19 1 15,-16-19 1-15,17 22-2 16,-17-22 0-16,21 23-1 15,-9-10 1-15,1 0-1 16,2-1 2-16,2 2-2 16,0-2 2-16,1 0 2 15,4 0 0-15,3-3 3 0,-1-2 0 16,3-4 3-16,4-5-1 15,-2-3 0-15,1-2-1 16,5-3 1-16,-4-8-1 16,1 3-2-16,-4-2 0 15,0-1-3-15,-2 1 0 16,-3 0-2-16,-3-4 2 15,-1 0-4-15,-2-3 2 16,-1-6-2-16,-1-2 2 16,-1-7-2-16,1-6 2 15,0-8-1-15,-6-4 2 16,2-4-1-16,-2-6 2 15,-3-8-3-15,-1-1-3 0,-1-4 5 16,-2-3-5-16,-2-7 5 16,0-8-3-16,-2-5 2 15,-1 0-3 1,2-6 6-16,-2-4 1 0,3 0-2 15,4 1 3-15,1 3-4 16,1 2 2-16,4 4-1 16,0 5 3-16,-1 1-5 15,0 5 5-15,1 2-5 16,-5 4 4-16,-2-1 3 15,-2 2-5-15,-1 6 3 16,-3-1-3-16,-1 6 3 16,-2 1-3-16,2 0 3 0,-1 9-2 15,3 2-4 1,-4 1 4-16,1 1-2 15,3 6 0-15,-3-1 0 16,0-1 1-16,-1 1-4 0,-2-2-3 16,-3-4 2-16,0 4-2 15,-1-2 2-15,-1 0 0 16,-3 2-2-16,5-3-2 15,1 1 2-15,4 5 3 16,2 4-3-16,2 5 3 16,4 2-1-16,1 6 2 15,2 4 5-15,-3 0-1 16,-4 4-2-16,-6 0 0 15,-5-4-55-15,-7 0-65 16,-8-2-35-16,-7-5-8 16,-3 2-6-16,-7-17-4 15</inkml:trace>
  <inkml:trace contextRef="#ctx0" brushRef="#br1" timeOffset="143104.29">9684 8551 261 0,'3'-23'70'0,"-3"23"-5"0,9-24-11 16,-9 24 0-16,7-28 12 15,-7 14-2-15,0 14-8 16,-1-31 2-16,0 17 0 16,-7-10-2-16,3-2-4 15,-6-5-19-15,3-5-23 16,-8-2-11-16,-8-4 0 15,-3 2 2-15,-7-3-2 16,-5 7 3-16,-9-6 0 16,-6 7 2-16,-4 3-1 15,-3 2 2-15,-3 4-1 16,-3 2-1-16,0 3 1 15,1 2 0-15,0 7-1 0,3 5-1 16,-1 0 0-16,2 7 0 16,2 4 0-16,1 4 0 15,-2 4-1 1,4 4 0-16,0-2 0 0,3 7-1 15,4-6 1-15,5 4-2 16,5-3 2-16,5 1-2 16,9-5 2-16,6 2-2 15,2-2 2-15,4 5-1 16,5 1 0-16,1 3-1 15,1 3 0-15,0 5 1 16,-1-1-1-16,1 3-1 0,1 4 2 16,0-2-2-16,1-1 0 15,4 1 0 1,3 0 0-16,7 0-2 15,4-3 2-15,10 2-2 16,9 1 2-16,13-2 1 0,10 1-4 16,10-8 6-16,8-2-5 15,15-8 6-15,6-3-1 16,7-10 1-16,0-8-1 15,2-10-2-15,-4-5 4 16,-4-3-4-16,-5-8 3 16,-13 1-3-16,-11-5-1 15,-12-8 2-15,-12 2-2 16,-12-4 3-16,-9-5-2 15,-13-3 0-15,-8-4 1 16,-10 0 1-16,-10 4-1 16,-11 1 3-16,-8 9-1 0,-9 9 3 15,-10 8-1-15,-9 11 4 16,-10 12-3-16,-5 10 0 15,-7 7 1-15,-4 9-1 16,-2 6 0-16,-1 6-3 16,4 7-2-16,4-4 0 15,10 6 0-15,10-4 0 16,12 0 0-16,12 0 0 15,9-3 0-15,20 3-7 16,12 2 2-16,17-4-3 16,12 7 1-16,17 1-1 15,12 1-4-15,17-6 5 16,9 0 1-16,11-15 5 0,11-3 2 15,5-20-1-15,1-8 2 16,-1-15 0-16,-7-8 5 16,-10-13-3-16,-11-11 1 15,-13-4-5-15,-16-10-4 16,-18 1 6-16,-15-8-5 15,-18 6 4-15,-16 0-1 16,-14 6 3-16,-16 11 0 16,-18 9 3-16,-13 14 0 15,-14 13-1-15,-13 14 2 16,-11 15-3-16,-7 11 2 15,-6 16-4-15,4 12 0 16,1 12-2-16,8 3 0 0,13 2 0 16,16 1 0-16,16-3 0 15,18-1 0 1,21-7 0-16,18-4 0 15,20-8-2-15,22-6-10 0,20-4 4 16,21-8-6-16,16-6 10 16,17-11-6-16,11-12 7 15,13-12 6-15,5-9-6 16,1-14 6-16,-5-1-2 15,-10-7 5-15,-17-8-7 16,-16 1 3-16,-20 3-5 16,-20-3 0-16,-27 4 7 15,-20 2-2-15,-26 6 1 16,-20 4 0-16,-20 6 3 15,-11 7 0-15,-17 9 3 16,-7 15-2-16,-8 10-3 16,-2 9 0-16,2 11-4 0,9 3 0 15,10 8 0-15,13 2 0 16,15-1 0-16,14 4 0 15,20 1 0-15,18-3-8 16,18-2 2-16,21 0-7 16,21 0 4-16,14-9-5 15,18-3 7-15,14-2-2 16,11-17 6-16,6-5 1 15,5-11 1-15,-2-8 4 16,-8-11 1-16,-6-7 4 16,-15-3-6-16,-13-9 2 15,-16-1-5-15,-15 1 3 16,-17-5-2-16,-14 0 3 0,-20 0-3 15,-13 0 0-15,-15 5 5 16,-12 4 0-16,-13 4 3 16,-8 8-1-1,-7 10-2-15,-4 13 1 0,-1 6-1 16,4 14-1-16,4 5-3 15,10 7 0-15,10 4-1 16,15 5 0-16,11 5-3 16,12 3-7-16,16-1 3 15,15-6-5-15,17-1 4 16,14-5-5-16,16-4 7 15,13-10-3-15,15-9 7 16,8-10 0-16,4-6 2 0,1-11 6 16,-9-4-5-1,-3-9 3-15,-16 2-4 16,-14 0 2-16,-17-5-3 15,-17 0 6-15,-18-1-4 0,-18 5 0 16,-18-3 3-16,-20 8 0 16,-16 1 2-16,-17 4 2 15,-13 1-1-15,-8 9-1 16,-8 9-1-16,0 7 1 15,2 3-4-15,11 2 3 16,9 6-5-16,18-2 0 16,14 8 0-16,17-2 0 15,18 9-4-15,15 1-6 16,20-1 3-16,13 2-5 15,19-2 3-15,15 1-4 16,15-6 8-16,13-7-3 0,10-11 5 16,4-10 3-16,4-8 3 15,-2-11 5-15,-11-11-6 16,-9-5 4-16,-14-6-5 15,-18-4 1-15,-17-4-2 16,-17-2 2-16,-19-5-2 16,-16 4-1-16,-16 0 5 15,-16 4-1-15,-13 3 3 16,-14 10 2-16,-10 6-1 15,-7 17-1-15,-6 13-2 16,-4 15-1-16,1 10-1 16,7 7 2-16,9 12-3 15,9 0-1-15,16 3-2 0,14-1-1 16,19 3-4-16,16-1-3 15,26-4 5-15,11-4-6 16,27-6 4-16,16-7-4 16,19-8 9-16,16-9 1 15,11-16 2-15,8-16 3 16,2-12-4-16,-2-9 4 15,-12-11-1-15,-12-6 1 16,-20-9-5-16,-19-3-3 16,-23-1 5-16,-28 1 0 15,-23 1 2-15,-27 12 1 16,-21 4 1-16,-22 12 0 15,-17 15 3-15,-13 9 0 0,-13 18-2 16,-1 16-1-16,0 12-3 16,5 13-2-1,8 9 0-15,16 13 0 16,14 4 0-16,16 2 0 0,20 4 0 15,18 0-9-15,20 0 1 16,18-6-4-16,25-5 4 16,14-11-4-16,20-8 6 15,15-10-2-15,11-11 7 16,12-13 5-16,6-13-1 15,1-16 5-15,-1-10-6 16,-6-8 4-16,-12-7-3 16,-10-5 1-16,-16-5-3 15,-12-3-1-15,-16 0-4 16,-16-1-1-16,-15-2 7 15,-12-1-3-15,-15 3 3 16,-9-5 1-16,-15 10 2 0,-9 6-1 16,-15 6 3-16,-7 15-1 15,-11 9-1-15,-9 15 0 16,-5 13-1-16,1 13-4 15,-1 13 0-15,2 9 0 16,11 10 0-16,8 6 0 16,16 3 0-16,17 4 0 15,15-1-5-15,21-1 2 16,22-4-3-16,18-6-3 15,22-6 3-15,18-14-4 16,18-6 6-16,17-15 2 16,16-13 2-16,4-13-1 15,5-15 0-15,-2-8 6 0,-7-9-3 16,-12-6 2-16,-12-6-3 15,-21-6-5-15,-20 4 2 16,-21-2 0-16,-19 2 4 16,-23 2-1-16,-21 6 1 15,-21 6 1-15,-20 8 1 16,-15 11 1-16,-16 12 3 15,-11 14-3-15,-11 13-2 16,-3 15 0-16,1 13-2 16,6 5 1-16,8 8-2 15,15 4 3-15,18 1-6 16,18-4 0-16,25-5-3 15,20-2 1-15,25-10-3 0,22-7 4 16,25-4-4-16,14-13 3 16,19-9 1-1,14-7 2-15,8-12 4 16,2-7-1-16,-1-9 3 0,-4-3-5 15,-14-6 5-15,-10-1-4 16,-18 4 2-16,-18-3-7 16,-16 5 4-16,-17-1 0 15,-15 5 2-15,-17-1 0 16,-14 8 2-16,-14 5-1 15,-13 6 3-15,-11 10 2 16,-10 10-2-16,-5 11 0 0,-2 7-3 16,2 11 1-1,8 1-3-15,8 5 0 16,14 0-6-16,17-1 2 15,17 2-1-15,19-4-5 0,22-9 4 16,19-6 1-16,21-9-2 16,14-10 5-16,18-16 3 15,10-11-1-15,5-16 2 16,2-10 3-16,-4-9-3 15,-13-4-2-15,-15-3 3 16,-15-1-9-16,-20 3 4 16,-19 2 0-16,-22 1 4 15,-22 10-1-15,-19 2 1 16,-20 13-1-16,-15 5 5 15,-19 14 2-15,-14 5-1 16,-13 18-2-16,-9 11-3 16,-5 14 3-16,-2 11-4 0,-1 12 4 15,10 5-5-15,5 4 3 16,20 2-3-16,16-2 2 15,18-1-5-15,19-4-7 16,23-6 4-16,23-5-4 16,24-7 3-16,21-11-5 15,24-4 6-15,16-11-4 16,18-12 9-16,15-14 2 15,9-9 1-15,5-13 6 16,2-11-7-16,-8-7 5 16,-12-8-5-16,-10-6 4 15,-20 1-6-15,-17-8-1 16,-21 3 0-16,-22 6-3 0,-23-4 5 15,-20 8 0-15,-24 5 3 16,-21 8-2-16,-21 8 4 16,-16 13 3-1,-10 14-3-15,-14 9 0 0,-7 20 0 16,-5 13-1-16,-2 12-2 15,7 11 4-15,11 10-5 16,9 1-51-16,20 7-61 16,20-1-38-16,24-15-19 15,30-8-16-15,25-29-1 16,36-15 18-16</inkml:trace>
  <inkml:trace contextRef="#ctx0" brushRef="#br2" timeOffset="189491.94">2091 1156 383 0,'-22'-12'185'16,"22"12"-53"-16,0 0-32 0,-11-14-28 15,11 14-59-15,0 0-7 16,10 31 0-16,-6 18-5 16,3 18 0-16,2 25-4 15,3 20-1-15,-1 13 2 16,3 13 5-16,4 4-2 15,-2-7-1-15,-2-20 0 16,-4-17-1-16,4-30 4 16,-4-15 4-16,-2-25-1 15,-8-28-1-15,6-15 0 16,-8-29-1-16,-2-18 0 15,1-12 3-15,-2-15-7 16,1-8 0-16,3-1-3 0,2 6 3 16,10 9-1-16,4 8 3 15,5 15-2-15,11 13-1 16,3 14 2-16,8 12-2 15,2 20-4-15,2 13-1 16,1 21-1-16,-3 13-4 16,-2 22 3-16,-5 10-3 15,-8 12 3-15,-4 2 0 16,-9-4 7-16,-5-7 1 15,-2-13 2-15,-5-15 1 16,-3-15-3-16,-2-17-4 16,1-21-81-16,0 0-49 15,-10-45-29-15,13 7-5 0,-3-22-7 16,11 1 34-16</inkml:trace>
  <inkml:trace contextRef="#ctx0" brushRef="#br2" timeOffset="189859.98">3070 1379 544 0,'0'35'167'16,"-10"12"-43"-16,2 6-111 15,7 6-7-15,2 7 2 16,6 5-2-16,4-5 0 15,4-2-1-15,11-12-1 0,5-4-3 16,2-20 0 0,2-8-2-16,-2-9 0 15,-1-11 1-15,-3-9 1 16,-3-8 0-16,-11-14 2 0,-4-14 5 15,-11-11-5-15,-3-11 2 16,-11-6-6-16,-10 0 6 16,-9 4-3-16,-6 7 1 15,-5 15 0-15,-5 19-4 16,2 13 4-16,-4 22 0 15,10 10-2-15,8 13-106 16,15 2-59-16,17 12-14 16,9-20-10-16,23 4-5 15,4-23 100-15</inkml:trace>
  <inkml:trace contextRef="#ctx0" brushRef="#br2" timeOffset="190742.07">3712 1336 377 0,'15'73'179'0,"-1"3"-45"16,1 2-36-16,3 8-32 16,-4-3-57-16,1-3-5 15,-4-13 0-15,-4-9-2 16,2-13 1-16,-3-14-2 0,-4-12 4 15,-2-19-2-15,0 0 0 16,-7-30-1 0,-3-3-3-16,3-13 6 15,-4-5-6-15,1-9 2 0,1-1-6 16,2-1 4-16,7 1 1 15,7 4 2-15,6 11 1 16,8 2-5-16,4 13 6 16,6 9-2-16,4 13 1 15,2 14-4-15,1 16-2 16,-2 10 0-16,-4 19 4 15,-4 13-3-15,-3 9 0 16,-6 6-1-16,-2 2 3 16,-5-2 1-16,-3-16 1 15,-3-7-1-15,-1-15-1 16,-1-14 3-16,-4-26-3 15,0 0 1-15,2-26 1 0,-3-10 2 16,1-18-5-16,1-10 2 16,1-7-3-16,5-7 0 15,2 2 4-15,7 5-2 16,5 11 2-16,7 11-2 15,0 21 2-15,5 20 0 16,0 18-1-16,-1 25 0 16,-4 12 1-16,1 17-2 15,-6 5 0-15,0 9-1 16,-2-11 3-16,-2-4-3 15,0-15-2-15,-4-20-67 16,3-20-52-16,-3-15-25 16,-3-25-17-16,3-13-3 0,-7-16-1 15</inkml:trace>
  <inkml:trace contextRef="#ctx0" brushRef="#br2" timeOffset="191070.1">4749 1357 393 0,'2'38'161'16,"-4"7"0"-1,0 7-72-15,4 5-43 0,0 3-33 16,9 3-3-16,3-6-2 16,5-9-1-16,7-6 2 15,5-11-4-15,1-9 2 16,4-8-7-16,0-12-2 0,0-4 8 15,-4-12-7-15,-4-11 8 16,-5-8-6 0,-6-7 2-16,-7-7-2 15,-5-8 2-15,-10-1 0 0,-7-1-6 16,-9 2 8-16,-9 10-7 15,-2 8 6-15,-8 11-2 16,1 14 2-16,-1 12-1 16,4 12-6-16,4 9-2 15,12 3-83-15,9 4-60 16,12-12-21-16,15-6-4 15,10-22-3-15,14-10-4 16</inkml:trace>
  <inkml:trace contextRef="#ctx0" brushRef="#br2" timeOffset="191333.13">5181 773 498 0,'2'63'175'0,"16"18"-11"15,6 11-114-15,4 6-37 16,6 6-1-16,3-3-3 16,2-4-4-16,-2-2-5 15,2-14 8-15,-8-13-6 16,-5-15 4-16,-4-15-10 15,-6-15-79-15,-4-14-67 16,-2-9-20-16,-5-21 0 0,3-5-11 16,-7-16 3-16</inkml:trace>
  <inkml:trace contextRef="#ctx0" brushRef="#br2" timeOffset="191743.17">5998 1049 276 0,'-19'-26'160'16,"-1"12"1"-16,-9 3-122 16,1 8-11-16,-1 10 26 15,-6 12 7-15,7 14-11 0,0 12-17 16,8 14-20-16,7 8-5 15,8 8 3-15,6-4-3 16,7-1-1 0,11-7-5-16,4-8 2 0,7-12-4 15,6-13 0-15,-1-11-2 16,2-9-1-16,-3-11-2 15,-1-15 4-15,-5-6 2 16,-5-11-1-16,-7-12 2 16,-9-7-1-16,-3-9 1 15,-10-3-2-15,-7-2 2 16,-8 2 0-16,-6 9 3 15,-5 8-5-15,1 14-46 0,-1 7-74 16,4 14-41 0,11 14-6-16,4-2-7 15,13 0-2-15</inkml:trace>
  <inkml:trace contextRef="#ctx0" brushRef="#br2" timeOffset="192323.23">6902 1021 515 0,'46'-24'177'0,"-10"-2"-27"0,-17 8-99 16,-14-2-46-16,-15 6-6 16,-12 3 3-16,-13 4-1 15,-14 9 1-15,-7 14-1 16,-9 8 5-16,-1 14-2 15,1 11 0-15,4 2 0 16,10 7-2-16,10 2 4 0,14-1-4 16,15-5-3-16,17-11-2 15,14-14 0-15,16-8-2 16,8-10 5-16,8-13-2 15,2-10-2-15,2-11 2 16,-4-11 1-16,-3-8 1 16,-9 0-2-16,-12 3 2 15,-8-5 0-15,-6 10 1 16,-8 6 1-16,-5 9-1 15,0 19-2-15,0 0 2 16,-3 16 1-16,8 27-3 16,10 23 2-16,5 17-5 15,7 17 6-15,5 21 0 0,2 16 0 16,-1 8 3-16,-5 4-2 15,-8-3 3 1,-13-6-1-16,-16-14 3 16,-13-11-1-16,-15-22-4 0,-13-20 5 15,-13-25-9-15,-7-27 7 16,-6-23-6-16,-1-19-1 15,5-20-2-15,1-14-5 16,11-10 4-16,9-12-6 16,15-3-15-16,12-8-93 15,18-1-46-15,18 5-16 16,14-6-4-16,17 8-3 15,8-6 106-15</inkml:trace>
  <inkml:trace contextRef="#ctx0" brushRef="#br2" timeOffset="192690.26">7262 1085 531 0,'0'0'189'16,"-20"5"-5"-16,-3 21-183 15,5 14-3-15,1 14-1 16,1 4 3-16,5 12 2 15,3 4 0-15,8-3-6 16,8-3 4-16,7-11-2 16,8-12 2-16,9-14-1 15,7-14 0-15,3-10-3 16,4-10 1-16,1-18 4 15,-2-9-1-15,-4-8 2 0,-6-14 1 16,-12-6 0-16,-9-7-1 16,-13 1 5-16,-13-1-2 15,-14 8 0-15,-11 6-1 16,-9 13 1-16,-9 16-1 15,-4 13 2-15,6 16-1 16,2 5-8-16,10 9-49 16,18 3-69-16,13 0-49 15,10-24-5-15,33 23-3 16,5-32-8-16</inkml:trace>
  <inkml:trace contextRef="#ctx0" brushRef="#br2" timeOffset="193028.3">7738 1088 557 0,'-13'51'175'16,"-2"7"-34"-16,10 1-137 15,9 9-1-15,4-6-3 16,9 0 1-16,9-6-3 15,3-11 3-15,9-12-4 16,6-13 1-16,-1-16-2 16,2-11 3-16,0-12 1 15,-1-14 2-15,-4-12 2 16,-3-10-1-1,-9-13 1-15,-8-1-3 0,-12-6 3 16,-9 5 1-16,-10-3 3 16,-7 12-7-16,-6 8 2 15,0 11-5-15,2 14-111 0,6 14-52 16,4 1-9-16,12 13-3 15,19-6-8-15</inkml:trace>
  <inkml:trace contextRef="#ctx0" brushRef="#br2" timeOffset="193467.34">8834 633 314 0,'-19'4'165'0,"-10"-10"2"16,3 12-87-16,-5 6-57 0,-3 8 3 16,1 3-6-16,-1 3-4 15,4 2-9-15,6 1 4 16,7 2-5-16,12-7 6 15,6 4-7-15,12-5 2 16,6 4 0-16,8-2-3 16,7 6 3-16,1 3-6 15,5 8 0-15,-4 5-4 16,0 3 2-16,-5 7-2 15,-5 4 2-15,-7-1-2 16,-8 4 3-16,-8-5-3 16,-8-4 3-16,-10-8 2 0,-10-5 2 15,-11-15 2-15,-4-9 1 16,-10-17-2-16,-1-7-2 15,-1-10 0 1,4-8-2-16,5-1-39 0,6-11-87 16,10-2-49-16,14 7-12 15,1-7 1-15,14 3-2 16</inkml:trace>
  <inkml:trace contextRef="#ctx0" brushRef="#br2" timeOffset="195253.52">9736 824 243 0,'-24'-16'167'16,"0"18"2"-16,-9 1-74 16,-6 6-54-16,0 13-15 15,-2 6-14-15,2 12-2 0,2 7-3 16,9 15-1-16,5 2-5 15,14 3 3 1,8 3-2-16,10-3 5 16,7-5 3-16,7-4 3 0,7-15 0 15,8-5 1-15,4-21 0 16,2-10-6-16,-1-14-3 15,0-19-5-15,0-8-58 16,-9-20-42-16,-1-5-29 16,-5-5-19-16,-6-7-15 15,-2 9-6-15,-9-4 70 16</inkml:trace>
  <inkml:trace contextRef="#ctx0" brushRef="#br2" timeOffset="195679.56">9884 716 453 0,'-11'23'133'15,"7"3"-36"-15,0 13-31 16,2 8-44-16,2 14-22 16,1 15 1-16,4 12-2 15,-1 1 3-15,3-5 2 16,3-4 1-16,2-7 4 15,-1-18 3-15,1-13 3 16,-2-22-2-16,-10-20 0 16,13-17 0-16,-11-16-2 15,-6-14-3-15,0-13-4 16,-1-8-3-16,-1-3-5 15,1 2 3-15,4 3-2 16,2 11 4-16,4 10-1 0,5 12-4 16,1 19-5-16,11 12 0 15,-2 11-1-15,3 19-1 16,1 5-2-16,1 12-2 15,-3 5 2-15,-2 7 3 16,-3-2 7-16,-4-1 0 16,-4-11 7-16,1-10 8 15,-5-15-55-15,-5-18-64 16,18 0-38-16,-10-25-18 15,7 1-4-15,-4-19 3 16</inkml:trace>
  <inkml:trace contextRef="#ctx0" brushRef="#br2" timeOffset="196293.62">10344 908 284 0,'-5'33'166'16,"7"17"-33"-16,2 8-42 15,0 4-19-15,4 4-46 16,-2-6-24-16,4-4 2 16,-3-4-1-16,1-16 2 15,0-10-2-15,-2-9 5 16,-6-17 2-16,0 0 0 0,6-15 2 15,-7-10-3 1,-5-9 1-16,3-4-1 16,-5-13 1-16,6 1-7 15,-3 4-1-15,4-3-3 0,6 9 1 16,-2 9 2-16,8 9-2 15,4 9-3-15,4 13-5 16,-4 7-2-16,5 9-2 16,-5 5 2-16,-1 13-3 15,-4 1 0-15,-6 10 0 16,-4 0 5-16,-1 2 2 15,0-1 6-15,1-2 4 16,2-1 5-16,6-7 3 16,6-1 2-16,6-9 0 15,9-2-1-15,7-12 0 16,6-7-2-16,4-8-2 15,-3-9-8-15,5-12 0 0,-10-7-3 16,-3-13 2-16,-12-4 1 16,-9-8 1-16,-15-1-8 15,-14 4-2-15,-15-1-2 16,-13 9 3-16,-11 7-2 15,-7 14 0-15,-8 8 0 16,0 16-2-16,4 10 8 16,7 9 0-16,18 4-27 15,16 10-80-15,24-2-43 16,20-15-12-16,30 3-1 15,16-19-5-15</inkml:trace>
  <inkml:trace contextRef="#ctx0" brushRef="#br2" timeOffset="197175.71">11077 1023 467 0,'-14'74'164'16,"-3"0"-64"-16,4 11-59 0,6 9-30 15,1-3-9-15,5-6 3 16,4-14 2-16,4-15 4 16,-6-20 2-16,6-10 0 15,-7-26-3-15,11 2-1 16,-7-23 1-16,-3-8-4 15,-1-13-2-15,0-12-4 16,0-3-1-16,0-3-1 16,4-1 4-16,0 2-3 0,7 5 3 15,7 8 0-15,4 9 2 16,8 10-2-16,5 11-3 15,1 7-5-15,-1 13-4 16,-2 8 1-16,-1 16-3 16,-9 6 1-16,-6 15-3 15,-7 6 4-15,-4 9 2 16,-5-5 6-16,3-2 0 15,-2-7 3-15,1-11 4 16,-2-8 7-16,8-14-2 16,-9-17 0-16,11 10-1 15,-11-10-2-15,13-20 2 16,-4 2-1-16,-5-6-4 0,3-9-8 15,-1-8 2-15,0-4-1 16,1-4 3-16,2-1-1 16,0 3 3-1,2 4-1-15,2 8 3 0,1 8-5 16,2 9-4-16,0 11-3 15,1 13-2-15,0 13 0 16,-1 10 0-16,0 9-1 16,-3 7-2-16,-3 7 6 15,1 2 3-15,-5-1 5 16,0-6 0-16,-1-5 1 15,-2-9-2-15,-1-11 4 0,3-6-49 16,-5-16-41-16,0 0-30 16,14 1-22-1,-14-1-13-15,14-24-10 16,-8 0 62-16</inkml:trace>
  <inkml:trace contextRef="#ctx0" brushRef="#br2" timeOffset="197545.75">11891 1182 425 0,'0'0'118'16,"-4"17"-15"-16,-5 6-21 16,2 11-27-16,-2 4-42 15,2 7-18-15,2 7 1 0,6 2 6 16,3-4 2-1,6 2 6-15,3-16-2 16,7-3 1-16,4-12-2 0,4-11 2 16,1-10 1-16,3-10-2 15,-3-11-1-15,1-12-7 16,-7-8 2-16,-4-8-1 15,-4-4 2-15,-6-6-2 16,-9 0 3-16,-10 2-6 16,-4 8-7-16,-4 10 1 15,-4 7 2-15,0 12 0 16,-2 8 0-16,0 10-2 15,7 12-72-15,-1 2-36 16,6-3-30-16,7 7-11 16,5-16-5-16,10 22-1 15</inkml:trace>
  <inkml:trace contextRef="#ctx0" brushRef="#br2" timeOffset="197977.79">12592 1014 421 0,'0'0'145'16,"-20"-5"-41"-16,-8 6-12 15,-1 12-25-15,-8 0-71 16,2-2 4-16,1 1-3 15,7 0 0-15,6 2 1 0,12-5 3 16,9-9 1-16,8 20 1 16,10-8-2-1,8 1 0-15,5 6 1 16,0 3-1-16,1 9-2 0,-4 2-1 15,-5 3-3-15,-7 8 3 16,-11 1-2-16,-10 8 4 16,-10-1-1-16,-6 2 2 15,-10 0-1-15,-2-6 4 16,-1-6-4-16,2-8 2 15,4-9-3-15,4-12 5 16,5-11 0-16,10-9 0 16,2-8 0-16,5-4-3 0,4-9-72 15,2-2-63-15,2-13-24 16,9 9-10-1,0-11-1-15,5 5 34 16</inkml:trace>
  <inkml:trace contextRef="#ctx0" brushRef="#br2" timeOffset="198455.84">12784 1244 416 0,'-6'35'116'15,"-4"3"-15"-15,-2 2-11 0,2 5-25 16,-6-2-46-16,7-5-14 15,3-2 1-15,7-1 3 16,8-7-1-16,11-6 2 16,3-8-2-16,8-2-1 15,6-3 0-15,1-9-1 16,6-9-4-16,-1-5-2 15,-6-6 0 1,-2-5-2-16,-7-2 2 0,-6-8 1 16,-9-1 0-16,-11-2-5 15,-15-2 3-15,-6 3-2 16,-13 6 2-16,-4 5-3 0,-8 4 2 15,-4 11-2-15,0 10 3 16,7 4 1-16,4 6-2 16,6 3-1-1,11 7-42-15,4-5-65 0,16-14-47 16,12 15-4-16,5-16-7 15,15-1 0-15</inkml:trace>
  <inkml:trace contextRef="#ctx0" brushRef="#br2" timeOffset="199144.91">13203 1159 455 0,'-2'64'165'15,"-2"0"-4"-15,-1 4-118 0,4 3-39 16,0-5-3-16,1-7 0 16,0-13 1-16,1-6 5 15,2-16 3-15,2-6-5 16,-5-18-2-16,12 3 0 15,-12-3-1-15,19-35 1 16,-9 4-2-16,1-3-4 16,1-11-1-16,0-2 3 15,2-7 3-15,-1 4-2 0,1 3 1 16,-2 8-2-1,1 4 4-15,1 7 0 16,-1 13-1-16,1 4-3 16,0 15-1-16,0 10-2 0,-1 8 1 15,-1 11-1-15,-1 7-2 16,2 8 1-16,-5 6-2 15,1 1 6-15,-3 1-1 16,3-6 3-16,-2-3 0 16,0-9 3-16,-1-12 0 15,-1-7 4-15,-5-19-3 16,15 15 1-16,-15-15-2 15,0 0 0-15,8-26-1 16,-7 7-2-16,-1-3-1 16,2-6-5-16,0-7 4 15,0-8-2-15,5-2 4 16,4 2-3-16,-1 0 2 0,8 6-1 15,1 3 4-15,3 11 1 16,2 11-5-16,-2 14-1 16,4 12-1-16,-2 12 1 15,-2 12-1-15,0 1 2 16,0 6-3-16,-1 4 1 15,-1-8 7-15,0-1 0 16,2-9-3-16,-1-11-15 16,4-8-71-16,-5-7-52 15,-3-17-19-15,5 1-8 16,-8-18-4-16,2 1 33 15</inkml:trace>
  <inkml:trace contextRef="#ctx0" brushRef="#br2" timeOffset="199581.95">13902 1312 345 0,'6'22'171'16,"-6"-22"-4"-16,25 17-100 15,2-6-11-15,4-13-2 16,7-1-36-16,1-8-20 15,3-8 0-15,5-3 1 16,-2-4 1-16,-2-2 2 16,-4-1-1-16,-6-3 1 0,-7 7 0 15,-6-5 3-15,-9 6-4 16,-7 1-1-1,-11 10 0-15,-10 4 0 16,-1 7-1-16,-12 7 0 16,-7 14-3-16,-3 7-1 0,-3 9 1 15,1 8 0-15,7 7 1 16,5 2-1-16,4 4 3 15,11-3 2-15,10 1 5 16,10-7-3-16,10-2 3 16,11-9-2-16,7-3 1 15,9-4-2-15,9-9 1 16,4-5-6-16,4-11-2 15,6-3-44-15,-1-13-47 16,1-3-39-16,-3-6-25 16,-4-14-3-16,-3 2-5 15,-10-12 48-15</inkml:trace>
  <inkml:trace contextRef="#ctx0" brushRef="#br2" timeOffset="200042">15018 986 429 0,'-26'11'163'0,"-10"1"-29"16,-3 5-64-16,-10 0-13 15,-1 6-40-15,-4-1-16 0,3 3-1 16,6-1 0-16,8-2 3 16,13-1 2-16,11 0 0 15,9-2-2-15,15-4 0 16,10-4-1-16,8-1 1 15,5 1-1-15,5-4-1 16,1 8-1 0,1-1 1-16,-3 7-2 0,-4 5 0 15,-5 5-2-15,-9 5 1 16,-7 6-2-16,-9 3-1 15,-7 0-2-15,-7-2 3 16,-7 2 0-16,-8-3 3 16,-6-3 4-16,-2-4-3 0,-2-6 4 15,0-4-2 1,2-11 6-16,2-8-18 15,12-9-81-15,1-4-63 16,6-14-6-16,9 1-4 0,-2-12-7 16,10 8 38-16</inkml:trace>
  <inkml:trace contextRef="#ctx0" brushRef="#br2" timeOffset="208833.87">12234 4789 344 0,'0'0'173'15,"-12"11"-8"-15,12-11-90 16,-3 26-20-16,3 1 2 15,4 13-44-15,0 19-13 16,1 10 2-16,3 13-3 0,0 11 3 16,2 9-4-16,1 4 1 15,1-4-1 1,0-7 0-16,1-5 1 15,0-7-1-15,0-14 0 0,-3-8 1 16,0-11 1-16,-3-10 0 16,-1-9-1-16,0-5 1 15,-5-7-13-15,-1-19-68 16,0 0-50-16,0 0-27 15,-13-10-7-15,6-14-2 16,-9-15 12-16</inkml:trace>
  <inkml:trace contextRef="#ctx0" brushRef="#br2" timeOffset="209266.92">12107 5128 348 0,'3'-27'167'0,"5"-6"-33"16,6 2-54-16,0-6 0 16,8 3-8-16,0-1-52 15,9 4-21-15,4 7 2 16,2 12-1-16,2 6 0 15,3 12 0-15,-1 7 0 16,1 10-1-16,-3 8 0 16,-5 4 2-16,-6 5 0 15,-5 3 1-15,-7 2 1 16,-8 2 1-16,-9 3-1 0,-11-2 2 15,-8-1-2-15,-9 1 0 16,-9-6-3-16,-7-2 0 16,-2-6-2-16,-3-8 0 15,2-7-3-15,4-5 0 16,9-7-1-16,7-5 3 15,9-4 0-15,7-6-38 16,12 8-60-16,5-25-50 16,7 3-10-16,6-1-5 15,6-6-1-15,6 1 57 16</inkml:trace>
  <inkml:trace contextRef="#ctx0" brushRef="#br2" timeOffset="209957.99">12526 5610 100 0,'10'46'153'0,"6"5"-31"15,1-5-17-15,-1-2 1 16,0-8-4-16,-7-10-22 15,2-4-26-15,-11-22-28 16,12 26-17-16,-12-26-6 16,0 0-1-16,0 0 3 0,-15-29-1 15,2 5 2 1,4-4-3-16,-5-8 1 15,3-8-3-15,1-2 2 16,4-3 0-16,4-1-3 0,10 0 1 16,3 5-2-16,9-2 4 15,4 2-2-15,4 4 3 16,5 4-3-16,2 6 1 15,-2 7 1-15,-5 5-3 16,-4 10 1-16,-4 13-1 16,-7 6-1-16,-6 7 1 15,-4 13-1-15,-4 4-2 16,-2 4-1-16,-3 2 2 15,2 5 1-15,2-2-3 16,2-3 3-16,6 0-3 16,0-5 3-16,5-8-1 15,2 1 5-15,7-5-4 0,0-11 1 16,-1 0-1-16,3-9 0 15,-1-4 0-15,1-10 0 16,-1-4 1-16,-2-15-2 16,-1-3 5-16,-1-7-2 15,-2-10 5-15,-6-3-1 16,-3-1 4-16,-9-1-2 15,-6 1-4-15,-5 9 0 16,-7 5 1-16,-5 14 1 16,-6 12-1-16,-2 13-1 15,-3 6-1-15,4 12-3 16,3 2 0-16,8 7-12 15,2-9-65-15,20-17-50 0,-1 23-28 16,12-28-8-16,11-13-3 16,7-6 1-16</inkml:trace>
  <inkml:trace contextRef="#ctx0" brushRef="#br2" timeOffset="210473.04">13282 5508 395 0,'9'88'117'0,"2"-5"1"16,-1-5-16-16,2-4-19 16,-2-11-34-16,-1-8-35 0,-1-15-11 15,-1-13 3 1,-2-7-3-16,-5-20 1 15,0 0 1-15,0 0-1 16,4-26 1-16,-10-13-2 0,-1-7 1 16,-6-13-5-16,0-10 4 15,0-9 0 1,-1-7 0-16,-1-3-1 0,6 1 0 15,1 2 0-15,6 4 0 16,6 10 1-16,7 5-1 16,2 6-3-16,7 11 2 15,0 11-1-15,8 9 1 16,3 8-2-16,-2 14-1 15,2 7 0-15,-2 14-2 16,-1 8 0-16,-7 6 0 16,-3 12 0-16,-7 7-1 15,-7 4 3-15,-5 1-1 0,-8 0 4 16,-6-7-1-16,-4 0 2 15,-4-10-1-15,-2-4 0 16,0-14-1-16,0-4-1 16,2-8 2-16,3-7 0 15,7-7-48-15,0-11-51 16,9-5-38-16,8-9-21 15,3-13-5-15,12-5-2 16,5-14 17-16</inkml:trace>
  <inkml:trace contextRef="#ctx0" brushRef="#br2" timeOffset="210971.09">13703 4228 409 0,'-13'-3'165'16,"9"18"-5"-16,2 8-91 15,8 17-21-15,1 5 1 16,4 14-24-16,-2 17-29 16,5 9 3-16,-3 8-4 15,1-1 3-15,-2 1-3 16,-3-3 5-16,-1-7-5 15,-3-13 5-15,-1-18 2 16,-1-13 2-16,0-11 0 0,-1-28 3 16,0 0-3-16,0 0-1 15,16-22 1 1,-10-8-1-16,3-13-2 15,-2-4-2-15,3-8 0 0,-1-2 1 16,2 1 0-16,2 1 1 16,0 6 1-16,3 8 0 15,-1 10 2-15,4 8 0 16,1 13-1-16,2 8-5 15,0 12 1-15,1 13-2 16,4 10-1-16,-1 8-1 16,0 8 1-16,0 6-1 15,-2 2 2-15,-2-1 2 16,-1-8 2-16,-3-4 1 15,-4-8-16-15,-6-12-73 16,1-8-65-16,-9-16-12 16,0 0-4-16,12-11-3 0,-13-18 4 15</inkml:trace>
  <inkml:trace contextRef="#ctx0" brushRef="#br2" timeOffset="211519.14">14594 4426 511 0,'-14'-25'168'0,"0"5"-17"16,-1 4-103-16,-3 4-2 0,-6 10-17 15,-1 9-34-15,-3 7 0 16,-3 17-3-16,-2 6 3 16,2 16-1-16,0 4 3 15,3 6 0-15,10-3 2 16,5-1 1-16,10-5 3 15,6-9-1-15,10-11 0 16,2-11 1-16,7-13-3 16,7-5 0-16,-3-6-1 15,2-10 0-15,-1-4-1 16,-1-8 1-16,-4-10 4 15,-3-1 0-15,-1-8 1 16,-8-1 0-16,-3 0 0 0,-5-2 1 16,-2 5-2-16,-2 0 1 15,-5 12-3 1,-1 6 2-16,3 8-3 15,5 14 0-15,0 0-2 0,-11 3 1 16,12 18 1-16,5 9-2 16,3 6-2-16,6 4 0 15,0 7 3-15,4 3 0 16,0-2 1-16,2-3-2 15,0-8-20-15,-2-5-60 16,-2-11-44-16,-2-12-37 16,1-9 0-16,-1-17-8 0,2-6 3 15</inkml:trace>
  <inkml:trace contextRef="#ctx0" brushRef="#br2" timeOffset="211972.19">14906 3981 651 0,'-19'-2'165'0,"-5"4"-32"15,0 6-137-15,0 5 1 16,-6 6-1-16,-1 5 1 15,4 4 1-15,1-1 2 16,6 4 0-16,6-3 2 16,8 2-1-16,6-6 4 15,10-2-1-15,4 1 1 0,11-1-1 16,3 1-1-16,5 1-1 15,1 2-1-15,0 2 1 16,-1-2-3-16,1 3-2 16,-7-1-1-16,-4 1 0 15,-5-1 0-15,-5 1-2 16,-7-3 2-16,-6 4-1 15,-8-3 4-15,-5-2-3 16,-13-3 1-16,-3-5 1 16,-5-1 5-16,-4-7-4 15,-1-8 5-15,5-2-1 16,1-8-11-16,8-1-67 15,6-2-49-15,9-6-23 0,9-1-11 16,7-5 4-16,7 10-8 16</inkml:trace>
  <inkml:trace contextRef="#ctx0" brushRef="#br2" timeOffset="212390.23">14960 4417 354 0,'0'0'143'0,"0"0"14"15,13 2-89-15,-3 3-22 16,5-9 6-16,2 8-3 16,1-9-16-16,4 1-10 15,-3-6-4-15,3 0-18 16,-1-4-2-16,-2-5 1 15,-5-2 0-15,0-2 0 16,-6 1 3-16,-3-2-2 0,-3 1 3 16,-2 4 0-16,-4 2-5 15,4 17-1-15,-24-24 0 16,6 17 1-16,-4 14-1 15,-4 8-2-15,-2 18-2 16,-3 10-1-16,3 13 5 16,0 6 4-16,6 11-3 15,4 1 2-15,14-1 0 16,4-6 2-16,7-6-2 15,10-7 3-15,6-9-1 16,4-2-5-16,4-5-75 16,-3-3-59-16,-4-4-27 15,-1 5-4-15,-7-8-2 0,-6 8-3 16</inkml:trace>
  <inkml:trace contextRef="#ctx0" brushRef="#br2" timeOffset="212746.27">13874 6326 466 0,'-15'68'174'0,"-1"5"-11"16,9 10-95-16,7 14-52 0,1 10-3 15,7-5-10-15,1-3 5 16,3-6-6-16,-2-15-2 16,2-12 2-16,-2-19-1 15,-3-15 3-15,-1-11-5 16,-6-21 3-16,0 0-68 15,0 0-50-15,-25-40-46 16,8 13-8-16,-11-20-3 16,-3-5-3-16</inkml:trace>
  <inkml:trace contextRef="#ctx0" brushRef="#br2" timeOffset="213063.3">13315 6664 544 0,'-11'2'176'15,"11"-2"-7"-15,0 0-155 16,8-28-15-16,10 5 7 16,9-10-6-16,7-10 4 15,10-2-3-15,10-12-2 16,10-5 2-16,8 1-2 15,4 1 4-15,3 1-3 16,-3 9 2-16,-4 5-1 16,-3 10 2-16,-9 7-2 0,-12 13 2 15,-10 3-1-15,-8 8-5 16,-13 4-4-16,-5 14-64 15,-9 0-61-15,-11 1-35 16,-5 13-3-16,-11-2-4 16,-3 16-2-16</inkml:trace>
  <inkml:trace contextRef="#ctx0" brushRef="#br2" timeOffset="213396.33">13390 7377 344 0,'-3'19'172'16,"6"0"-4"-1,-3-19-70-15,20 16-52 0,4-13 2 16,8-10-11-16,9-3-36 15,16-13 3-15,6-10-3 16,15-6 0-16,5-10-3 16,5-1 1-16,1-4-1 15,-2 4 4-15,-4 3-2 16,-10 9 2-16,-12 7-1 15,-10 9 2-15,-12 6-9 16,-9 6-86-16,-11-1-49 0,-19 11-31 16,11-19-4-1,-17 4-5-15,6 15 27 16</inkml:trace>
  <inkml:trace contextRef="#ctx0" brushRef="#br2" timeOffset="-187106.5">5806 8642 269 0,'-22'11'177'16,"4"1"-2"-16,1-2-99 16,0-6-6-16,17-4 4 15,-21 7-14-15,21-7-13 16,0 0-13-16,0 0-31 15,0 0-5-15,18-6-1 16,-1 10-1-16,3-2-6 16,5-1 2-16,5 5 4 15,5 0 1-15,5 3 2 0,1-4 0 16,0 2 1-16,-4-2-1 15,-2 2 1-15,-2-3-1 16,-5 1 2 0,-6-3-1-16,-5-1-1 0,-3-1 0 15,-14 0 0-15,19-1-2 16,-19 1 1-16,14-11-1 15,-14 11-3-15,18-17-35 16,-6 3-44-16,1-1-42 16,5-1-25-16,-6-6-20 15,5 8 0-15,-9-9-1 16</inkml:trace>
  <inkml:trace contextRef="#ctx0" brushRef="#br2" timeOffset="-186603.45">6118 8350 349 0,'-22'0'185'15,"22"0"-9"-15,-15 5-81 16,15-5-19-16,0 0-12 16,-11-5-22-16,11 5-32 15,0 0-11-15,18 0-2 16,-1 3 1-16,3 4 4 15,4-2 3-15,4 6-3 16,5 3-1-16,1 1 0 0,3 3-1 16,-4-1 0-16,-4-3-1 15,-1 0-1-15,-7 3-3 16,-3-5 4-16,-8 2-2 15,-10-14 8-15,8 22 0 16,-8-22 3-16,-4 30-3 16,-6-13-4-16,-5 2 5 15,-4 11-6-15,-5-3 3 16,0 8-4-16,-4 3 0 15,0 0-7-15,0 4 10 16,3-6 2-16,3-3-3 16,5-2 1-16,3-7-5 15,14-24-6-15,-15 30-60 0,15-30-46 16,0 0-47-16,0 0-14 15,13-26-4-15,7 3-1 16,0-15 55 0</inkml:trace>
  <inkml:trace contextRef="#ctx0" brushRef="#br2" timeOffset="-185694.36">7806 8448 102 0,'0'0'95'16,"0"0"-33"-16,0 0-26 15,0 0 4-15,0 0 6 16,0 0 1-16,0 0 12 16,0 0 15-16,0 0-1 15,-11 2-2-15,11-2-1 16,0 0-9-16,0 0-7 15,0 0-11-15,-11 5-15 16,11-5-22-16,-14 2-1 16,4 2-2-16,-3-3-2 0,-6-1 1 15,0 2-2-15,-4 2 3 16,-4 1-1-1,-5-2 1-15,-2 4 0 16,-4 4-1-16,-1-5 3 0,-3 7-3 16,-2-3 3-16,1 6-4 15,0-4 3-15,4 0-3 16,1 0 3-16,5-3-3 15,2 1-8-15,5-5 7 16,1 4-7-16,4-8 7 16,3 6-10-16,3-3 8 15,2-2-8-15,1 1 8 16,12-3 1-16,-17 4-1 0,17-4 2 15,-15 1 0 1,15-1 1-16,-17 2 0 16,17-2 0-16,-21 3 1 15,8 3 0-15,-1-5 0 0,0 3 0 16,-2 3-1-16,5-6-1 15,11-1-1-15,-17 7-1 16,17-7-36-16,0 0-40 16,0 0-35-16,0 0-22 15,0 0-28-15,0 0-5 16,14-15-5-16,-1 8 60 15</inkml:trace>
  <inkml:trace contextRef="#ctx0" brushRef="#br2" timeOffset="-185084.3">7124 8239 93 0,'0'0'112'0,"0"0"10"0,0 0-31 15,-12-3-8-15,12 3-5 16,0 0-13-16,-10 13-15 16,10-13-6-16,-8 23-7 15,8-23-12-15,-13 33-12 16,5-11 4-16,-4 1 7 15,-2 10 2-15,-5 0-1 16,2 3 2-16,-5-1-3 16,-2 4-7-16,1-7 2 0,3-1-10 15,-4-2-7-15,6-5-6 16,1-10 4-16,3 0-8 15,2 0 6 1,12-14-1-16,-16 15-2 0,16-15 0 16,0 0 0-16,-8 21-1 15,8-21 1-15,0 14 1 16,0-14 1-16,5 19 2 15,-5-19 0-15,8 23 0 16,-8-23-1-16,17 29 1 16,-4-13-2-16,0-1-1 15,0 3 0-15,5-6 0 0,4 0 0 16,-3 0 1-16,4 0-1 15,2-2 2 1,-1 1 1-16,-2-3 1 16,0 1 0-16,-2 0 0 0,-5-2 2 15,-2-2 0-15,-13-5 1 16,17 10 2-16,-17-10-1 15,0 0 1-15,0 0-14 16,0 0-59-16,11 11-51 16,-11-11-37-16,0 0-9 15,13 1-5-15,-13-1-5 16</inkml:trace>
  <inkml:trace contextRef="#ctx0" brushRef="#br2" timeOffset="-180879.88">7077 9620 414 0,'-20'11'159'0,"20"-11"-33"16,-17-11-20-16,17 11-17 16,-17-20-28-16,17 20-34 0,-20-26-22 15,11 8-4-15,-4 3 3 16,-3 1 0-16,2-2-2 15,-6 6-2 1,0 5-2-16,-5-4 1 0,-1 7-2 16,3 4 0-16,-2 2-5 15,1 6 2-15,1 2 0 16,4 5 0-16,0 2 1 15,5 0 0-15,2 4 2 16,3-2 1-16,1 3 3 16,4-3-3-16,1-2 1 15,6 2-1-15,1-6 1 16,2 4 0-16,3-3 2 0,4 3 0 15,1-2 2 1,5-1 0-16,0 1 1 16,2 0 0-16,2-5 0 15,1 2-1-15,0-2 0 0,-1 0-2 16,-2 1 0-16,-2 2-3 15,-6-1 1-15,1 7-3 16,-6 1 3-16,-4 4-1 16,-5 5 1-16,-4 2-1 15,-5 4 3-15,-3 2-2 16,-4-2 3-16,-3-4-1 15,-2 0-1-15,1-9-1 16,2-3-1-16,-1-9-1 16,2-7 0-16,3-5 3 15,2-4-1-15,-2-2 0 16,4-1 2-16,0-4 1 15,11 11-2-15,-14-21-72 0,14 21-54 16,0 0-39-16,-4-13-7 16,4 13-1-16,14-6-6 15</inkml:trace>
  <inkml:trace contextRef="#ctx0" brushRef="#br2" timeOffset="-180515.84">6644 10732 287 0,'-19'5'168'16,"19"-5"2"-16,0 0-71 0,-5 21-19 16,5-21-12-16,16 29-21 15,-1-12-18-15,-2 4-11 16,7 3-8-16,-2 1-5 15,1-3-5-15,1 1 2 16,-3-3 0-16,0-2 0 16,-1-3-1-16,0-4-1 15,-2-10-64-15,4 6-55 16,0-7-44-16,-4-8-12 0,6-3-2 15,-7-11-4 1,7-1 73-16</inkml:trace>
  <inkml:trace contextRef="#ctx0" brushRef="#br2" timeOffset="-180256.81">6932 10595 36 0,'-8'24'89'15,"8"11"-25"-15,-2 3-21 16,2 14 5-16,-3 5 6 16,-1 16 4-16,1 3-2 15,-5 5-6-15,1 2-5 16,-4-1-9-16,1-6-9 0,-2-9-30 15,4-10-47-15,-1-15-53 16,8-6-25-16,-5-18-10 16,7 1-1-16,-1-19 95 15</inkml:trace>
  <inkml:trace contextRef="#ctx0" brushRef="#br2" timeOffset="-179686.76">6676 11964 101 0,'0'38'61'15,"4"2"-20"-15,-2 2-1 16,3 1-3-16,0-9-6 15,-3-2-13-15,1-8-5 16,1-9 2-16,-4-15 12 16,0 0 8-16,0 0 8 15,0 0-1-15,4-15 1 0,-6-13-1 16,2-1-4-16,0-11-6 15,2-3-16 1,0-2-11-16,3-2-9 16,2 2-1-16,1 5-2 0,6 0 2 15,-1 9 3-15,2 7 6 16,2 8 4-16,-1-1 18 15,3 14 16-15,-1 3 1 16,2 10-1-16,-3 5 1 16,4 13-4-16,-1 2-4 15,2 9-3-15,-3 5-16 16,3 1-16-16,-6-2-1 15,1-3 0-15,-4-4-2 16,-2-5 4-16,-1-6 0 16,-2-8 1-16,-8-17-65 15,11 21-70-15,-11-21-37 16,0 0-7-16,0 0-3 0,11-16-8 15</inkml:trace>
  <inkml:trace contextRef="#ctx0" brushRef="#br2" timeOffset="-178937.68">6961 13060 333 0,'-4'-43'161'16,"-7"-13"-29"-16,1-3-65 16,2 2-8-16,-8-3-1 15,1 11-6-15,-6 6-20 0,2 17-7 16,-7 7-4-16,2 17-2 15,-4 11-4-15,-2 17-2 16,6 8-7 0,-4 11-3-16,5 7-3 0,3 2-1 15,7-2-3-15,3 0 5 16,8-7-3-16,4-2 5 15,7-10-3-15,4-9-1 16,7-3 0-16,0-9-2 16,3-5 2-16,6-4-1 15,-5-9 2-15,4-7-7 16,-1-4 3-16,-2-7 2 15,0-2 0-15,-6-5-2 0,0 0 3 16,-6 1-3-16,-3 1 3 16,-4 6 1-1,-5 8 0-15,-2-3 1 0,1 18 5 16,0 0-1-16,-16-5-1 15,16 5 0-15,-12 21-1 16,10-4-1-16,2 11 1 16,2 1 1-16,7 9-4 15,0 2 4-15,6 5-2 16,4 2 3-16,5-4-5 15,0-5-64-15,0-1-80 16,6-1-30-16,-7-13-10 0,1 1-4 16,-9-9-1-1</inkml:trace>
  <inkml:trace contextRef="#ctx0" brushRef="#br2" timeOffset="-178350.62">6746 14071 1 0,'3'71'120'0,"0"-7"7"16,5 3-51-16,1 1 7 0,2-13 20 15,-3 1-4-15,1-17-16 16,0-1-10-16,-7-20-13 15,-2-18-9-15,0 0-15 16,0 0-15-16,0 0-21 16,-9-38-3-16,-2-2-1 15,2-7 2-15,-2-7-5 16,-1-8 4-16,4-4 3 15,2-8 1-15,5-1 0 16,6-1 1-16,5 7 1 16,2 2-3-16,5 4 3 15,0 10-3-15,5 11 4 16,0 9 0-16,1 9 0 0,-2 10 1 15,2 11 0-15,3 10 1 16,-3 5-1-16,0 10 0 16,-4 6-4-1,0 10-1-15,-5 4-2 0,-5 6 3 16,-7 2-5-16,-6-1 4 15,-5-1-4-15,-6-6 3 16,-2-4 3-16,-1-11 1 16,-2-8-2-16,1-8-5 15,5-9-55-15,0-8-75 16,2-14-30-16,4-1-7 15,-1-12-4-15,5 9-4 16</inkml:trace>
  <inkml:trace contextRef="#ctx0" brushRef="#br2" timeOffset="-177692.56">7015 14791 293 0,'-2'-17'170'16,"-10"-3"-5"-16,0 1-54 0,-2 2-20 16,-5 0-20-16,-1 6-44 15,-3 4-12-15,1 7-6 16,-2 7-5-16,-2 7 1 15,4 5-3-15,2 4 0 16,5 10-4-16,0-4-2 16,8 2-1-16,3-1 3 15,6-4 4-15,6-4-2 0,5-3 1 16,5-3 1-1,3-4-1-15,4-2 2 0,1 1-2 16,0 3 0-16,2 3-4 16,-3 4 0-1,-3 1-2-15,-5 6 1 0,-5 6-1 16,-9 1 4-16,-3 5-5 15,-7-6 5-15,-7 3-1 16,-7-3 1-16,-6-2 0 16,0-6-2-16,-3-6 3 15,4-4-1-15,2-4 5 16,4-10-8-16,9-2-55 15,11 0-52-15,-13-24-49 0,13 24-2 16,7-33-12-16,-7 33 4 16,13-33 80-1</inkml:trace>
  <inkml:trace contextRef="#ctx0" brushRef="#br2" timeOffset="-177405.53">6824 15791 179 0,'0'47'169'0,"-5"-4"-16"16,3 2-59-16,3 11-8 15,-1-3-4-15,2-1-9 16,-2-7-30-16,4-1-24 0,-2-8-20 16,0-5-5-16,2-1-69 15,0-8-53-15,-4-6-35 16,5 6-9-16,-5-22-5 15,0 31 2-15</inkml:trace>
  <inkml:trace contextRef="#ctx0" brushRef="#br2" timeOffset="-176788.47">7022 16707 304 0,'-11'9'181'0,"11"-9"-5"16,-24-9-71-16,12 4-30 15,-5-7-17-15,0 3-37 16,-5 0-21-16,-1 6-1 15,-3 3 2-15,-1 3-2 0,2 6 0 16,2 10-1-16,-1 0 0 16,6 7 1-1,5-2-5-15,2 1 2 16,5 1-1-16,2-1 4 0,1 0-1 15,7-5 3 1,1-2 2-16,4-1-2 0,2-5 2 16,3 0 1-16,6 2 0 15,2 0 0-15,5 2 1 16,2-3-4-16,0 8-2 15,-2-3-1-15,2 9 1 16,-3 4-4-16,-5 6-1 16,-8-1 0-16,-6 7 1 15,-8 2 1-15,-5 0 4 16,-9 0-2-16,-8-7 7 15,-6-3 1-15,-4-12-1 16,-5-8-2-16,2-11 0 0,0-8-9 16,4-6-86-16,7-4-58 15,2-15-21-15,8 4-5 16,4-9-3-16,9 11 43 15</inkml:trace>
  <inkml:trace contextRef="#ctx0" brushRef="#br0" timeOffset="-16734.47">8710 7552 49 0,'0'0'47'0,"0"0"-5"0,-13 15 1 16,13-15 3-1,0 0 9-15,0 0 7 16,0 0-6-16,-6 18-3 16,6-18-5-16,0 0-4 0,-14 21-6 15,14-21-8-15,-15 5-14 16,15-5-13-16,-13-4-4 15,13 4-1-15,-10-21-5 16,9 6 3-16,-2-11-3 16,2-2 5-16,0-10 2 15,1 0 17-15,0-9 12 16,0 1 3-16,-4-10 2 15,4 4 0-15,-4-3-1 16,2-2-5-16,-3-4-4 16,1-5-10-16,-1-3-12 15,2-4 1-15,-1-1-5 16,3-9 4-16,0 0-4 0,1 1 5 15,0-1-4-15,1 9 4 16,-1 1-5-16,0 13 2 16,0 4 3-16,-1 10-3 15,-1 2 0-15,-1 3 0 16,-3 4 1-16,0 1-2 15,-2-6 2-15,1-3-4 16,-2-3-1-16,3-6 1 16,-1 1 1-16,3 4 1 15,-1-3-2-15,4 7 1 16,-1 7-1-16,1 0 6 15,1 9-2-15,-5 1 1 0,1 6-1 16,-2-1-1-16,-3-1 0 16,-2-2 0-16,2-7 0 15,-5-2-1-15,1 1 2 16,-1-10-2-1,1 5 3-15,0-1-2 0,-1 5 4 16,-1 4 0-16,2 7 2 16,-2 1 1-16,-1 4 1 15,-3 7 0-15,-3 0 0 16,1 2-2-16,-2 1 0 15,-1 4-2-15,-1-4-1 16,3 7-2-16,2 1 0 16,1 1-1-16,1 5 1 0,2 5 0 15,0 9-3-15,-3 4 1 16,-2 10 0-1,-1 10 1-15,-2 9-1 16,-1 12 0-16,-1 12-2 0,2 7 2 16,-2 5 4-16,4 2-2 15,5 0 0-15,2 0 1 16,6-1 0-16,2-8-1 15,3 4 3-15,4-11-2 16,0 3-3-16,4 0 3 16,-2 3-4-16,1-2 4 15,-1 0 3-15,-1-5-7 16,0-1 7-16,2-4-6 15,-1-6 4-15,2-1-4 16,2-4 5-16,1-7-6 16,1 2 0-16,1-4 2 15,1 4-2-15,-1-2 2 0,1 4-3 16,-6 3 3-16,3 2-2 15,-4 2 3-15,-3 4 2 16,0 0 2-16,-1-1-1 16,-1 0 2-16,0-7 0 15,2-2 0-15,2-6 1 16,4-4 0-16,1-6-6 15,8-9 2-15,0 4-1 16,6-1-1-16,0 2-2 16,5 0-66-16,0 8-70 15,4 12-32-15,-7 8-3 16,3 16-9-16,-13-1-3 15</inkml:trace>
  <inkml:trace contextRef="#ctx0" brushRef="#br0" timeOffset="-15504.34">8124 8686 186 0,'-13'5'126'15,"13"-5"-27"-15,-10 17 1 16,3-1-5-16,1 3-10 15,1 7-19-15,1 3-18 16,1 11-16-16,-1 3-8 16,4 9-3-16,0 5-10 15,4 4-6-15,-3 8-6 0,3 4 2 16,-3 3-4-16,-1 0 2 15,0 2 0-15,-1 0 0 16,-3 0-1-16,-2-2 4 16,-1 0-2-16,-2-3 2 15,2-4-2-15,-2 2 4 16,2-3-3-16,1 1 2 15,2-2-3-15,2-1 2 16,6 2 1-16,1-6-4 16,1 0 5-16,1 1-5 15,1-3 3-15,1-3-4 16,0-8 6-16,-5 1-6 15,1-10 1-15,-1-4 1 0,-2-3-1 16,2-5 1-16,-4-2 0 16,3-2 1-16,1-2 0 15,4 3 1-15,-1 1-1 16,4-2 1-16,0 2-1 15,1 1-1-15,2-2 0 16,-1-3-1-16,1-1-1 16,-4-4 1-16,3-3-3 15,-13-14 2-15,19 21 1 16,-19-21 0-16,21 9 1 15,-10-6 1-15,0-3-1 16,4 0 1-16,-1 0 1 0,2 0 0 16,1 0-1-16,1-2-1 15,-2 1 0-15,-1-1-2 16,3-9 1-1,-3 1 1-15,2-6 0 0,-1-4-1 16,0-11 2-16,0-2-1 16,0-4 2-16,-2-8 0 15,1 0 1-15,-2-5-2 16,-2-2 2-16,-1-1 1 15,1-1 0-15,-4-7-2 16,1-3-3-16,-1-5 2 16,-1-5-3-16,0-8 4 15,1 1-5-15,2-6 2 16,-4-1-4-16,1 3 3 15,0 6 1-15,-1 1-1 16,0 2 2-16,-3 6-1 16,0 1 4-16,0 3-2 0,-1 2 1 15,-1 4 0-15,-1-4 0 16,1 3 0-16,-2-5 0 15,0 4-1-15,0 1 0 16,-1 4-3-16,-1 0 4 16,0 2-3-16,-1 4 2 15,-1 12-1-15,2 6 1 16,-1 3-1-16,0 10 2 15,3 2-2-15,2 18-69 16,-2-22-44-16,2 8-48 16,0 14-3-16,7-31-8 15,-7 31-2-15,10-31 94 16</inkml:trace>
  <inkml:trace contextRef="#ctx0" brushRef="#br3" timeOffset="-8572.65">8285 8779 366 0,'0'0'130'16,"-21"9"-11"-16,6 3-14 16,2 16-18-16,-4 8-18 15,3 18-19-15,-5 17-28 16,6 8-17-16,-1 15-6 15,2 8 3-15,5 5-2 16,2-6 1-16,3-15-4 16,2-13-1-16,3-23 0 15,1-12 1-15,-4-38 2 16,0 0-1-16,4-38 2 0,-1-17 0 15,-1-18 3-15,0-14 1 16,0-8 0-16,-1-14-3 16,2 0 3-16,-1 5-3 15,-2 11 1-15,0 15-3 16,0 12 4-16,0 21-5 15,-2 12-2-15,0 19 2 16,2 14 1-16,0 0-3 16,-4 14 3-16,1 16 1 15,2 11-3-15,-2 13 5 16,3 13 1-16,-1 9-1 15,0 7-2-15,1 2 5 16,0-3-6-16,1-8 1 0,0-13-4 16,3-16-1-16,-1-14-1 15,0-12 1-15,-3-19 2 16,0 0 1-16,15-16 2 15,-10-10 1-15,1-13 3 16,1-13 0-16,0-14 2 16,2-12-4-16,2-2 1 15,-2-8-6-15,0 7 4 16,0 6-3-16,-2 15 3 15,-1 16-4-15,-1 13-1 16,-5 31 5-16,0 0-1 16,0 0 0-16,6 40-2 15,-4 7 2-15,-1 19-2 0,-1 11 6 16,-3 13-3-16,2 6-2 15,-3 6 0 1,2-5 3-16,-3-18-4 16,0-9 0-16,2-18-3 0,-1-18 2 15,1-18 3-15,3-16 1 16,0 0-2-16,2-40 2 15,3-2 2-15,-3-11-1 16,4-11 4-16,0-6-4 16,2-7 1-16,-2-7-4 15,1 5 4-15,0 6-5 16,-2 11 2-16,0 12-1 15,-3 13 2-15,1 11-4 16,-3 12-2-16,0 14 2 16,0 0 3-16,4 16 0 15,-3 10 0-15,0 12 1 16,3 11-2-16,-3 11 4 0,0 11-1 15,-1 7-1-15,-1 3-4 16,-2-3 1-16,1-9-1 16,-4-8-1-16,5-16-2 15,-2-12 0-15,2-12 3 16,1-21 5-16,0 0-3 15,0 0 2-15,2-21 0 16,1-7 3-16,1-12 2 16,0-10-1-16,3-12-1 15,-3-9-4-15,6-3 2 16,-1-1-1-16,0 2 2 15,0 11-4-15,-2 10 2 16,-1 14 0-16,-1 12-2 0,-5 26-1 16,6-15 2-16,-6 15 1 15,4 31-1-15,-1 5 2 16,-2 12-2-16,1 17 2 15,-1 9-2-15,-1 7 2 16,3 9-4-16,-2-5-1 16,-1-9-3-16,0-12 1 15,0-15-2-15,-1-16 4 16,1-14 3-16,0-19 2 15,0 0-3-15,8-35 4 16,-1-5 1-16,0-8 0 16,0-18 1-16,3-10-5 0,1-5 2 15,1-8-3-15,-1 4 4 16,0 4-4-16,-2 12 1 15,-2 12 0 1,-2 19 1-16,-1 15-3 16,-4 23 1-16,0 0 2 0,8 23 0 15,-6 16 1-15,1 24-2 16,-1 4 0-16,0 11-2 15,0 10 1-15,0-1-1 16,-2 0 0-16,0-11-5 16,-2-10 3-16,2-20-2 15,0-13 3-15,0-12 3 16,0-21 1-16,0 0-2 0,0 0 0 15,11-40 3 1,-6 4 1-16,1-9 2 16,0-9-3-16,1-5-1 15,1-10 0-15,0-7 2 0,0 3-1 16,-2 4 0-16,0 7-4 15,0 8 3-15,-2 12-1 16,-2 13 1-16,0 8 0 16,-2 21-1-16,0 0-1 15,0 0 0-15,7 16 3 16,-5 13-1-16,-1 8 1 15,3 14-3-15,-2 8 0 16,2 9-1-16,-2 3 2 16,0 5-3-16,-1 0 0 15,-2-15-2-15,1-8-1 16,-4-18 4-16,4-11 1 15,0-24 1-15,0 0 4 0,0 0-2 16,-7-45 2-16,5 2 0 16,0-7 0-16,-4-14-3 15,1-6-1-15,0-4 2 16,-2-4-4-16,1 9 3 15,0 8-3-15,0 9 3 16,-1 14 0-16,5 16-2 16,2 22 3-16,0 0 0 15,-5 26 0-15,8 24-1 16,-2 9 3-16,1 8-4 15,2 11-3-15,-2 5 2 16,0 6-2-16,0-8-2 16,-1-10 2-16,-1-17-3 0,0-11 1 15,-1-10 0-15,-1-13 7 16,2-20 0-16,0 0 1 15,0 0-2 1,0 0 0-16,-7-22 2 0,3-4 0 16,0-14 0-16,-1-8-3 15,0-9 0-15,-1-9-2 16,-3-3 4-16,5-4-2 15,0 7 2-15,1 14-3 16,3 9 2-16,-3 17-3 16,3 26 2-16,0 0 1 15,0 0-1-15,3 38 0 16,0 7-3-16,1 9 5 0,0 11-5 15,0-2 4 1,1 4-4-16,1 1 2 16,-3-11-3-16,-1-7 3 15,-2-15-3-15,0-8 1 0,0-27 4 16,0 21-1-16,0-21 1 15,0 0 1-15,-16-31 1 16,9 2 2-16,-1-11 1 16,-4-7-3-16,3-1 0 15,-2-8-1-15,-2-1 1 16,4 2-3-16,0 5 2 15,2 13-2-15,1 11 0 16,2 7 0-16,4 19-2 16,0 0 1-16,0 0 1 15,2 37 0-15,2-3 0 16,6 9 0-16,-2 9-4 15,2 4 3-15,-1 4-1 0,0 3 1 16,0-6-2-16,-2-9 1 16,-3-5-1-16,1-8-1 15,-2-12 1-15,-3-6 2 16,0-17 3-16,0 0-1 15,0 0 0-15,0 0 1 16,0 0 0-16,0 0 0 16,0 0 0-16,-3-21 0 15,3 21-3-15,-10-10 1 16,10 10 0-16,-28-12 1 15,8 5-1-15,-4-2 1 16,-6 2 0-16,-2-3 1 16,-2 3-1-16,-1 2-1 0,4-1 1 15,4 1 0-15,4 0-1 16,7 3 0-16,2-1 1 15,14 3-2 1,-11 0 2-16,11 0 1 0,0 0 0 16,0 0-4-16,0 0 0 15,0 15 0-15,0-15-2 16,13 18 3-16,0-10-1 15,5-1 0-15,6 0 2 16,5-2 2-16,4-1 3 16,2-8-2-16,2-1 1 15,-2-2-2-15,-4 0-1 0,-4-3-1 16,-7 0 0-16,-5-1-3 15,-15 11 1 1,17-12 0-16,-17 12 2 16,0 0-1-16,-12-10 2 0,-2 10-1 15,-4 0 0-15,-8 0 1 16,-3 1 1-16,-5 1 1 15,-3 3-3-15,0-3 2 16,6 0-2-16,1 0 0 16,5-1 0-16,8-2 0 15,5 1-1-15,12 0 1 16,0 0 0-16,0 0-1 15,0 0 1-15,18 0-1 16,-4 3 0-16,3 2 0 16,5-1 0-16,1 3-1 15,1 0 1-15,1 1 0 16,-5-1 1-16,-3 0-1 0,2 0 3 15,-7-4-1-15,-12-3 2 16,15 4-2-16,-15-4 0 16,0 0 1-16,0 0-1 15,0 0 2-15,-22-10-1 16,5 6-1-16,-9 9-4 15,-2-1 2-15,-8 6-1 16,-1 2 0-16,-1 2 0 16,2 2-2-16,6-3 1 15,4 0 1-15,7-3 1 16,5-1 1-16,14-9 0 15,0 0 0-15,0 0 1 16,12-2 2-16,7-5-1 0,4 5-1 16,3 2-1-16,4-1 2 15,4-3-2-15,0 4 0 16,2 0 2-16,-4 0-1 15,-6 0 1-15,-4 0 0 16,-2-2 1-16,-5 1-2 16,-15 1 0-16,13-6-1 15,-13 6-2-15,0 0 0 16,0 0 0-16,0 0 1 15,-11-15 0-15,11 15 1 16,-26 5 0-16,11-3 1 16,-5 6-33-16,4-11-54 15,1-2-52-15,5-14-16 0,5-18-13 16,12-6-15-16,8-28 1 15</inkml:trace>
  <inkml:trace contextRef="#ctx0" brushRef="#br3" timeOffset="-3371.13">9378 8770 234 0,'0'0'163'0,"6"18"-42"15,-6 6-9-15,3 19-2 16,-3 23-13-16,0 19-29 16,-3 24-43-16,0 22-26 15,-6 18-4-15,0 18 6 16,-5-5-4-16,-2-4 4 15,-1-18-4-15,1-26 4 16,-1-24-1-16,4-33 1 0,3-31-1 16,10-26 0-16,-13-55 1 15,10-18-2-15,6-29 3 16,1-21-5-16,5-14 7 15,0-15-6-15,3-2 5 16,1 9-5-16,-1 13 5 16,1 16-4-16,-5 30 3 15,-1 20 0-15,0 23-2 16,-5 22 0-16,-2 21-1 15,0 41 2-15,-1 25-4 16,-3 21 1-16,-2 30-2 16,-5 24 2-16,-2 25-3 0,-4 15 5 15,-3 12 0-15,-2-5-2 16,0-9 3-16,-1-20 1 15,3-28 1 1,2-29-2-16,8-32 5 0,0-30-5 16,10-40-1-16,3-39-1 15,4-30-4-15,3-29 6 16,6-29-5-16,0-22 2 15,2-29-1-15,0-14 3 16,-1-5-1-16,1 8 1 16,-4 14 5-16,-3 26-6 15,-4 31 6-15,0 34-5 16,-5 37 1-16,-2 47 0 15,-6 36-2-15,2 46-2 16,-5 39 0-16,-2 36 3 16,-7 25-5-16,3 22 5 15,-4 11-1-15,3-4-1 0,8-12 2 16,2-26 3-16,5-38 2 15,5-36-2-15,7-45 5 16,6-44-6-16,4-50 2 16,0-38-2-16,7-45-4 15,0-25 2-15,0-31-3 16,1-18 1-16,-2-19 0 15,-1 4 1-15,-7 13-2 16,-3 21 2-16,-5 34 6 16,-3 28-4-16,-3 37 2 15,-8 37-4-15,3 42 1 16,-12 44 0-16,3 39-3 15,-5 34 2-15,-5 34-5 0,0 29 6 16,-2 26-2-16,0 10 3 16,3 2 0-16,1-8-1 15,2-28 3-15,8-27-1 16,5-37 4-16,4-31-5 15,4-44-1-15,-6-43 1 16,22-12-1-16,-8-47-1 16,1-35-3-16,2-25 2 15,3-25-2-15,0-25 2 16,-3-13-1-16,1-8 2 15,-1-1-1-15,-4 15 2 16,0 18 4-16,-6 23-4 16,-2 29 3-16,-1 22-1 0,-4 35 1 15,0 25-3-15,0 24 0 16,-9 45-1-16,4 35-2 15,-1 34 1 1,-3 38-4-16,1 30 3 0,-3 22 3 16,0 16-1-16,0 3-1 15,0-13 1-15,4-32 2 16,3-33 2-16,0-37 2 15,6-34-3-15,2-46 0 16,-4-28 0-16,19-59 2 16,-6-22-3-16,3-32-2 15,6-31 1-15,1-25-1 16,0-22 1-16,3-13-3 0,-4-4 2 15,-1 6 1 1,-5 15 0-16,-3 21 4 16,-6 31-6-16,-3 27 4 15,-4 36-1-15,0 27 0 0,0 45-2 16,-2 22-3-16,0 46 3 15,1 36-5-15,-4 27 6 16,2 32-5-16,-4 24 4 16,0 19 1-16,0 8 1 15,-2-6 1-15,0-17 0 16,1-34 3-16,5-31-5 15,-1-32 6-15,3-32-5 16,3-48 1-16,3-35 0 16,4-39-4-16,4-41 3 15,4-32-3-15,3-24 4 16,2-30-2-16,1-19 1 15,0-11-1-15,-4-4 1 0,0 15 3 16,-6 21-5-16,-6 27 6 16,2 30-8-16,-5 34 4 15,-3 27-2-15,-1 31 2 16,0 36-4-16,5 36 0 15,-2 33 1-15,4 37-3 16,-4 30 3-16,-2 38-3 16,-1 21 3-16,0 20-1 15,-1 8 5-15,-6-10-2 16,-2-23 0-16,2-30 2 15,-3-34 1-15,3-38 3 16,1-34-2-16,1-38-1 0,3-42 0 16,2-38-5-16,2-35 6 15,3-40-5-15,1-23 4 16,-1-30-2-16,2-21-3 15,-1-7 1-15,-2 9-1 16,-4 19 7-16,-3 27-7 16,-3 30 5-16,0 35-8 15,0 32 4-15,-2 25 0 16,8 43-1-16,-17 0 0 15,10 41-1-15,3 22 1 16,-5 34-3-16,3 27 4 16,-3 32-5-16,1 26 4 15,0 17-6-15,4 7 9 0,-1 0-1 16,1-7-1-16,2-26 4 15,0-28 1 1,6-36 2-16,-4-27-4 16,2-29 4-16,1-20-8 0,-3-33 5 15,0 0-1-15,0 0 1 16,-5-41-1-16,-1 3-8 15,0-12 8-15,-4-8-2 16,-3-6 2-16,-4-7-7 16,-3 2 4-16,-3 10-6 15,-4 14 6-15,-4 23 1 16,-1 13-1-16,-3 28-2 15,0 16 3-15,2 25 4 16,0 15-3-16,3 3 5 16,4 1-8-16,6-8 6 15,9-1-3-15,8-10 6 16,6-15-6-16,10-8-1 0,9-12 1 15,2-5-1-15,5-8 0 16,3-4 0-16,1-4-1 16,-3-4-1-16,1-5 1 15,-7-13 2-15,-7-8-1 16,-3-14 1-16,-4-10 0 15,-8-16-4-15,-6-4 6 16,-5-17-5-16,-6-1 3 16,-6-1-4-16,-6 8 3 15,-2 14-4-15,-3 20 5 16,-3 23-1-16,1 18-3 15,-2 36 1-15,7 23 0 16,2 27 5-16,8 14-3 0,8 13 3 16,8-3-1-16,11-6 4 15,8-14-5-15,13-24 3 16,7-22-5-16,12-31 0 15,1-24 1-15,2-20 2 16,-2-18-4-16,-1-12-2 16,-11-11 6-16,-5-5-3 15,-12-2 6-15,-9-5-6 16,-11 0 4-16,-13-7-4 15,-7 3 2-15,-11 3 1 16,-8 2-6-16,-6 11 3 16,-4 21-3-16,-3 23 2 15,-1 23-2-15,2 35 1 0,3 35 1 16,8 37-2-16,10 20 7 15,10 20 1 1,13 6-2-16,13-3 4 16,12-8-3-16,13-18-1 0,11-30-2 15,10-23 3-15,5-30-4 16,5-23-1-16,-1-19-1 15,-1-16 1-15,-5-10 1 16,-9-5 5-16,-9-6-2 16,-9-8-1-16,-15-4 3 15,-10-3-4-15,-10-3 4 16,-14-9-5-16,-10-2 0 15,-8 2-9-15,-8 10 6 16,-7 16 2-16,-2 17-2 16,-2 26 0-16,4 29 1 15,-1 34 5-15,5 25-3 16,8 25 7-16,9 11-2 0,14 12-2 15,9-7 0-15,13-7 4 16,13-18-4-16,12-23-5 16,15-20 2-16,5-30-1 15,5-15 0-15,2-27 1 16,1-15-1-16,-4-6 0 15,-7-10 0-15,-8-1 6 16,-8 1-1-16,-11 1-1 16,-9 3 0-16,-13 5 0 15,-12-5-1-15,-9 4-7 16,-10-1 5-16,-9 2-7 15,-8 7 5-15,-5 11-3 0,-4 8 6 16,2 17 1-16,2 22-1 16,4 16 7-16,8 16-5 15,13 14 6-15,11 12-7 16,15 1 1-16,12-1-2 15,14-9 0-15,10-8-1 16,13-19-1-16,5-15 1 16,6-16-1-16,-2-19-2 15,3-16 3-15,-5-11-1 16,-5-15 0-16,-6-7 2 15,-8-3 4-15,-7-2-3 16,-10-2 3-16,-11 3 0 16,-6 4 0-16,-10 2-3 15,-7 7-1-15,-11 7-4 0,-7 13 0 16,-7 11 2-16,-5 19 1 15,-5 19 1 1,0 14-1-16,3 24 4 0,2 14-2 16,11 6 3-16,11 5-4 15,13-4 2-15,16-11-2 16,14-10 1-16,12-12-2 15,9-23-1-15,13-16-1 16,4-17 1-16,3-15 0 16,1-10 0-16,-5-15-1 15,-4-6-1-15,-4-4 5 16,-10-4-1-16,-7-3 3 15,-9 0 0-15,-5-3 1 16,-12-3-2-16,-5-2-4 16,-8-6 5-16,-4 3-8 15,-6-3-4-15,-6 8-28 0,-7 8-2 16,-4 15-5-16,-3 22 22 15,-2 24-5-15,-1 20 4 16,3 30 12-16,3 17 6 16,8 14 26-16,10 16 5 15,11 1 3-15,10-1-18 16,14-14 16-16,12-12-7 15,11-28-7-15,8-23 0 16,4-29-2-16,2-31-1 16,2-29 2-16,-3-32-4 15,-5-22-9-15,-8-18 1 16,-8-13-1-16,-7-7 2 15,-7-2-3-15,-6-4 2 0,-8 6-1 16,-7 10 4-16,-6 14 1 16,-5 16-5-16,-5 20 4 15,-3 20-1-15,-8 20 1 16,-7 27 0-16,-1 27-3 15,-1 19-1-15,-3 17 1 16,6 2 2-16,3 4-3 16,4-3-1-16,12-1 2 15,11-9 2-15,9-24 1 16,13 7-2-16,11-22 0 15,7-4 0-15,10-11 1 16,3 4-2-16,4-8-2 16,1-5-1-16,-4 7 1 0,-6 2-2 15,-8 6 1-15,-7 1 0 16,-7 1 1-1,-10-1 1-15,-8 3 1 16,-6 2-1-16,-9 1 1 0,-4-2 3 16,-4 5 3-16,-6 4-3 15,-7 10-2-15,-1 5 2 16,-5 11 0-16,2 1 0 15,4 4-1-15,3-1-3 16,7 1-2-16,8-9 4 16,19-12 3-16,0 0-2 15,0 0 0-15,34-22-1 16,-2-1 0-16,7 1 1 15,5-6-1-15,2 0-1 16,-2 2-3-16,-1 4-1 16,-8-1 3-16,-7 6-2 15,-6 3-1-15,-6 4 0 0,-16 10 1 16,11-19 0-16,-11 19 1 15,-11-14 2-15,-2 7 3 16,-7 2-1-16,-4 3-1 16,-11 2 2-16,-1 5 0 15,-7 4-1-15,0 3-1 16,3 2-1-16,3 3-3 15,7-6 1-15,7 1 0 16,8-4 2-16,15-8 0 16,0 0 2-16,18-8 1 15,7-4-1-15,3-4 1 16,9-1-1-16,4-6 1 0,5 1 3 15,-3-6-6-15,-4 4 2 16,-1 1-6-16,-7-1 6 16,-2 9-5-16,-10-5 5 15,-4 8-6-15,-15 12-1 16,15-22 2-16,-15 22 1 15,-2-14 4-15,2 14-4 16,-24-3 3-16,2 9 0 16,-10 7 3-16,-7 7-3 15,-7 5 4-15,-7 7-5 16,1 3 1-16,1 1-2 15,3-3 1-15,10-5-5 16,9-5 3-16,9-10 0 0,20-13 0 16,0 0 0-16,14 4 0 15,11-11-1-15,8-3 5 16,4 1-1-16,7 0-1 15,2 4 1-15,2-4-2 16,-4 6 0-16,-5-1 1 16,-6 4 0-16,-5 0 0 15,-5-1 1-15,-7-3-1 16,-4 3-2-16,-12 1 1 15,14-18 1-15,-14 18-1 16,2-26-1-16,-2 12-1 16,0 14 9-16,-10-22-7 15,10 22 4-15,-22 2-1 0,5 13 0 16,-6 16 0-16,-3 16 0 15,-4 17 0 1,2 16-8-16,-3 12 4 0,3 11 2 16,4 19-5-16,6 9 4 15,7 6-4-15,1 7 5 16,5 1-5-16,5-8 4 15,4-4-4-15,3-12 4 16,1-8 2-16,7-15-2 16,-1-18 3-16,0-16-4 15,2-17 7-15,2-13-4 16,-3-11 5-16,2-11-6 15,-2-28-4-15,1-18 6 16,1-23-5-16,-1-21 4 16,-2-14-4-16,-2-19 4 15,-3-10-3-15,-4-7 3 16,-5 2 2-16,-6 13-3 0,-5 20 0 15,-5 20-1-15,-4 23 1 16,0 29-3-16,-6 38 0 16,2 37 3-16,-1 41-2 15,-1 37 4-15,3 30 1 16,3 20-1-16,0 14 0 15,7-6 1-15,4-20 2 16,7-32-7-16,6-43 7 16,7-50-5-16,9-55 1 15,4-45-3-15,4-44-1 16,5-24 4-16,-1-14-4 15,-5-15 6-15,-7 1-4 16,-7 15 2-16,-8 21-6 0,-6 27 8 16,-7 26-2-16,-8 29-2 15,-1 38 0-15,-2 35 0 16,2 36-2-16,1 33 4 15,0 16 3-15,6 10-10 16,5-2-97-16,9-19-36 16,1-41-11-16,14-40-17 15,7-59-2-15,16-43-6 16</inkml:trace>
  <inkml:trace contextRef="#ctx0" brushRef="#br3" timeOffset="21061.32">5181 10451 98 0,'-1'31'119'0,"-2"-6"-58"15,3 9-15-15,4 16-1 16,3 13-9-16,2 4-8 15,6 3-13-15,2-3-4 16,0-8-2-16,2-12 3 0,0-14 4 16,-2-16 4-16,-4-22 7 15,-2-13-2 1,-4-22 1-16,-3-6-2 15,-3-13 1-15,-2-5-3 0,-5-9-4 16,-4-1 3-16,-4 3 4 16,0 12 10-16,-4 9-6 15,2 15 2-15,-1 11-8 16,2 12 2-16,1 12-2 15,14 0-4-15,-18 40-8 16,16 1-12-16,2 14 5 16,1 15-2-16,5 6 4 15,3 5-3-15,4 1 1 16,2-5-3-16,1-12-3 15,-2-12 2-15,0-18-2 16,-2-14 2-16,0-16 1 16,-12-5 0-16,17-16 4 0,-10-11-2 15,-4-13 2-15,-2-11-2 16,-3-9 1-16,-7-8-2 15,0-3 1-15,-6-5-4 16,-3 2-5-16,-3 12 4 16,-1 10-4-16,-1 15 4 15,2 15-4-15,-1 10 4 16,6 17 1-16,2 23 0 15,5 18 6-15,5 17-3 16,7 13 2-16,4 5-3 16,7 2 4-16,3 5-4 15,7-13-4-15,0-9 3 16,6-20-3-16,-3-14 2 0,-1-19 1 15,-1-7 2-15,-2-17-1 16,-3-10 1-16,-7-10 1 16,-1-14-1-16,-6-15 2 15,-4-8-4-15,-9-15 1 16,-1-2-3-16,-7-6-4 15,-6 1 2-15,-3 10-1 16,-3 16 1-16,-2 17-2 16,5 18 4-16,-5 25-6 15,6 27 4-15,5 30 8 16,7 24-2-16,7 19 3 15,7 15-3-15,7 4 2 0,4 4 0 16,8-12 2-16,5-10-2 16,1-26-5-16,3-22 3 15,-1-29-1 1,1-21 2-16,-5-25-1 0,0-19-1 15,-6-23 4-15,-7-17-3 16,-4-10 3-16,-8-16-7 16,-7-3-3-16,-8-5 2 15,-5 6-2-15,-8 9 1 16,-2 16-2-16,-6 22 3 15,2 26-5-15,-2 25 4 16,3 34 7-16,4 29-4 16,8 35 5-16,4 23-3 0,12 15 3 15,4 6-2 1,11-3 2-16,8-10 1 15,10-15-6-15,4-19 4 16,2-28-3-16,3-26 2 0,0-18-1 16,-1-18 0-16,-2-9 3 15,-6-9-3-15,-3-6 5 16,-7-10-4-16,-6-9 1 15,-10-6-3-15,-7-9 0 16,-9-11-1-16,-8-6-5 16,-7 2 3-16,-7-9-3 15,-8 9 3-15,0 12-3 16,-2 16 4-16,1 20-3 15,1 18 4-15,4 27 0 16,6 28 0-16,10 24 6 16,9 25-3-16,12 19 3 15,11 6-3-15,9 6 3 0,11-4-4 16,8-10 3-16,7-16-2 15,0-20-5-15,4-23 5 16,-6-23-3-16,-3-13 3 16,-2-21-2-16,-7-18 3 15,-4-13 2-15,-8-19-2 16,-7-21 2-16,-8-14-5 15,-8-14-1-15,-9-9 1 16,-7-6-4-16,-10 1 0 16,-6 11-2-16,-4 19 2 15,-2 26-1-15,-2 29 3 16,-1 31-1-16,2 32 0 15,7 44 9-15,3 37-4 0,13 28 1 16,9 18 0-16,12 6-3 16,9-2-4-16,10-7 5 15,9-17-5 1,7-29-2-16,8-29 3 0,0-34 1 15,2-22 2-15,-1-25 2 16,-2-13 6-16,-1-18-3 16,-8-17 3-16,-9-11-2 15,-7-4-2-15,-8-15 1 16,-10-5-7-16,-11-10-3 15,-10 0 2-15,-9-5-4 16,-9 6 2-16,-8 8-1 16,-3 8 2-16,-3 23-4 0,1 17 6 15,0 22 2 1,4 28-2-16,9 33 6 15,9 27-4-15,14 31 5 16,15 20-4-16,14 13 5 0,14 0-3 16,13-4-1-16,8-12 2 15,10-18-5-15,4-24 3 16,-2-28-3-16,-2-21 2 15,-6-22 0-15,-6-10-1 16,-12-12 5-16,-4-11-2 16,-9-16 1-16,-8-17-1 15,-10-11 2-15,-5-10-6 16,-9-13-2-16,-7-13 0 15,-4-3-3-15,-10 2-1 16,-1 5 0-16,-6 15 2 16,-3 22-2-16,0 20 5 15,0 29-1-15,2 35 2 0,4 33 6 16,7 31-3-16,8 32 2 15,11 22-3-15,12 3 3 16,10-2-3-16,14-8 1 16,5-15-2-16,12-27-2 15,1-26 4-15,6-30-2 16,-2-24 3-16,-3-16-1 15,-3-9 0-15,-8-14 3 16,-6-4-1-16,-9-12 0 16,-8-3-3-16,-6-10 1 15,-10-1-4-15,-12-8-3 16,-2-4 1-16,-10 2-3 0,-5 1 3 15,-8 7-4-15,-2 8 5 16,-2 20-3-16,-1 11 4 16,2 24 1-16,3 18 2 15,5 22 5-15,7 17-4 16,14 12 4-16,10 13-5 15,12-4 5-15,12-2-5 16,11-7 4-16,10-12-4 16,8-17-1-16,6-14 1 15,0-20 0-15,-1-17 0 16,-2-8 1-16,-6-8 0 15,-9-11 2-15,-10-6-3 16,-8-6-5-16,-12-3 3 0,-13-4-5 16,-5-2 5-16,-12 4-6 15,-6-4 3 1,-8 2-3-16,-5 10 6 15,1 14 0-15,-4 6-1 0,2 13 2 16,5 11-2-16,3 8 2 16,6 2 1-16,9 5 0 15,7 2-4-15,16-7 3 16,2 16 0-16,15-10 2 15,13 5-1-15,5-1 0 16,8 2 1-16,4 4-2 16,4 1 0-16,-3-1 1 15,-4 3-1-15,-7-5-1 16,-5 3-1-16,-9-8 0 15,-7-2 1-15,-5-1 1 16,-11-6 2-16,0 0-1 16,-5-19 0-16,-9 7 0 0,-4-10 0 15,-8 5 0-15,-4 1-2 16,-8 2-1-16,-3 4 0 15,-7 10 0-15,4 3 1 16,1 11 1-16,4 9 0 16,8-1 0-16,5 6 1 15,12-2 0-15,13 0 2 16,11-4-1-16,7-3 0 15,14-8-1-15,4-5-1 16,10-6 2-16,4-5-1 16,-1 0 1-16,-1-5-1 15,-2 1 0-15,-4 0-12 16,-6 8-87-16,-7 4-50 0,-7 2-24 15,-3 7-13-15,-18-12-2 16,18-1 21-16</inkml:trace>
  <inkml:trace contextRef="#ctx0" brushRef="#br4" timeOffset="28026.01">8269 9880 60 0,'-15'31'80'15,"6"19"-28"-15,-2 18 1 16,4 22-5-16,3 10-14 16,6 11-3-16,0 3-5 0,7-3 2 15,3-12-2 1,0-20-7-16,3-15-10 15,-2-27-2-15,3-22 3 16,-3-15 2-16,-2-15 2 0,-3-20 0 16,-3-10 0-16,1-10 2 15,-4-8-5-15,-4-6-5 16,-4-2 2-16,-4-7-6 15,-2 9 3-15,-5 3-3 16,3 9 4-16,-3 10 1 16,2 8 7-16,-1 13 7 15,2 14-1-15,1 6-3 16,13 6-1-16,-16 32-1 15,13 9-1-15,3 6-1 16,3 13-8-16,3 13-3 16,4 0-4-16,2 1 6 15,-1-3-5-15,2-8 3 0,3-15-4 16,-1-12-1-16,-2-11 4 15,0-17 4-15,-2-11 7 16,-2-15 4-16,1-14 1 16,-5-15-1-16,0-10 4 15,-5-14-3-15,-1-7 2 16,-7-12-7-16,-1 3 0 15,-7 6-4-15,-1 15 2 16,-4 13 0-16,0 18-1 16,0 14-1-16,2 21-1 15,2 21-2-15,5 19-1 16,4 17-7-16,5 10 3 15,4 11 4-15,5 5-5 0,6 7 3 16,3-3-2-16,3-9 3 16,2-12-3-16,2-16 6 15,-1-14-4 1,-1-17-3-16,3-17 0 0,-2-16 1 15,-4-10-2-15,-2-21 2 16,-6-9-1-16,-2-12-5 16,-10-6 5-16,-5-6-1 15,-7 0 4-15,-6 2-3 16,-4 10 3-16,-4 16-3 15,-1 8 3-15,1 16 0 16,3 18-1-16,4 11-1 16,0 18-1-16,6 15 1 0,6 13 0 15,7 9 4 1,4 8-4-16,6 5 4 15,6 4-3-15,5-8 4 16,3-6-6-16,3-15 4 0,0-7-1 16,2-17-1-16,0-17 0 15,-2-6 0-15,0-13-1 16,-4-14-1-16,-5-12 1 15,-6-12-4-15,-4-7 4 16,-10-10-6-16,-6-9 5 16,-7 0-2-16,-6 4 5 15,-4 5-4-15,0 18 4 16,-2 10-1-16,3 15-2 15,5 17 2-15,4 20 0 16,6 18-4-16,5 20 1 16,7 18 5-16,5 11-4 0,2 12 3 15,5 10-2-15,4-1 3 16,1-4-4-16,3-13 5 15,-5-17-4-15,2-14 0 16,-3-22 2-16,2-20-2 16,-2-18 1-16,2-20 0 15,-2-13-1-15,-5-19-4 16,2-8 5-16,-4-10-6 15,-7-3 5-15,-9-4-1 16,-4 4 2-16,-7 8-6 16,-6 15 6-16,0 18 0 15,-6 13-3-15,0 17 2 16,4 20-2-16,4 15 1 0,3 21 0 15,5 12 7-15,10 11-8 16,8 10 7-16,7 0-4 16,8-2 3-16,5-5-4 15,8-11 3-15,3-9-3 16,6-24-1-16,1-9 2 15,2-18 0-15,-1-16 0 16,-2-13 1-16,-4-13-3 16,-4-12-3-16,-6-8 2 15,-5-7-3-15,-8-7 3 16,-8 0-4-16,-7-2 6 15,-7 7-4-15,-3 15 3 16,-9 11 1-16,-1 11 0 0,-7 23 0 16,0 22 0-16,-3 22-1 15,1 22-1 1,3 21 5-16,5 11-2 15,2 10 3-15,6 5-1 0,6-4 2 16,9-11-4-16,6-13 5 16,6-13-6-16,6-19-1 15,3-11 2-15,6-19 1 16,1-12-2-16,1-14 2 15,-4-15-2-15,4-13 1 16,-2-13-1-16,-4-13-5 16,-4-12 3-16,-2-4-5 15,-5-3 5-15,-3 6-5 16,-6 6 7-16,-2 13-5 15,-1 12 5-15,-7 19 1 16,-3 17-2-16,-3 19 1 16,-4 17 0-16,0 25 5 0,-1 14-6 15,-3 22 6-15,2 10-4 16,2 9 3-16,2 4-3 15,4-6 4-15,5-4-5 16,3-25-1-16,4-16 1 16,4-17-1-16,2-19 3 15,-6-19 1-15,19-5-2 16,-8-24 0-16,2-13 1 15,-4-10 0-15,1-15-1 16,-5-13-5-16,1-8 1 16,-6-4-3-16,-6 2 6 15,1 9-3-15,-10 10 0 16,1 15-2-16,-5 20 4 0,0 13 0 15,1 18 0-15,-2 21-1 16,3 11-1-16,0 20 6 16,3 15-2-1,5 13 2-15,1 5-2 0,5 1 5 16,2 0-5-16,3-5 5 15,2-10-4-15,0-21-3 16,5-15 3-16,0-15 0 16,-9-15 1-16,22-17 0 15,-9-13 0-15,2-20 0 16,-1-10-3-16,0-18-1 15,-2-12 2-15,-4-7-4 0,-4-7 1 16,-8 2-1-16,0 10 1 16,-11 9-4-1,-3 21 3-15,-6 17 1 16,-1 15 0-16,-3 27-1 15,1 24 1-15,1 17-1 0,3 19 5 16,4 17 1-16,5 16-2 16,7 12 4-16,3 4-6 15,7 1 6-15,4-12-3 16,5-10 2-16,4-15-4 15,2-19 1-15,3-16 1 16,3-23 1-16,2-19-1 16,2-15 1-16,-1-15-3 15,1-9 3-15,-5-22-3 16,-2-8-5-16,-3-14 4 15,-7-7-4-15,-7-2 6 16,-7 1-5-16,-8 3 2 0,-8 13-4 16,-3 15 5-16,-5 18 2 15,-1 20-3-15,-4 17 0 16,3 20-2-16,3 23 2 15,3 14 2-15,6 16-3 16,5 13 3-16,3 8 5 16,7 8-3-16,6 0 3 15,3-2-4-15,4-8 4 16,6-18-3-16,-1-12 4 15,3-12-5-15,5-17 0 16,-4-10 0-16,4-15 2 16,1-17 0-16,-2-12-2 15,-1-12 1-15,2-17-5 0,-5-11 6 16,-8-6-6-16,-2-13 4 15,-7-1-3-15,-7 1 0 16,-7 9-6-16,-4 10 6 16,-8 18 1-16,-6 15-3 15,0 17 1-15,-3 16 0 16,-1 14-1-16,3 18 4 15,3 18 1-15,4 12 0 16,5 16-1-16,8 9 1 16,7 6 4-16,5 8-4 15,9 1 1-15,4-8-2 16,8-10 4-16,5-9-4 15,6-14 3-15,2-13-3 0,2-18 0 16,0-11 1-16,-2-19 3 16,-2-10-2-1,-4-18 1-15,-6-19-2 16,-3-13-1-16,-8-15 2 0,-5-13-6 15,-7-5 6-15,-8-4-5 16,-8 2 0-16,-8 3-4 16,-7 18 4-16,-5 18 0 15,-7 18 0-15,-4 28 1 16,2 17-2-16,0 28 1 15,5 24 3-15,6 26-1 16,6 17 1-16,9 16 6 16,9 10-4-16,10 2 1 15,10-2-2-15,9-12 2 16,5-10-3-16,9-20 4 15,1-20-3-15,4-21-1 16,3-24 1-16,0-16 1 0,-2-20 1 16,-4-20 0-16,1-15 0 15,-10-14 1-15,-2-14-2 16,-7-8-5-16,-8-4 3 15,-4-7-3-15,-7 4 2 16,-8 6-4-16,-9 4 2 16,-7 16-5-16,-7 13 5 15,-6 16 1-15,-5 14 0 16,-1 19-1-16,0 14 0 15,2 11 2-15,8 8 1 16,4 3 1-16,8 2-1 16,7-1-1-16,12-5 1 15,4-20 1-15,14 18-1 0,4-20 1 16,7-7-2-16,7-6 1 15,8-6-1-15,1-5 2 16,2-5-3-16,-1 0 0 16,-2 5 0-16,-6 2-1 15,-6 1 0-15,-7 4 3 16,-4 9-1-16,-17 10 2 15,12-16-1-15,-12 16 1 16,-17-17 0-16,-2 8 2 16,-5 2 1-16,-7-3-2 15,-4 1 0-15,-4 6 0 16,-2 1 1-16,1 4-1 0,8-1-1 15,2 5-1-15,7-1 0 16,6 0 0-16,17-5 0 16,-16 9-1-1,16-9 0-15,0 0 0 16,0 0 0-16,22 3 2 0,-6-3 0 15,5-2-1-15,6 1 0 16,4-3 0-16,3 4 0 16,2-2 0-16,-2 2-1 15,-1 0-2-15,-6 0 1 16,-4 2 0-16,-7 0 1 15,-5 1-1-15,-11-3 0 16,0 0 2-16,-16 7 1 0,-8-5 1 16,-11 0-1-1,-2-1 1-15,-6 5-1 16,-4-5 1-16,2 5 1 15,4 4-34-15,5 0-81 0,18 2-45 16,8 6-10-16,10-18-8 16,15-12-2-16,13-23 37 15</inkml:trace>
  <inkml:trace contextRef="#ctx0" brushRef="#br2" timeOffset="86585.87">3300 6150 58 0,'-5'17'112'0,"5"-17"-26"16,9 24-25-16,-9-24 24 0,10 14 2 15,-10-14-1-15,0 0-1 16,0 0-4-1,0 0-7-15,5-19-18 0,-5 19-24 16,-10-36-26-16,4 8-3 16,-2-13-1-16,1-4-3 15,2-7 2-15,3-9-2 16,2-3 0-16,5-5 2 15,-1-2-4-15,7-2 5 16,2 0-4-16,1-6 4 16,1-4-4-16,1 3 4 15,-2-1-2-15,-1-1 0 0,-4-3 3 16,1 4-2-1,-4 8 6-15,-2 2-4 16,-4 14 5-16,2 9-4 16,-4 5 4-16,0 10-3 0,-1 8 0 15,3 6-2-15,0 19-3 16,-4-17 0-16,4 17-2 15,0 0 0-15,0 0-1 16,9-17 0-16,-9 17 1 16,20-4 0-16,-5-3 1 15,5 2 0-15,6-2 1 16,4-1 1-16,5 1-1 15,6-4-1-15,1-1 2 16,6-3-2-16,5 1 0 16,5-2 0-16,2 1 0 15,6-1 1-15,6 2 1 16,3 2-1-16,7 2 1 0,4-1-1 15,2 10 2-15,3-5-1 16,3 6 1-16,1 2-1 16,4-2 0-16,0 0 0 15,5-3 0-15,2-1-1 16,-1-6 2-16,5-1-1 15,0-1 1-15,1 0-1 16,0-3 2-16,0 2-4 16,-3 1 4-16,1 7-3 15,-2-2 2-15,-2 2-2 16,2 2 1-16,-5 3-2 15,1 0 1-15,2 3 0 16,4-3 1-16,4-5-1 0,1 3 1 16,6-1-1-16,5-8 2 15,3-1-1-15,6-3 2 16,1-1-3-1,5 0 2-15,-2-4-2 0,1 1-1 16,-3 0 0-16,-4 3 0 16,-5 2-2-16,-6 4 1 15,-8-2 0-15,-4 3 0 16,-4 6 0-16,-9-4 1 15,-4 3-1-15,0 4-1 16,-7-2 2-16,0-1-1 16,-3 1 1-16,0 0-1 15,-4 4 1-15,-1 0-1 0,-3 1 1 16,-4 1 0-1,-5 5 1-15,-6 3-1 16,-6 0 2-16,-8 2-2 16,-3 3 1-16,-9 2 0 0,-7 3-1 15,-2 6-1-15,-5 0 1 16,-4 5-1-16,-2 8 1 15,-2 9-1-15,-2 8 2 16,-2 9-5-16,2 8 5 16,-5 8-5-16,5 10 4 15,1 2-4-15,0 6 4 16,-1 1-4-16,2 3 5 15,1-9-3-15,-1-5 4 16,-1-2-1-16,-4-11 0 16,-4-9-2-16,-6-10-3 15,-7-9-81-15,-9-12-54 16,-15-17-34-16,0-4-7 0,-18-33 4 15,-3-3 34-15</inkml:trace>
  <inkml:trace contextRef="#ctx0" brushRef="#br2" timeOffset="87320.93">4943 3056 432 0,'0'0'179'15,"-15"9"-44"-15,15-9-69 16,0 0-5-16,0 0-22 15,7 16-39-15,1 6-1 16,-1 18 1-16,6 15-1 16,-4 15 3-16,6 21 3 15,1 12-1-15,1 9 0 0,2 2 1 16,-1-1-1-16,-3-13 0 15,3-13 0-15,-5-16 0 16,-2-21-4-16,-4-14 3 16,-3-15-2-16,-4-21-1 15,0 0-3-15,-14-35-4 16,4-1-38-16,-9-9-32 15,5-5-32-15,-6-4-30 16,0-8-24-16,3 7-13 16,-2-4 4-16,8 10 114 15</inkml:trace>
  <inkml:trace contextRef="#ctx0" brushRef="#br2" timeOffset="87889">4688 3552 22 0,'-10'20'150'0,"14"-4"7"16,6 1-53-16,6-6-6 16,5 1 1-16,8-7-16 15,6 5-6-15,6-5-24 16,9-1-32-16,4-1-16 15,4-3-1-15,3-1-1 16,2-1-2-16,-3-2 1 16,-4-4-1-16,-4-3 1 15,-4-1-1-15,-8-5 1 0,-4 0-2 16,-9-6 1-1,-5-1-1-15,-9-5 4 16,-9-1-1-16,-6 1 2 0,-5 4 0 16,-6-1 0-16,-2 7-2 15,-7 2 2-15,0 7 1 16,-1 10-4-16,1 7 0 15,-2 10-2-15,3 9 2 16,0 5-4-16,3 7 2 16,3 11-2-16,3 3 5 15,7 3-1-15,5-1-3 16,10 1 0-16,8-1-4 15,5-2 5-15,8-6-1 16,7-4 4-16,3-6-7 16,5-8 2-16,5-9 3 15,-5-5 2-15,-1-12 3 0,-3-8 0 16,-3-7-4-16,-5-17 2 15,-4-6-2-15,-2-6-45 16,-3-11-41-16,-2-8-42 16,5-1-27-16,-5-6-17 15,4 4 2-15,-5-9-2 16</inkml:trace>
  <inkml:trace contextRef="#ctx0" brushRef="#br2" timeOffset="88207.03">5985 3043 465 0,'2'46'121'0,"2"13"-7"16,-1 7-22-16,4 10-20 15,-1 6-30-15,4 6-32 16,-1-3-2-16,0-1-1 16,1 3-2-16,-1-11 0 15,0-3 2-15,-5-6-2 16,1-11 4-16,-4-8-8 15,-1-8-1-15,0-11 0 16,-1-8-22-16,1-21-47 0,0 0-35 16,0 0-24-16,2-24-25 15,1 0-10-15,-6-9-2 16,3-2 7-1</inkml:trace>
  <inkml:trace contextRef="#ctx0" brushRef="#br2" timeOffset="88782.09">5609 3623 41 0,'0'0'136'15,"0"0"24"-15,18 12-65 0,13-14-3 16,8-3 0-1,8-4 1-15,6-3-11 16,8 0-22-16,4-7-30 16,3 1-28-16,-4-2 0 0,-3 2-1 15,-7 5 1-15,-8 6-3 16,-11 1 1-16,-5 5 0 15,-10 8 1 1,-6 8-1-16,-6 3 0 0,1 9 0 16,-7 11 7-16,3 9-1 15,-1 7 2-15,5 5-3 16,-1 5-1-16,3 0-1 15,2-6 2-15,-2-2-3 16,4-11-5-16,-1-9 2 16,-3-6 1-16,-2-15 3 15,-9-15-1-15,16 11-1 16,-16-11 2-16,11-26 0 0,-8 3-1 15,-1-10 0-15,0-3 0 16,0-7 0-16,-1-9-10 16,3 2 11-16,0-4-10 15,3 9 2-15,0 0-1 16,1 5 0-16,6 5-2 15,0 8 1-15,8-1 7 16,4 4-7-16,3 1 7 16,6 1-1-16,4-1 1 15,3-1-1-15,5 3 0 16,-1 0-67-16,3 4-44 15,-4 7-34-15,-6-2-12 16,-2 10-2-16,-10-5-2 0</inkml:trace>
  <inkml:trace contextRef="#ctx0" brushRef="#br2" timeOffset="88961.11">7242 3515 162 0,'16'-7'164'0,"-16"7"-2"16,5-27-63-16</inkml:trace>
  <inkml:trace contextRef="#ctx0" brushRef="#br2" timeOffset="90189.23">7429 3598 251 0,'0'0'111'15,"0"0"-2"-15,-6-15-4 16,6 15-7-16,-12-5-17 15,12 5-15-15,-21-6-21 16,4 5-25-16,-5-5-13 16,-4 5 2-16,-2 2-3 15,-2 6-1-15,-3 2-2 16,-2 5 1-16,2 8-4 15,1 3 5-15,3 4-9 0,3-3 7 16,4 7 0-16,7-2-6 16,8 0 4-16,5 2-2 15,9-2 4 1,5 0-9-16,6-3 14 0,6 0-12 15,2-6 3-15,1-1 2 16,0-7 0-16,0-5 0 16,-1-8 0-16,-3-8 1 15,-1 0 1-15,-3-8 0 16,-2-8 1-16,-2-3 2 15,-3-3-12-15,0-4 11 16,-4-3-13-16</inkml:trace>
  <inkml:trace contextRef="#ctx0" brushRef="#br2" timeOffset="90736.28">8386 2657 526 0,'4'41'178'0,"-4"-4"-9"16,-1 6-163-16,3 9-6 0,-1 3 6 15,0 6-6-15,2 3 6 16,-1 3-11-16,3 2 3 16,3 6 1-16,3-1-2 15,-3 1 3-15,1 3-1 16,-2-7 10-16,1-6-9 15,-1-6 9-15,-3-9-9 16,0-10 9-16</inkml:trace>
  <inkml:trace contextRef="#ctx0" brushRef="#br2" timeOffset="92145.42">7524 3536 126 0,'0'0'171'15,"11"12"-3"-15,-11-12-71 16,0 0-23-16,-13 24-2 16,-2-13-17-16,3 4-3 15,-4-3-15-15,5 1-20 0,-1-1-12 16,12-12 3-16,-13 17-14 15,13-17 6-15,0 0-9 16,2 19 6-16,-2-19-6 16,5 17 3-16,-5-17 1 15,9 25 3-15,-9-25 12 16,3 29-11-16,-2-13 9 15,2 1-9-15,1-3 6 16,4 3-10-16,1-3 11 16,5 1-13-16,5 3 2 15,3-3-1-15,6 4 2 16,0-5 0-16,3 0 2 15,0-4 1-15,-1-3 0 0,-2-3 2 16,-3-2 2-16,-4-4 2 16,-3-5 2-16,-1-7 0 15,-4 0-18 1,-2-3-38-16,0-4-38 0,-2 0-19 15,1 1-36-15,3 6-18 16,-6-9-14-16,7 13 47 16</inkml:trace>
  <inkml:trace contextRef="#ctx0" brushRef="#br2" timeOffset="92631.47">8417 3664 133 0,'0'0'53'0,"0"0"25"16,0 0 13-16,0 0-11 15,0 0 4-15,0 0-7 16,7-19 2-16,-7 19-12 16,-5-28-6-16,5 28-34 15</inkml:trace>
  <inkml:trace contextRef="#ctx0" brushRef="#br2" timeOffset="94496.66">8454 3635 56 0,'3'17'117'0,"-3"-17"-26"16,0 0-49-16,-11-12 4 15,11 12 12-15,0 0 0 16,-7-23-1-16,7 23-10 16,-2-17 7-16,2 17-2 15,0 0-3-15,0 0-11 16,-1-16-21-16,1 16-9 15,0 0-7-15,-19-12-3 16,4 5-1-16,-5-3 0 16,-2 3-1-16,-1-3-1 15,-2 1-1-15,-2-1 2 16,1 4 1-16,3 1 2 0,3 4 4 15,5 4 4-15,0 0 7 16,4 1 3-16,11-4-5 16,-15 21-3-16,15-21 0 15,-7 17 0-15,7-17-4 16,0 26-4-16,0-26-7 15,0 24-1-15,0-24 5 16,0 26 10-16,0-26-9 16,0 30 7-16,0-30-6 15,-5 24 8-15,5-24-8 16,-5 17 8-16,5-17-7 15,-3 16-1-15,3-16 1 0,-4 20 1 16,4-20-1-16,-5 18 0 16,5-18 9-16,-7 29-10 15,3-15 9 1,-5 3-11-16,9-17 11 15,-15 28-11-15,15-28 12 0,-15 24-12 16,15-24 3-16,-13 21-2 16,13-21 3-16,-9 17 1 15,9-17 0-15,2 18 0 16,-2-18-2-16,10 24-2 15,0-7-1-15,1 1-2 16,6-1 1-16,1 2-2 16,6-2-1-16,0 1 1 15,4-5 1-15,1-2 1 16,3-1 1-16,-3-6 0 15,2-1-1-15,-3-3 1 16,-1-3-1-16,-4 1-1 0,-2-2 0 16,-3-4 2-16,-7-1 0 15,1 4 1-15,-12 5 1 16,14-17 1-16,-14 17-1 15,7-16 2-15,-7 16 1 16,0 0-1-16,4-22 0 16,-4 22-1-16,0 0 0 15,1-20-1-15,-1 20-1 16,4-22-1-16,-1 6-2 15,5-6-54-15,4-8-56 16,6-2-28-16,4-17-28 16,11 4-2-16,-4-17-5 15</inkml:trace>
  <inkml:trace contextRef="#ctx0" brushRef="#br2" timeOffset="118233.03">8441 12920 387 0,'-24'-14'120'0,"0"0"-6"15,5 2-11-15,-4 1-14 16,2 10-24-16,-3 4-36 15,-2 14-16-15,-5 9-1 16,2 19 0-16,-3 13-3 16,-1 9-6-16,2 11-7 0,-1 2-1 15,10-1-2-15,7-4 1 16,10-10 0-1,13-16-2-15,10-8 3 16,15-16 5-16,12-13 0 0,13-12 1 16,3-12 0-16,3-9-3 15,2-2-19-15,-5-8-58 16,-2-2-46-16,-5 6-26 15,-15-11-10-15,-6 8-6 16,-12-10 1-16</inkml:trace>
  <inkml:trace contextRef="#ctx0" brushRef="#br2" timeOffset="118857.09">8734 12951 95 0,'-1'19'110'15,"6"19"-7"-15,-4 7-32 0,3 10 2 16,-2 15 17-16,2 2-11 15,-3 10-9-15,0-6-8 16,4-9-6-16,-3-11-13 16,4-11-9-16,-1-18-11 15,-5-27-19-15,17 6-5 16,-7-34 4-16,0-12-2 15,3-15 0-15,0-8-1 16,-1-8 1-16,0-5 4 16,1 0-2-16,5 5 1 15,-1 10-3-15,5 8 1 16,0 8-2-16,3 10 3 15,3 14 0-15,2 13 0 0,-6 10 2 16,-2 8-2-16,-5 12-1 16,-6 11 1-16,-9 9 0 15,-3 8-2-15,-9 5 0 16,-3 8-3-16,1-3-2 15,1 1 0-15,1-4 2 16,8-10 0-16,5-2 0 16,11-12-1-16,9-9-1 15,9-10 0-15,4-7 2 16,7-14-1-16,8-9 2 15,0-15-1-15,0-5 0 16,-5-9 1-16,-3-7 2 16,-8 2 4-16,-8-4 2 0,-15 2 0 15,-8 2-3-15,-14 5 1 16,-12 5 0-1,-9 5 1-15,-8 9-1 0,-4 6-4 16,-4 9-1-16,2 8 1 16,3 4 0-16,11 15-59 15,6 1-56-15,25-17-45 16,-2 26-9-16,23-36-1 15,23-2-4-15,8-19 45 16</inkml:trace>
  <inkml:trace contextRef="#ctx0" brushRef="#br2" timeOffset="119240.13">10008 12672 503 0,'-21'0'169'16,"2"4"-22"-16,-7 1-59 15,-4 2-42-15,-2 3-40 16,3 2-3-16,-1 2-2 16,10 5 1-16,4-2 1 15,11 4-3-15,10 3 2 16,9 1-1-16,8 4 1 15,7 4-3-15,-3 8 1 0,2 4-3 16,-3 2 2 0,-8 9-4-16,-2-1 4 15,-15 4-4-15,-10 5 2 16,-10-7-2-16,-8-5 2 15,-5-9 1-15,-3-6 1 0,0-11 5 16,6-14-6-16,4-19-2 16,7-9 2-16,10-8-36 15,9-12-68-15,11-9-39 16,13-2-21-16,8-10-6 15,11 7 3-15,6-13 27 16</inkml:trace>
  <inkml:trace contextRef="#ctx0" brushRef="#br2" timeOffset="119642.17">10483 12603 350 0,'-33'2'168'16,"-7"8"-29"-1,-8 7-43-15,-4 6-18 0,-1 1-22 16,3 5-19-16,7-4-16 16,8 4-19-16,13-3-3 15,11-3-1-15,16-6-2 16,12 5 1-16,7 1-1 15,11 5-1-15,-1 4 1 16,-1 0 7-16,0 7 0 16,-6 5-1-16,-9 4 2 15,-12-1-1-15,-12-2 1 0,-12 0-1 16,-9-4-3-16,-6 1-6 15,-4-14 6-15,0-9 1 16,5-7-1-16,3-10-7 16,9-13-32-16,12-4-53 15,12-10-37-15,7-14-24 16,13 2-13-16,7-8-1 15,12 2-4-15</inkml:trace>
  <inkml:trace contextRef="#ctx0" brushRef="#br2" timeOffset="119878.2">10467 12835 139 0,'0'0'144'15,"3"24"8"-15,1-3-55 16,4 12-13-16,-2 10-1 0,4 7 0 15,-3 7-21-15,3 7-15 16,-3 4-28-16,3-11-17 16,-3-2-2-16,0-13-3 15,1-11-18-15,-8-31-62 16,13 14-47-16,-1-23-33 15,-3-18 2-15,3-1-7 16,-5-21 2-16</inkml:trace>
  <inkml:trace contextRef="#ctx0" brushRef="#br2" timeOffset="120307.24">10676 12925 451 0,'2'31'167'0,"8"0"-44"15,0 11-44-15,1 4-22 16,3 5-25-16,1-5-35 16,-2 1 3-16,3 0-4 15,-1-6 2-15,-3-8-2 16,-2-10 2-16,0-6-1 15,-10-17 3-15,9 10 0 16,-9-10-1-16,5-19 2 16,-3-1-2-16,-2-13 0 15,2 0 0-15,-1-12 0 0,3-7-3 16,6 2 1-16,-1-4 0 15,10 2 3-15,1 5-2 16,6 9 3-16,1 5 0 16,2 14 1-16,3 14 1 15,-2 16 3-15,0 6 0 16,-3 16-2-16,-3 7 3 15,-4 5-4-15,-3-4-57 16,1 8-53-16,2-4-36 16,-1-16-16-16,12-1-8 15,-1-16 0-15,12-3 57 16</inkml:trace>
  <inkml:trace contextRef="#ctx0" brushRef="#br2" timeOffset="120823.29">11797 12901 299 0,'-11'-40'166'0,"-2"5"-17"16,-4 4-44-16,-5-2-28 16,5 11-19-16,-6 3-22 15,1 8-23-15,-1 15-11 16,1 13 0-16,0 7-2 15,5 11-1-15,3 3-2 16,6 5 2-16,5 2-3 0,8-3 1 16,10-9-3-1,7-9 0-15,6-12-1 16,5-9 1-16,4-8 2 15,0-10 2-15,0-3 1 0,-4-6 1 16,-8-4 2-16,-4 1 2 16,-8 2 3-16,-8 3 0 15,-8 1 0-15,-7 4-3 16,-6 10 2-1,-3 3-1-15,-1 10-1 0,-2 8 1 16,4 10-4-16,4 9-1 16,7 12-3-16,9 12 2 15,17 9-2-15,8 11-1 16,14 12-1-16,7 4 0 15,9 8-1-15,-3 8 6 16,-2 1-1-16,-9-2 5 16,-15 1-3-16,-22-9 6 0,-21-10-2 15,-18-8 4-15,-21-15-14 16,-20-18-90-16,-11-20-45 15,-10-8-21-15,-11-21 0 16,2-2-5-16,-9-14 0 16</inkml:trace>
  <inkml:trace contextRef="#ctx0" brushRef="#br2" timeOffset="121334.34">8862 14862 141 0,'-17'36'100'0,"-4"2"-25"16,8 9-44-16,6 3 16 15,5 0 30-15,11-1-6 16,9-8-2-16,11-3-3 15,9-12 1-15,7-10 0 16,5-16-12-16,1-3-19 16,0-18-35-16,-5-3 2 15,-9-9-3-15,-8-9 3 16,-12-1-1-16,-11-2-2 15,-11 5 6-15,-10-3-4 0,-11 8 4 16,-10 2-3-16,-3 9 1 16,-1 7-2-16,-5 3 2 15,2 14-2-15,3 10-2 16,3 8 2-16,4 9-5 15,7 1 5-15,2 7-4 16,9-3 1-16,4 6-34 16,3-10-46-16,8-5-40 15,8-6-38-15,3-17-4 16,10-5-9-16,5-18 2 15</inkml:trace>
  <inkml:trace contextRef="#ctx0" brushRef="#br2" timeOffset="122316.43">9295 14682 197 0,'6'22'153'0,"5"13"1"0,-4 5-50 16,0 3-24-16,1 4-6 15,0 1-25-15,3 4-17 16,-1-12-16-16,8 0-5 16,0-18-4-16,8-8-3 15,2-10-2-15,5-13-3 16,1-14-1-16,3-10 0 0,-3-10 2 15,-5-2 1-15,-5-2 0 16,-4-1 1 0,-8 1 2-16,-7 4-1 15,-9 5 3-15,-3 12 0 0,-4 5-1 16,1 2-1-16,10 19-2 15,-19-14-1-15,19 14-2 16,0 0 1-16,12 23-2 16,8-13-2-16,8-5 0 15,7 1 0-15,4-6 2 16,4-9 1-16,2-3 0 15,-4-9 0-15,2-1 1 0,-5-3-2 16,-9 1 3 0,-4 2 0-16,-11-1 0 15,-6 2 3-15,-11 4-1 16,3 17-1-16,-27-19 3 0,3 12 0 15,-4 5 0-15,-3 7-2 16,2 6 0-16,1 6-2 16,5 4-2-16,5 5-1 15,9 7-1-15,3 1 0 16,10 10-1-16,7-5 1 15,7 1 0-15,7-7 0 16,11 4 1-16,7-13 0 16,1-7-2-16,7-5 2 15,1-12 1-15,1-8 0 16,-3-5 1-16,-4-6-1 15,-6-8 0-15,-7-3 1 16,-7 3 1-16,-8-13-1 0,-5 2-2 16,-9-4 0-16,-1 6 1 15,-3 3 0-15,-3 3 0 16,0 8 1-16,3 22-1 15,-1-16 1-15,1 16 3 16,13 37-3-16,2-6-1 16,-1 12 2-16,6 2-2 15,1 5 2-15,2 2-3 16,0-8 2-16,-4-10-1 15,-1-1 2-15,-6-10 1 16,-12-23-2-16,16 24 3 16,-16-24-1-16,0 0 3 15,0-17 0-15,0 17-1 16,-9-35 0-16,7 7-1 0,-3-5-1 15,5-7 0-15,2 2-2 16,5-1 0 0,6-3-3-16,3-1 2 0,4 1-1 15,3 8 1-15,3-1 2 16,0 0 0-16,-2 1 1 15,1-1-99-15,-6 2-53 16,-10-10-9-16,-7 7-3 16,-13-9-1-16,-6 1-5 15</inkml:trace>
  <inkml:trace contextRef="#ctx0" brushRef="#br2" timeOffset="123112.52">8130 12367 385 0,'-3'18'165'0,"3"-18"-15"0,0 0-57 16,0 0-17-16,-11 8-18 15,11-8-34-15,0-22-23 16,-1 3 0 0,1-7 2-16,-1-5-2 0,-2-2 0 15,0-10 1-15,-1-4 1 16,1-5-3-16,-1-3 3 15,-1-6-2-15,3-5 1 16,-1-3-2-16,3 0 2 16,-2-4-2-16,2 2 1 15,-2 2-1-15,2 6 2 16,-1 13 1-16,0 5-3 0,-3 11 2 15,-1 6 0-15,2 12 2 16,3 16-1 0,0 0-2-16,-16-10 0 15,16 10 1-15,-11 7-1 0,11-7 0 16,0 0-2-16,0 0-5 15,0 0-9-15,0 0-48 16,0 0-39-16,0 0-39 16,0 0-19-16,0 0-7 15,0-17 5-15,0 17-4 16</inkml:trace>
  <inkml:trace contextRef="#ctx0" brushRef="#br2" timeOffset="123549.56">7787 11604 391 0,'0'0'164'16,"16"9"-39"-16,-16-9-16 15,24-14-20-15,-10 0-29 16,5-7-42-16,1-8-18 15,0-1 1-15,1-9 1 16,1-5 1-16,-1 1-1 16,-2 3 1-16,-2-5-1 15,1 11 0-15,-5 1-1 16,0 5 0-16,-2 9 0 15,-11 19-1-15,17-21 1 16,-17 21-1-16,11 0-2 16,-11 0 2-16,11 23-1 0,-3-8-1 15,1 6 1-15,2 0-1 16,3 5-1-16,1-2 1 15,2 4 0-15,2-6 2 16,1 4-1-16,0-2 0 16,0 2 2-16,1-10 0 15,-1 3 0-15,0-5-36 16,3 5-70-16,-1-2-44 15,-2-5-11-15,0 9-3 16,-2-9-9-16,-3 16 1 16</inkml:trace>
  <inkml:trace contextRef="#ctx0" brushRef="#br2" timeOffset="125484.76">8546 14566 200 0,'2'26'126'16,"-2"-26"0"-16,-12 31-71 0,9-5-34 15,-4 8-4-15,-1 10 8 16,4 9 5-16,3 13 12 15,1 14-3-15,4 12-2 16,1 15-5-16,2 7-2 16,0 13 0-16,3 11-5 15,-8 7-9-15,0 8-11 16,-6 2-6-16,-7-6-4 15,-4-3 3-15,-7-11 0 16,-4-7-4-16,-7-14 1 16,-4-8-1-16,-6-16 1 15,1-11 0-15,-6-6 4 16,-1 0-2-16,-3-6 0 0,-6-4 8 15,-2 4-3-15,-3 1 1 16,0 4-3 0,-7-1 4-16,-2 4-2 15,-1 4 0-15,1-3 0 0,-2 4-9 16,-6-7 7-16,3 3 0 15,-6 2 3-15,-2-5-3 16,-2-1-3-16,-2-9 4 16,1-3 2-16,0-13 10 15,4-4-5-15,2-10 7 16,6-14-3-16,3-10-1 15,2-2 4-15,-1-14-8 16,4-7-3-16,-2-3-3 16,2-9-5-16,-3-2 2 15,1-12-3-15,0-5 0 16,0-12 2-16,3-17 1 15,1-8 2-15,3-16-2 0,-1-15 3 16,8-19-9-16,1-16 9 16,9-17-3-16,2-11 0 15,7-6 3-15,6-17-1 16,4-7 2-16,7-9 4 15,6-5 3-15,2 2-6 16,1-7 6-16,4-2-1 16,4 2 2-16,-1 4-3 15,2 8-2-15,-2 9-3 16,3 1 0-16,-3 11 6 15,0 3-2-15,-2 11 2 16,-2-4-1-16,-3 6 4 16,-3 1-1-16,0 4-1 0,-1 8 0 15,0 5-6-15,2 4-1 16,2 11-2-16,2 8 0 15,3 10-2-15,4 11 0 16,1 10 0-16,1 9-1 16,0 18-2-16,1 12-4 15,-2 13-8-15,0 17 0 16,-6 11 1-16,7 24 2 15,-11-23-1-15,11 23 0 16,-11 0 3-16,11 0 5 16,0 0 6-16,0 0 2 15,0 0-49-15,0 0-42 16,0 0-28-16,0 0-22 0,-1 19-16 15,1-19-6-15,1 26-1 16</inkml:trace>
  <inkml:trace contextRef="#ctx0" brushRef="#br2" timeOffset="125822.79">5028 12288 318 0,'-17'19'114'0,"4"-4"-7"16,2-6-11-16,11-9-8 15,0 0-16-15,-6-15-14 0,8-13-18 16,8-2-17 0,1-16-5-16,5-3-4 15,2-8-4-15,3-2-8 16,1 2-1-16,4 2-3 0,-2 8 2 15,0 5-2-15,-3 16 0 16,-1 6-2-16,-1 11-2 16,0 12-1-16,0 10 0 15,1 6 0-15,2 3 2 16,2 1 2-16,3 3 3 15,3-4-71-15,7-6-84 16,6-4-8-16,-3-21-8 16,4-3-4-16,-9-19-5 15</inkml:trace>
  <inkml:trace contextRef="#ctx0" brushRef="#br0" timeOffset="179644.17">21571 4516 321 0,'0'0'114'16,"0"0"-4"-16,10-21-14 16,-10 21-12-16,0-19-20 15,0 19-19-15,5-33-39 16,1 5-13-16,3-6 1 15,-1-11-1-15,6-7 2 0,1-9 0 16,1-6 5 0,3-8 3-16,-2-3-4 15,-1-1 3-15,-2-3-3 16,0-4 0-16,-6-2 2 0,-1-4 0 15,-4-2-1-15,-3-10-3 16,-3-6 8-16,1-8-4 16,-4-1 0-16,1-3 4 15,-2-4-3-15,-1-4 2 16,0 4-1-16,1 1 2 15,-3 2 0-15,0 11-1 16,-3 8 5-16,-5 5-2 16,-1 14-3-16,-5 16 2 15,-7 10-3-15,-6 13 2 16,-7 6-4-16,-6 19 2 15,-6 11 1-15,-1 6 1 16,1 6 2-16,2 10-1 0,4 5 1 16,9 6-1-16,9 10 3 15,9 5-3-15,8 7-1 16,6 8-4-16,7 13 1 15,2 2 0-15,6 11 0 16,-1 10-2-16,1 6-3 16,-1 10 3-16,-1 8-1 15,-2 1-1-15,-2 9 2 16,0 2-2-16,-5 5 1 15,2 3 0-15,0 7 0 16,-1-3-4-16,4 1 3 16,0 4-1-16,5-5 0 15,3 5 0-15,-1-7 0 0,8-4-1 16,-4-1 6-16,1-2 0 15,-1-5-2-15,-3 0 3 16,-2 0-1 0,-2-2-1-16,-6 4-1 0,-4-2 2 15,-1 0-3-15,-4-4 1 16,-1-1-1-16,-1-6 0 15,1-8-2-15,-1-7 3 16,5-5-2-16,1-4 1 16,0-5-4-16,5-3 2 15,2 5-2-15,4-4 6 16,1 2 4-16,2 2-6 15,0 2 6-15,3-4-5 0,0 1 6 16,-1-2-5 0,2-6 6-16,-2-7-10 15,3-3 2-15,0-5 0 16,3-6-1-16,-2-7 3 0,6-4 0 15,0-3 2-15,2-3-2 16,-1-1 7-16,2-4-5 16,-2-2 4-16,1-5-2 15,-3 1 4-15,-2-4-6 16,0-9-2-16,1-4-7 15,1-6-4-15,2-10 1 16,2-7 0-16,4-13 0 16,-1-4-5-16,5-11 6 15,-1-6 2-15,1-10 6 16,0 1-3-16,-5-8 6 15,-2-3-6-15,-3-2 4 16,-7-8-1-16,-2-6-8 0,-4-7 6 16,-5-7-6-16,-4-8 5 15,-1-10-4-15,-2-6 4 16,2-5-3-16,0-6 3 15,3 1 2-15,3 3-3 16,-3-4 4-16,4 4 0 16,1 0 0-16,0 2 1 15,-2-1-1-15,-1 1 0 16,-4-6-1-16,-6 3-1 15,-1-1 2-15,-7 7-4 16,-1 12 2-16,-3 14-3 16,-3 16 2-16,1 15-1 15,4 16-91-15,5 10-62 0,1 0-15 16,11 12-4-16,0-11-6 15,13 1 142-15</inkml:trace>
  <inkml:trace contextRef="#ctx0" brushRef="#br0" timeOffset="181230.33">23268 4450 108 0,'-1'-19'78'16,"-2"-7"29"-16,-1-5-5 15,3-6-6-15,0-9-8 16,3-10-7-16,0-11-7 16,3-11-12-16,1-12-32 15,3-4-25-15,1-13-6 16,0-7-1-16,0 0-1 15,-2-9 1-15,-3 0 1 16,0-2-3-16,-5 2 0 16,-5 0-4-16,-2 6 3 0,-3 1 2 15,-1 0-1-15,-4 3 0 16,2 1-1-16,0 3 0 15,-3 6 4 1,3 1 5-16,-4 5-3 0,2 13 6 16,-4 4-3-16,0 12 6 15,-3 4-2-15,-4 11 4 16,-2 4 0-16,-4 9-5 15,-3 6 2-15,1 4-4 16,-5 4 0-16,-3 7-3 16,-2 4-1-16,2 10-1 15,-4 8 0-15,1 14 0 16,1 8 0-16,2 11 1 0,0 11 0 15,3 17 2 1,2 5-1-16,1 12-1 16,-2 15 1-16,5 6-1 15,0 9 0-15,0 4 0 0,3 14-2 16,1 2 0-16,5 6 3 15,5 5-1-15,4-7 1 16,5-4-2-16,5-6 2 16,6-7-3-16,8-6 3 15,0-8 2-15,5-5-5 16,3-4-1-16,4 0 1 15,-1 4 2-15,2 12-1 16,-3 3 1-16,-1 9-1 16,-4 3-4-16,-3 11 6 15,-5 5 1-15,-4 1-3 16,0-1 2-16,-5-3-2 15,-1-13 0-15,3-1 1 0,-2-7 1 16,3-11-4-16,2-7 3 16,0-4 1-16,7-10 0 15,-2-6 0-15,6 1 0 16,-5 0 1-16,7-1 0 15,-3 0-3-15,1 1 2 16,1 6-5-16,-3-1 5 16,-1 4 5-16,-1 0-3 15,0-3 2-15,-4-6-2 16,0-3 4-16,-3-5-4 15,-1-14 5-15,0-6-6 16,2-8-1-16,-1-5 2 16,2-7-2-16,3-4 0 0,3-4 0 15,2-3-1-15,3-1-1 16,3 0 1-16,3-6-2 15,3 2-2 1,0-4 0-16,-1-3-1 0,0-5-2 16,-2-1-1-16,1-1 1 15,-3-3-1-15,-2-5 1 16,-2-2 0-16,2-2 1 15,-4-3 2-15,-2-5 1 16,4 0 1-16,-1-11-1 16,-1-8-1-16,3-8 2 15,-2-9-1-15,6-10 1 0,-3-11-1 16,3-4-5-16,0-7 7 15,1-5-6 1,-1-2 4-16,-2-3-3 16,-1 2 3-16,-2-4-3 0,-2-5 3 15,-2-11 3-15,-6-10-3 16,1-12 2-16,-2-12 1 15,-2-4 3-15,2-4-2 16,-1-3 2-16,4 8-2 16,0 8-3-16,5 14 0 15,-1 13 1-15,1 20-3 16,1 7 0-16,-2 3-1 15,2 11-1-15,-7-4-90 16,-1-2-70-16,2 6-6 16,-10-9-7-16,3 3-2 15,-15-19 109-15</inkml:trace>
  <inkml:trace contextRef="#ctx0" brushRef="#br5" timeOffset="188993.11">22771 4356 358 0,'-20'-19'126'0,"-14"2"-10"16,-11 0-15-16,-17-11-25 15,-13 9-23-15,-12-9-37 16,-9 8-7-16,-9 2-1 15,3 10 1-15,-1 2 0 16,5 8-1-16,6 10 0 16,9 9-2-16,13 5-4 0,9 7-1 15,15 2-2-15,12 3-2 16,9 5-1-16,17 0 2 15,12 0 0 1,11 1 2-16,17-6 1 0,16 2 2 16,16-6 5-16,19 1-1 15,15-13 1-15,12-4-1 16,10-11-5-16,4-7 1 15,1-9-2-15,-6-7 0 16,-9-6-4-16,-16-11 1 16,-16-2 1-16,-17-4 1 15,-18-6 0-15,-20-4-2 16,-23-3 0-16,-20-5 0 0,-23 0 3 15,-20-4-3 1,-17 6 2-16,-15 3-4 16,-13 7 6-16,-7 10 0 15,-4 11 1-15,0 14-2 0,3 11-1 16,7 17 1-16,5 13-1 15,7 5 0-15,12 13-2 16,13 3 0-16,15 5-4 16,15-2 2-16,19 4-1 15,20-5 1-15,22-4-2 16,20-7 3-16,17-6 1 15,20-10 3-15,14-9 2 16,6-10 1-16,11-11 1 16,-2-9-1-16,-4-9 1 15,-6-3-1-15,-10-8 1 16,-12-2-3-16,-19-1-1 15,-13-8-5-15,-18-2 1 0,-16-4-1 16,-21-4 4-16,-22 1-2 16,-19 2 2-16,-18 5-1 15,-15 7 3-15,-12 12 3 16,-10 13 1-16,-2 17-2 15,0 13-3-15,2 7 1 16,15 13-3-16,10 8 0 16,17 2-4-16,16 3 1 15,15 3-2-15,19-6 2 16,23 2-2-16,16-6 3 15,19-7-1-15,17-5 4 16,12-6 0-16,16-8 3 16,10-12 0-16,10-8 0 0,0-9 1 15,0-9-1-15,-5-7 2 16,-7-1-1-16,-14-6-1 15,-11-8-1 1,-16 0-2-16,-18-2-4 0,-16-2 2 16,-18-5-2-16,-19 2 2 15,-19-2-1-15,-16 3 2 16,-20 13 0-16,-14 5 3 15,-12 10 2-15,-11 18 0 16,-4 8-1-16,0 15 0 16,4 12-2-16,11 6-2 15,17 3-1-15,17 8-4 16,18 1 1-16,24-2-1 0,18 3 1 15,25-1-3 1,20-5 5-16,20-2-1 16,17-7 4-16,14-4 3 15,13-10 1-15,10-12 0 0,4-10 0 16,2-8 1-16,-6-6-1 15,-9-12 0-15,-11-2-1 16,-16-5 1-16,-14-3-4 16,-20-7-2-16,-16 0-3 15,-20-4 1-15,-14-3 1 16,-19 3 4-16,-14 2-3 15,-16 8 2-15,-19 13 0 16,-14 10 6-16,-10 16-1 16,-12 14-1-16,-6 18-1 15,-8 17-4-15,-2 6 2 16,3 10-2-16,12 1 1 0,10 1-4 15,18-3 2-15,17-6-4 16,19-4 5-16,25-4 2 16,22-6-3-16,21-9 3 15,20-3-3-15,20-4 4 16,14-4 0-16,16-9 4 15,10-7-5-15,16-15 2 16,3-9 1-16,0-8-5 16,-3-8 4-16,-7-4-2 15,-13-4 1-15,-11-7-1 16,-17 0-3-16,-22-5-4 15,-20-1-1-15,-25 1 5 16,-18-2-1-16,-23 0 0 0,-20 4-1 16,-18 5 2-16,-14 6 2 15,-9 13 5-15,-6 14-2 16,-2 11-2-16,-1 15 0 15,9 15-2-15,12 7 2 16,13 7-4-16,14 5-1 16,18 4-2-16,16-2 2 15,21 0-2-15,20-9 4 16,16-3 3-16,20-9 0 15,17-7 0-15,15-10 2 16,13-10 1-16,13-15 1 16,9-8 0-16,4-7-2 15,-1-12-2-15,-2-2 0 0,-8-5 2 16,-8-1-1-16,-14-3 2 15,-18 1-5 1,-16 1-3-16,-19 0-1 16,-22 2 4-16,-21 0-2 0,-22 4 2 15,-21 4-2-15,-20 10 2 16,-24 9 2-16,-15 10 3 15,-10 16 0-15,-8 10-2 16,0 14 0-16,1 12-3 16,8 8 1-16,15 5-2 15,20 2 0-15,19-1-3 16,19 5 2-16,24-6-3 15,17 2 3-15,25-4 3 16,21-1-1-16,17-6 4 16,21-4-1-16,20-8 4 15,14-7-1-15,17-17 4 16,8-10-3-16,5-16-5 0,2-10 3 15,-4-10-4-15,-8-10 1 16,-17-6-1-16,-20 0 0 16,-23-6-7-16,-23-1 0 15,-28 2 4-15,-28 1-1 16,-31 4 2-16,-23 2-1 15,-23 6 2-15,-18 7-3 16,-18 8 8-16,-11 16 0 16,-4 13-1-16,3 12-2 15,6 10 0-15,10 11 0 16,16 5-3-16,15 3 1 15,20 4-5-15,19 3 2 16,19-5-1-16,16 0 1 0,21 0-1 16,15-5 6-16,21-2 1 15,11-11 2-15,19-4 3 16,11-11-2-16,14-9-1 15,6-9 0-15,5-10 1 16,3-13-4-16,-4-4-1 16,-8-4 1-16,-13-8 0 15,-14 4 0-15,-14 3 1 16,-18-7-5-16,-19 5 0 15,-21 2-1-15,-17 5 2 16,-22 7-2-16,-16 5 1 16,-14 6-1-16,-11 8 2 15,-15 12 4-15,-5 12 0 0,-1 6 0 16,7 6-3-16,3 9 2 15,13-3-4 1,13 5 1-16,17 1-2 0,14-1 1 16,23-4-2-16,17-3 2 15,22-3 1-15,17-4 3 16,15-4-1-16,16-8 6 15,13-9-3-15,11-5 2 16,10-7 0-16,-3-8-1 16,-2-4 2-16,-10-4-3 15,-10-6 2-15,-17 6-5 16,-15 1 0-16,-18-3-6 0,-22 3 3 15,-18-1 0-15,-19 4 0 16,-19 2-1 0,-18 0-1-16,-9 3 3 15,-14 4 2-15,-11 8 4 0,-4 4-2 16,-8 6-1-16,1 8 0 15,6 5 0-15,2 3-1 16,8 3 0-16,10-2-1 16,14 1-1-16,13-4-3 15,14-3 2-15,15 2-2 16,20-21 2-16,14 24 0 15,18-17 2-15,20-2 1 16,14-5 1-16,16 0 2 0,11-7 0 16,10 0 1-1,6-8 1-15,0-1-1 16,-7 2 0-16,-15-5 0 15,-12 7 0-15,-17-5-3 0,-16 1-2 16,-21 3 0-16,-20-5-1 16,-21 3 1-16,-21-4-2 15,-17 5 1-15,-15-5-2 16,-15 3 6-16,-14 6 0 15,-7 1 0-15,-5 7-1 16,1 8-1-16,4 4 1 16,8 2 0-16,12 5-2 15,12 4-1-15,14-3 0 16,17 2-3-16,17 1 1 15,14 0-2-15,11 1 2 16,18-1 1-16,10-5 2 16,14 1-1-16,12-3 3 0,10-9 1 15,12-2 2-15,9-8 0 16,1 0 1-16,3-10-1 15,-4-1-1-15,-5-5 2 16,-7-1-1-16,-15 1 0 16,-8-3-3-16,-16-1-3 15,-12 1-3-15,-13-5 2 16,-18 1 0-16,-15 0 0 15,-15 4-1-15,-16 2 1 16,-13 8 2-16,-11 3 5 16,-7 10 1-16,-6 4-2 15,2 8-2-15,2 9 0 16,7-2 1-16,12 4-3 0,10 4-1 15,18-3-3-15,11-1 0 16,14 1 0-16,16-1 1 16,11-3 0-1,15-2 1-15,13 2 2 0,9-5 0 16,10-3 3-16,7-1 1 15,6-8-1-15,0-4 1 16,0-5 0-16,-4 4 1 16,-11-6-1-16,-12-1-3 15,-8-1-1-15,-17-4-1 16,-15 15 2-16,-20-31 0 15,-13 17 1-15,-16-5-2 16,-7 3 0-16,-13 0 3 0,-7 4 2 16,-7 9 0-1,0 3-2-15,2 9 0 16,7 3-2-16,6 2-1 15,9 6-1-15,11 1 0 0,13 2-3 16,11 1 0-16,14-2-1 16,10 1 2-16,15-1 0 15,8-1 3-15,13-5 0 16,10-4 2-16,4-5 2 15,7-6 2-15,3-4 1 16,2-6-1-16,-8-3 1 16,-5-5-2-16,-7 1 1 15,-9 2-4-15,-11-3-2 16,-10 3-3-16,-8-3 1 15,-14 1 0-15,-8 4 0 16,-10-2 0-16,-8 4 0 16,-9 0 4-16,-6 5 2 0,-9 3-39 15,-2 9-66-15,-1 5-49 16,-5-2-9-16,7 2-5 15,0-3-4 1,6-2 54-16</inkml:trace>
  <inkml:trace contextRef="#ctx0" brushRef="#br6" timeOffset="196056.81">25520 4365 218 0,'-11'7'167'0,"11"-7"-45"15,-17 12-17-15,17-12-7 16,-18-2-13-16,18 2-23 15,0 0-30-15,-11-24-29 0,14 9-3 16,1-4 0 0,2-4 3-16,0-3-2 15,0-2-2-15,2-4 1 16,-1-5-1-16,1-8 2 0,-3 0-1 15,0-10 1-15,-2-1 2 16,-3-6-4-16,0-9 6 16,-3-5-6-16,-2 1 1 15,0-6 0-15,-1 0-1 16,-3-1 1-16,1-2-5 15,-3-3 7-15,0-1-4 16,1-2-2-16,-2-2 7 16,1-5-10-16,-1 5 4 15,-3-6-3-15,0 2 3 16,1 3-3-16,-4 0-2 15,-2 4 7-15,-2 6-4 16,0 7 10-16,-4 7-5 0,1 6 3 16,0 12 1-16,1 2-8 15,0 13 6-15,0 3-6 16,4 7 2-16,-1 3-5 15,1 4 8-15,1 9-11 16,0 5 1-16,2 5 0 16,2 1 1-16,-3 10 4 15,3 6-7-15,1 6 5 16,0 4-8-16,0 11 11 15,-2 7-3-15,2 13 8 16,0 4-6-16,0 9 3 16,-2 7 1-16,1 3-2 15,0 2 3-15,2-3-4 0,1 1 9 16,1-5-1-16,-1 0-3 15,4-3 4-15,0 3-3 16,2 1 3 0,2 2-3-16,0 4 2 0,3 4-8 15,2 1 1-15,2 4 2 16,-2-4 2-16,5 2-1 15,-1-7 1-15,-1-3 0 16,-1-6 0-16,1-3-1 16,-2-3 1-16,0-4-1 15,0-2-2-15,-2 2 1 16,0 4-1-16,0 8 1 15,-2 3 1-15,0 10-2 0,-3 8 2 16,-2 3 5 0,1 7-4-16,0 4 3 15,-1-4-3-15,0 1 4 16,3-6-7-16,-1-3 9 0,1-8-10 15,2 1-2-15,-2-4 2 16,-1-6 0-16,3-3 0 16,-4 4-1-16,-1-3 1 15,0-2-1-15,0-4 1 16,-1 1 4-16,6-6-3 15,-7-3 2-15,7-6-2 16,0-6 2-16,2-5-1 16,1-4 1-16,1-4-1 15,2 2 2-15,0-5 4 16,-2 6-6-16,2-3 6 15,-1 4-5-15,0 0 5 0,-2 4-6 16,-1-3 7-16,5-1-7 16,-4-1 1-16,4 1 0 15,0 0-1-15,-1-2 2 16,4-1-2-16,-3-6 1 15,6 0-1-15,-4-1 2 16,3-2-2-16,-5-4 2 16,5-1-2-16,-2 0 2 15,2-4-1-15,0-2 1 16,1 1-1-16,2-1 1 15,2 1 0-15,-1-1 3 16,5 1-3-16,-2-2 4 16,-1-6-1-16,0 4 3 0,-1-7 0 15,3 0 4-15,-8-10-1 16,9-2-3-16,-5-5 2 15,6-4-3-15,-2-5-1 16,3-3-2-16,-1-4 0 16,-1-1-5-16,1-6 3 15,-1 1-3-15,-3-10 2 16,1-8-3-16,0-8 2 15,-2-10-4-15,-1-13 3 16,4-5-4-16,-3-8-4 16,1-9 5-16,3-6-5 15,-1-3 7-15,4-8-3 16,0 1 4-16,2 0-3 0,-1 1 3 15,2 1 3-15,-2 3-3 16,-3 3 5 0,-6 6-2-16,-4-1 0 15,-1-6-1-15,-12-5 2 0,-4-6-1 16,-7-9 2-16,-2-6-3 15,-5-2-1-15,1 7-4 16,0 9 4-16,1 8-3 16,4 10 1-16,6 15-3 15,0 13 4-15,9 6-1 16,0 3 4-16,9 3-2 15,-5-3 0-15,3 0-80 16,1 3-67-16,1 4-19 16,-5 0-9-16,7 7 0 15,-4 0-2-15</inkml:trace>
  <inkml:trace contextRef="#ctx0" brushRef="#br6" timeOffset="197710.98">26518 4407 459 0,'0'0'127'0,"0"0"0"0,-15-14-21 15,10-4-30-15,1-7-50 16,-5-5-18 0,2-6-2-16,-2-4 0 15,-1-12-3-15,6-3-7 0,-6-9 5 16,6-4 2-16,-6-5-5 15,5-6 4-15,1-8-5 16,-3 1 0-16,-1-4 2 16,1-4 1-16,-3 1 1 15,-1-8-5-15,-3 4 9 16,0 4-5-16,-2 5 0 15,0-1 5-15,-1 6-8 0,-3 5 3 16,1 4-5 0,-2 12 3-16,-2-2-3 15,-1 5-1-15,-3 5 6 16,1 7-6-16,-2-3 6 0,0 3-3 15,4 4 0-15,-2 3-2 16,4 6 1-16,0 4 2 16,1 8-1-16,0 6-1 15,2 7 0-15,-3 8 0 16,2 11 1-16,-3 7 0 15,0 11 1-15,0 7-4 16,0 10 1-16,1 8 0 16,1 8 0-16,1 15 2 15,5 4-2-15,4 10 5 16,1 5 2-16,5 7 0 15,4 4 1-15,2 6 0 16,5-1 2-16,3 2-3 16,-1 1 7-16,3 2-6 0,4 3-1 15,-2 6 0-15,1-1-1 16,-1 3 1-16,-2 3-2 15,-2-6 0-15,2-1-1 16,-4-7 4-16,-3-5-3 16,0-9 3-16,0-3-2 15,-2-9 2-15,1 0-2 16,2-5 5-16,-2 3-8 15,-3-2 3-15,3 10-5 16,1-1 1-16,-3 0 1 16,1 2 0-16,-1 0-1 15,2-4 1-15,1-4 1 0,-1 1-2 16,1-11 3-16,-2-1 2 15,1-7-4-15,-2 0 4 16,-1 2-2 0,0-4 3-16,0-1 4 0,0-1-4 15,-1 1 5-15,0-3-6 16,-3-1 6-16,4-5-6 15,-1-2 5-15,-1-6-6 16,2-3 0-16,0-10 0 16,0-2-1-16,2-3 1 15,-1-3-1-15,4-3-1 16,-2 1 2-16,4-2-1 15,-3 0 1-15,5 5 0 0,1-1 1 16,-1-3 0 0,2-2 0-16,0 1 2 15,3-11-3-15,-2 2 3 16,3-4-3-16,-3-3 0 0,1-7 0 15,0 6-1-15,-1-7 0 16,1 3 0-16,2 0 1 16,-2-1-2-16,2-1 2 15,1 2 1-15,2-5 2 16,-1 0 1-16,4-8-1 15,1-4 0-15,1-11 1 16,4-8-2-16,-1-7 2 16,0-7-4-16,2-7 1 15,-1-5-5-15,-1-4 3 16,-5-6-3-16,1 1 2 15,-4-2-2-15,-1-1-8 16,-1-9 5-16,-3-8-5 0,1-8 5 16,-2-6-4-16,-1-18 4 15,-5-12-2-15,3-17 4 16,-4-12 7-16,-2-7-3 15,-2-7 4-15,4 0-2 16,-3 6 2-16,0 10-1 16,-1 11-1-16,-4 17-1 15,1 6 0-15,0 10-3 16,-5 8 3-16,-4 6-2 15,-7 0 2-15,-1 1-5 16,-4 9-62-16,-7 1-48 16,0 5-44-16,3 14-6 15,-3-4-8-15,10 21-6 0,-1-5 107 16</inkml:trace>
  <inkml:trace contextRef="#ctx0" brushRef="#br5" timeOffset="203249.53">25822 4571 208 0,'-38'-21'65'16,"-16"-3"-9"-16,-14-2-18 16,-11 0-5-16,-12 7-5 15,-7 5-9-15,-1 11 0 16,1 3 2-16,4 10 5 15,18 4 4-15,6 7-1 16,16 3 2-16,10-1 20 16,19 1 6-16,11-2 0 15,20 8 0-15,15-8-6 16,23 2-3-16,16-3-8 15,20-3-5-15,22-1-27 0,12-7-4 16,15-8-5-16,7-4 1 16,5-6-2-16,-1-5 1 15,-7 0-1-15,-11-8 0 16,-16 0 0-16,-15 0 1 15,-18 1 5-15,-18-3-3 16,-22-1-6-16,-24-4-2 16,-22-5 2-16,-25 0-1 15,-24-3 1-15,-15-6-2 16,-17 8-2-16,-17 1 2 15,-9 9 6-15,-10 6 1 16,-3 13 0-16,1 16-1 16,3 11 0-16,4 11 0 0,5 5-2 15,7 10 1-15,12 3 0 16,12 6-5-16,10-4 6 15,20-6 5 1,14-2 2-16,16-5 4 0,21-2 0 16,16-10-1-16,21-7-2 15,19-2 7-15,15-14-8 16,12 0-2-16,13-12-4 15,11-7-2-15,5-3 1 16,2-7-1-16,-5-2 1 16,-7-4-2-16,-10 4 2 15,-12-5-1-15,-13 3 2 16,-15 3 2-16,-15-1-1 0,-13 0-4 15,-16-4-2 1,-15 2-1-16,-11-1 2 16,-17 5-1-16,-12 0-1 15,-15 3-3-15,-9 9 1 0,-12 12 4 16,-10 7 2-16,-1 10 1 15,3 7-2-15,10 7-1 16,12 6 2-16,15 2 5 16,18 0 4-16,19 4 5 15,25-7 0-15,22 4 1 16,20-9 0-16,18-3 1 15,15-7-3-15,15-9-7 16,14-11-4-16,8-7 0 16,1-12 0-16,-3-4-2 15,-4-6-3-15,-12-1 0 16,-11-6 0-16,-17 2 1 0,-17-5 4 15,-15 5-1-15,-16 4-3 16,-14-4-3-16,-15 2 2 16,-13 5-1-16,-13 5 0 15,-13 4-2-15,-11 11-2 16,-10 5 0-16,-3 13 6 15,-5 2 2-15,4 10 2 16,6 5 0-16,8-3-2 16,14 5 7-16,13 1 2 15,14-5 3-15,16 3 3 16,17-6-4-16,14 2 3 15,16-5 1-15,16-2-1 16,13-7-7-16,11-7-5 0,9-7 0 16,4-6 0-16,4-4 0 15,-3-8-4-15,-7-2-1 16,-11-7-1-16,-10 4 2 15,-17 1 3-15,-13-4 3 16,-15 4-3-16,-15-2-5 16,-18-1 0-16,-17-1-1 15,-17 5 0-15,-13-1-1 16,-16 5-1-16,-14 9-2 15,-13 8 4-15,-8 7 5 16,-8 11 0-16,3 6 1 16,3 13-1-16,8-2 1 15,14 1-1-15,17 3 4 0,17-3 5 16,19 1-3-16,21 0 10 15,17-3 1 1,21-2-1-16,18-6 0 16,13-3-1-16,17 1-6 0,11-8-7 15,9-3 0-15,5-10 0 16,0-4 0-16,3-9-2 15,-10-7-4-15,-12 1-1 16,-13-8 3-16,-12 2 1 16,-16-2 4-16,-16-7-1 15,-15 4-6-15,-15-1 0 16,-19-1 0-16,-16 2 1 15,-17 3-2-15,-18 7-1 16,-15 5-3-16,-12 12 2 16,-11 8 5-16,-6 11 1 15,-1 11 2-15,3 10 2 16,7 1 0-16,17 5-1 0,14 2 7 15,24-1 2-15,21 4 4 16,22-9 1-16,25 1 1 16,19-10-6-16,21-6 0 15,16-3-1-15,17-10-7 16,11-10-1-16,8-9-3 15,3-7 0-15,4-7-4 16,-5-6 3-16,-7-4 0 16,-10-2 2-16,-15 2-2 15,-15 3 2-15,-15-2 3 16,-13 3 3-16,-13-1-7 15,-16 2 0-15,-12 2-5 16,-9 3 2-16,-15 0 1 0,-13 6-1 16,-14 3-3-16,-11 6-3 15,-9 6 7-15,-6 9 2 16,-4 5 3-16,3 7 1 15,8-1-2-15,13 3 4 16,15-2-1-16,17 1 11 16,21-4-1-16,18-1 0 15,20-7-1-15,20 1-2 16,19-10 1-16,21-1-4 15,12-7-1-15,13-6-11 16,14-3 1-16,10-10 0 16,3 0 1-16,-3-5 1 15,-10 3-1-15,-15-3-1 0,-16 5 3 16,-18-2 7-16,-19 2-6 15,-29 2-2 1,-22 0-2-16,-21 1-1 16,-25 3 2-16,-22 2 0 0,-17 5-2 15,-16 9-4-15,-13 4 4 16,-8 7 3-16,-5 10 1 15,0 4 0-15,9 3 1 16,12 7-2-16,16-3 2 16,14 2 1-16,18-6 4 15,18-2 3-15,17 1 4 16,16-2 1-16,14-8-1 0,17 1 2 15,10-2-3 1,13-1-2-16,12-4-4 16,7-7-4-16,9-2-4 15,5-7 0-15,1-5-1 0,-4-6-1 16,-3-1 2-16,-12-2 1 15,-12 1 3-15,-13-1 3 16,-16 1-10-16,-17 3 1 16,-15 3 0-16,-18-1-1 15,-18 7 0-15,-14 3 1 16,-14 7-3-16,-14 1-1 15,-8 10 8-15,-4 4 0 16,-3 8 1-16,1 6 0 16,7-1 0-16,10 3 1 15,13 0-5-15,15 2 10 16,16 4 4-16,12-6 2 15,21 2 2-15,14-7-1 0,16 0 2 16,16-4-4-16,15-1 5 16,13-9-11-16,14-5-2 15,9-7-5-15,5-11 0 16,4-2-2-16,-5-8-1 15,-6-5 0-15,-12-4 1 16,-12-1 3-16,-15 0 3 16,-18-3 2-16,-18-1-7 15,-14 0 0-15,-19 2-1 16,-15 6 2-16,-16-3-2 15,-17 10 0-15,-13 4-7 16,-11 12 2-16,-9 8 5 16,-7 12 2-16,0 11 1 0,-1 6 1 15,3 3-4-15,13 9 4 16,10-1 3-16,15 1 1 15,15-7 5 1,18-4 3-16,15 1 2 0,23-9-2 16,14-3 5-16,16-13-8 15,15-7-1-15,4-3-2 16,9-7-4-16,4-6-4 15,3-12-2-15,-2 1 1 16,-3-9-2-16,-6 2 2 16,-10 0 1-16,-9 3 4 15,-10 1 1-15,-12 4-9 16,-12 6-1-16,-15 1 0 0,-10 7 2 15,-13 1 0 1,-11 8-1-16,-12 8-2 16,-5-1-4-16,-4 14-70 15,-6 0-48-15,0 0-28 0,1 3-1 16,2-14-5-16,12-6-9 15</inkml:trace>
  <inkml:trace contextRef="#ctx0" brushRef="#br2" timeOffset="-127387.31">26105 844 161 0,'-14'7'91'15,"-13"-19"-4"-15,0 3-131 16,-1 6 10-16,-4-4 19 0,-4-2 24 15,-9-8 48-15,-4-4 27 16,-7-6-6 0,-7 1 6-16,-6-5-12 15,-7 3-18-15,-11-12-20 0,0 5-11 16,-12 2-20-16,-8 1-4 15,-11 2 2-15,-8-3-2 16,-8 6 0-16,-10-1 0 16,-11 5 1-16,-10 1-1 15,-6 5 2-15,-8 1-1 16,-4 6 2-16,-5 4-1 15,0 1 2-15,0 7 0 16,0 3 0-16,1 9 2 16,6 0 1-16,4 8-1 15,1 6 0-15,5 7 0 16,5-1 0-16,7 11 0 15,6 2 0-15,4 7-1 0,5 3 1 16,11 3-3-16,0 4 4 16,6 7-4-16,1 6 2 15,5 11-3-15,0 5 2 16,0 9-2-16,2 4-1 15,-1 3 2-15,4 9 1 16,8-2 1-16,1 5-1 16,7-5 2-16,10 3-1 15,7-3-1-15,11 7-1 16,7 7 0-16,9 2-1 15,7 13-2-15,9 11 1 16,2 10-1-16,9 12 1 16,7 13-2-16,2 6 1 0,5 11 0 15,-2 5 1-15,2-6 0 16,1 3 1-16,5-6 4 15,1-3-3-15,3-9 4 16,10-5-5-16,5-12 0 16,8-4-3-16,12 1 2 15,8-8-5-15,2-1-1 16,7-4 6-16,5 2-7 15,1-2 8-15,4-5-4 16,-5-1 4-16,2-8-4 16,1-5 5-16,0-1-3 15,2-11-3-15,2-4 4 16,4-6-5-16,3-2 4 0,7-9-4 15,5 1 3-15,8-15-3 16,6-3 5 0,5-3-4-16,3-8 3 15,2-3 3-15,3-6-3 0,-1-8 3 16,0-3-1-16,-2-7 3 15,1 0-8-15,-3-7 6 16,1-5-3-16,3-2 1 16,1-5 1-16,6-4 1 15,1-1 0-15,3-1-2 16,3 3 2-16,2 1-1 15,2 0 1-15,3 0-3 0,-2 6 3 16,0-1-3 0,-2-5 3-16,4 0-2 15,-2-3 3-15,2-9-1 16,0-2 1-16,2-6 0 15,4-6 0-15,-2-3 1 0,8-4-2 16,-1-2 0-16,3 1 1 16,1-4 1-16,1 4-3 15,1-4 2-15,-2 3-2 16,-2-4 1-16,-1-1 1 15,1-1 0-15,-3-8 0 16,2-4 1-16,-4-11 1 16,-1-7 0-16,-1-7 0 15,2-3 1-15,-7-7-3 16,-1-4 3-16,-7 1-1 15,-4 1-5-15,-5-3 3 16,-6 3 0-16,-5-4 1 0,-13 3-1 16,-2-4 4-16,-9-5-2 15,-5-2 0-15,-6-12 5 16,-3-4-7-16,-5-12 4 15,0-3-2-15,-5-5-2 16,-1 1-5-16,-4 4 2 16,-4-3 0-16,-1 4 0 15,-5 6 1-15,-1 1 0 16,-1-1-5-16,0 0 0 15,-2-7 5-15,1-7-6 16,4 0 4-16,-3-2-4 16,-1 2 3-16,-2-7-5 15,1 3 5-15,-3 1 6 0,-3-2-7 16,-2-4 5-16,-1-5-2 15,0-10 1-15,-2-2 0 16,-1-7 1 0,-1 2 1-16,-5-6-3 0,-2 10 1 15,-1-3 2-15,-4 9-4 16,-3 7 3-16,-3 6-2 15,-6 2 2-15,-1 8-4 16,-8-4 2-16,1-1 4 16,-7 1-4-16,-6-2 0 15,-1-1-1-15,-7-5-2 16,-2 1-3-16,-6-3 0 15,-3 7-5-15,-5 1 1 0,-4 6 0 16,-5 1 3 0,-5 1-2-16,-4 3 4 15,-3 6 2-15,-4-6 2 16,-4-3 6-16,-1-3-6 0,-3-6 1 15,-2-2-1-15,-4 4-1 16,-6-4 0-16,-14 3-9 16,-16 7-47-16,-18 18-61 15,-23 19-55-15,-29 7-6 16,-15 20-6-16,-25-6 28 15</inkml:trace>
  <inkml:trace contextRef="#ctx0" brushRef="#br2" timeOffset="-82656.84">29263 3616 231 0,'-16'-32'169'16,"4"3"6"-16,-4 1-77 15,0-8-15-15,1 5-10 16,-5-6-20-16,1 6-12 15,-9 4-12-15,-5 8-26 16,-7 8-5-16,-14 13-2 16,-2 13-2-16,-8 13 0 15,-2 19 0-15,-1 17 5 0,3 9-3 16,8 11 2-16,14 0 4 15,12 4 1-15,16-5 2 16,14-7 2-16,14-10 0 16,14-11-7-16,9-18 1 15,7-11-4-15,6-13-1 16,2-16-3-16,-2-14-3 15,-4-13-3-15,-4-13 1 16,-8-7 5-16,-6-13-2 16,-7-4 10-16,-8-4-6 15,-4 2 4-15,-3 6 0 16,-4 8 2-16,1 10-1 15,1 10 2-15,0 13 9 0,-4 22-4 16,22 7 5-16,-4 21 3 16,1 13-4-16,3 14-1 15,2 9 0 1,2 6-6-16,-2-3-1 0,-2 1-2 15,-2-13 0-15,-9-19-55 16,4-13-59-16,-4-16-40 16,-8-30-19-16,1-8-1 15,-7-26-5-15,3-10 56 16</inkml:trace>
  <inkml:trace contextRef="#ctx0" brushRef="#br2" timeOffset="-82209.79">29406 3363 360 0,'5'57'179'16,"-1"14"-5"-16,-2 0-77 0,0 2-10 16,3 3-16-16,-3-10-65 15,7-9-3-15,-3-12 0 16,1-11-7-16,3-11-4 15,-10-23-2-15,14 7-2 16,-10-25-1-16,-1-6-1 16,2-12 8-16,-5-11-6 15,1-10 8-15,-1-7 2 16,0-4-1-16,2-1 0 15,5-5 0-15,1 8 2 16,6 5-5-16,6 9 5 16,5 11-2-16,3 10 2 0,6 10 3 15,3 18 2-15,0 13 4 16,2 14 0-16,1 19 2 15,-8 9-1-15,1 16 2 16,-4 6-3-16,-5-4 3 16,-3-5-7-16,-3-9-3 15,-5-13-8-15,0-19-75 16,-2-17-62-16,2-21-21 15,-2-22-6-15,4-7-9 16,1-23 3-16</inkml:trace>
  <inkml:trace contextRef="#ctx0" brushRef="#br2" timeOffset="-81315.7">30353 2878 467 0,'-17'-8'176'0,"1"13"0"16,-7 0-77-16,-1 0-84 15,-4 6-5-15,0 4-8 16,-3 15 1-16,-2 8-2 16,1 5 1-16,3 11-5 15,3 1 2-15,4 2-3 16,6-2 1-16,8-3-3 15,4-1 2-15,13-15-4 16,0-3 2-16,10-11-2 0,5-10 2 16,0-8-2-16,2-9 0 15,5-13 1-15,-5-9 0 16,2-8 2-1,-3-10-2-15,-6-5 4 0,-4-6-2 16,-2 6 4-16,-4 5 1 16,-7 11 6-16,-3 11 1 15,1 23-1-15,0 0 2 16,0 0-2-16,-11 45 1 15,12 0-3-15,8 0-1 16,2 0-7-16,11 0-1 16,4-8-2-16,7-13 1 15,4-14 1-15,6-15 1 0,1-16 1 16,-1-12 1-1,-4-7 4-15,-3-8-3 16,-5 1 4-16,-7-3-3 16,-7 10 0-16,-6 9 1 0,-6 16 3 15,-5 15-1-15,0 0 1 16,-6 51 3-16,3 12-2 15,-4 18 3-15,5 18-2 16,2 5 0-16,9 6-1 16,-1 3-3-16,8-9-1 15,3-9-1-15,7-17 0 16,-3-19-2-16,3-11 1 15,-7-15-2-15,1-10 0 16,-7-13 0-16,-13-10 0 16,2-14 1-16,-16-17 0 15,-5-7 4-15,-11-17-6 16,1-13 8-16,-9-15-6 0,0-7 1 15,1-7-1-15,0-10-2 16,9 1 3-16,6-5-8 16,11 9 10-16,6 2-6 15,11 10 0-15,8 0 4 16,11 15-5-16,7 13 7 15,11 10-7-15,3 17 9 16,3 18-6-16,0 17 6 16,-3 19 5-16,-4 23-7 15,-13 17 8-15,-8 18-5 16,-14 12 5-16,-12 6-4 15,-12-7 4-15,-5-6-9 16,-7-11 2-16,-3-21-1 0,-1-23-5 16,5-30-60-16,2-25-75 15,14-25-25-15,-1-29-5 16,13-15-4-1,3-22-3-15</inkml:trace>
  <inkml:trace contextRef="#ctx0" brushRef="#br2" timeOffset="-80875.66">31099 2032 432 0,'-4'62'174'15,"8"14"-48"1,0 14-84-16,6 11 1 15,5 9-2-15,-1 3 2 16,6-2-19-16,2-4-17 16,-6-8-8-16,1-18 7 0,-1-8-4 15,-3-25 4-15,-1-6-3 16,-5-18-7-16,-7-24 2 15,11 14-4-15,-11-14 4 16,4-30-5-16,-1-6-1 16,-1-11 1-16,0-20-27 15,6-6-12-15,-4-15 5 16,5 6 0-16,0-1 5 15,6 18 5-15,1 14 20 16,-2 27 12-16,4 26 31 16,-2 31 14-16,5 17-5 15,-1 14 2-15,2 14-5 0,-4 5-7 16,6 2-21-16,0-6-52 15,-5-13-67-15,5-21-50 16,5-12-7-16,-12-31-7 16,9-13 1-16,-4-25 80 15</inkml:trace>
  <inkml:trace contextRef="#ctx0" brushRef="#br2" timeOffset="-80359.61">31985 2167 469 0,'-9'-21'167'0,"-6"-8"-4"16,0 3-116-16,-3 10-6 15,-1-1-39-15,-5 13 6 16,-7 18-6-16,-6 19 7 15,3 19-4-15,-6 12 0 16,5 12-5-16,0 11 3 16,11 3-5-16,7-2 3 15,12-14 0-15,11-8-6 16,10-14 1-16,11-17-5 15,5-11 4-15,2-14-3 16,4-11-1-16,-2-17-1 16,-3-8 5-16,-2-13-2 0,-6-10 5 15,-5-10-2-15,-6-8 4 16,-1-8-5-1,-8 4 15-15,-4 4-9 16,-2 10-2-16,-4 6 7 0,-1 15-4 16,-1 15 5-16,7 21-5 15,-12 25 5-15,10 14-10 16,-1 15 7-16,8 3-4 15,5 5 4-15,3 11-3 16,11 2 2-16,1-4 1 16,6-14-4-16,3-9-1 15,3-11-86-15,-3-15-52 16,1-5-25-16,-4-25 0 15,-3-4-8-15,-10-23 5 16</inkml:trace>
  <inkml:trace contextRef="#ctx0" brushRef="#br2" timeOffset="-79931.58">32406 1611 319 0,'-30'-3'151'15,"-11"22"-8"-15,-3 10-118 16,-4 13 0-16,1 11-11 16,-1 8 4-16,4 1 8 15,6-1 9-15,12 1-8 16,10-10-1-16,10-7-2 15,10-9-4-15,10-6 0 0,12-8-5 16,6 1 0-16,8-4-17 16,0 0-2-16,0-2-2 15,5 4 1-15,-4 8 1 16,-2 1 2-16,-11 10-2 15,-5 5 2-15,-9 7-1 16,-5 6 4-16,-9 0 2 16,-13-3-4-16,-7-5 5 15,-6-5-4-15,2-5 5 16,-4-12-4-16,4-9 5 15,-6-16-23-15,12-6-60 16,3-15-53-16,7-16-31 0,4-4-3 16,7-28-6-16,6 4 0 15</inkml:trace>
  <inkml:trace contextRef="#ctx0" brushRef="#br2" timeOffset="-79508.52">32512 2125 27 0,'29'75'96'0,"-29"-75"-22"16,0 0-52-16,66 22 2 15,-66-22 0-15,57-10 2 0,-57 10-2 16,64-44 8-1,-64 44 35-15,71-69-1 16,-71 69-1-16,52-88 1 16,-52 88 2-16,21-83-2 0,-21 83-6 15,0 0-9-15,-24-88-38 16,24 88-1-16,0 0 0 15,-79 5-2-15,79-5-1 16,-74 74-10-16,41-17-1 16,-7 14-3-16,17 7-2 15,-6 2-1-15,21 3 3 16,8-3 4-16,8-11-2 15,-8-69 8-15,55 107-1 16,-55-107 0-16,94 71 0 16,-35-54-1-16,-4-8-10 15,3-9-87-15,4-12-58 16,-6 2-19-16,-1-15-3 0,-55 25-3 15,72-64 51-15</inkml:trace>
  <inkml:trace contextRef="#ctx0" brushRef="#br2" timeOffset="-79076.48">31345 4403 426 0,'0'68'173'0,"6"20"-8"16,5 9-124-16,-1 14 3 15,5 10 3-15,-6 0-6 16,0-5-13-16,-3-16-27 16,-1-13 0-16,-6-18 0 15,-3-19 1-15,-2-17-2 0,6-33-19 16,-17 14-74-1,6-29-50-15,-5-22-17 16,3-1-4-16,-16-19-9 16,5-2-3-16</inkml:trace>
  <inkml:trace contextRef="#ctx0" brushRef="#br2" timeOffset="-78807.45">30926 4640 300 0,'0'0'142'15,"0"0"13"-15,15-8-55 16,2-3-74-16,12-1 6 16,2-9-4-16,17-3 4 15,5-7 0-15,12-4-9 16,1-3-21-16,6-7-2 0,-3 2 1 15,2 1-2-15,-6 6 1 16,-9 8-4-16,-10 2-11 16,-13 11-65-16,-9 11-47 15,-12 17-26-15,-20 2-3 16,-4 25-3-16,-19 0 0 15</inkml:trace>
  <inkml:trace contextRef="#ctx0" brushRef="#br2" timeOffset="-78477.42">30840 5708 160 0,'1'19'104'0,"-1"-19"-37"16,23 18-9-16,5-20 25 16,9-5 0-16,12-9-5 15,8-8-6-15,10-3-9 16,6-10-10-16,8-1-7 15,-4-5-18-15,1-2-21 16,3 2-9-16,-9 6-1 16,-11 4-1-16,-6 6 1 15,-13 8 1-15,-10 1-75 0,-6 4-48 16,-11 13-30-1,-15 1-3-15,0 0-6 16,-2-28-3-16</inkml:trace>
  <inkml:trace contextRef="#ctx0" brushRef="#br2" timeOffset="-64761.05">21769 8526 169 0,'-20'30'59'15,"-4"-1"-7"-15,-4 6-11 16,1-1-8-16,1 8-3 16,2 5-6-16,0 12-2 15,-1 17-5-15,-3 16 1 16,-5 18 7-16,-6 20 9 15,-5 21 3-15,-7 11-3 16,-5 15 2-16,-4 1-2 16,-3 1-4-16,-3-10 0 15,3 1-7-15,0-14-10 16,1-9-4-16,2-14 1 15,3-10-4-15,3-17-1 16,6-6 4-16,6-10-7 0,5-12 3 16,6-18-5-16,6-8 3 15,5-14-1-15,6-6-1 16,5-8 0-16,-1-5 0 15,10-19 1-15,-12 22 1 16,12-22 4-16,0 0-1 16,-15 14-1-16,15-14 1 15,0 0 0-15,-12 7 0 16,12-7 0-16,0 0 0 15,-12 0-4-15,12 0 2 16,0 0-2-16,0 0 0 16,0 0 0-16,0 0 0 15,0 0-2-15,0 0 1 0,0 0-1 16,0 0-5-16,0 0-48 15,-7-24-57-15,8 3-37 16,7-3-18-16,-1-16 1 16,4 2-6-16</inkml:trace>
  <inkml:trace contextRef="#ctx0" brushRef="#br2" timeOffset="-64074.98">20291 10823 559 0,'0'0'182'0,"-13"11"-7"16,13-11-180-16,-14 15-2 0,14-15-1 16,-8 33 3-16,1-3-2 15,4 6 2-15,-2 13 2 16,0 13 3-16,5 11-3 15,2 11-1-15,5 10-1 16,-3 4 4-16,6-1-2 16,0-5 3-16,3-7-1 15,-3-9 1-15,0-17 1 16,-2-11 1-16,-1-18 0 15,-4-8 2-15,-3-22 2 16,8 19 3-16,-8-19-3 16,0 0 1-16,13-29 0 15,-1 5 0-15,2-9-1 0,5-5-2 16,2-4-3-16,7-6-2 15,2 3 3-15,6-7 2 16,0 7 0 0,4 0 1-16,1 7 1 0,1-2-1 15,3 4 1-15,1-2-4 16,8-6-89-16,4-8-67 15,7-13-15-15,10-6-9 16,6-11-2-16,12 3-4 16</inkml:trace>
  <inkml:trace contextRef="#ctx0" brushRef="#br2" timeOffset="-63411.91">25607 8338 591 0,'-11'0'175'0,"11"0"-15"16,0 0-177-16,0 0-2 15,0 0-2 1,11 20-3-16,-11-20 8 0,5 16 9 16,-5-16 7-16,0 0 9 15,0 16 5-15,0-16 3 16,0 0 4-16,0 0 2 15,0 0-7-15,14-9-26 16,-14 9-59-16,21-19-43 16,-6 10-34-16,2-5-17 15,8 2-7-15,-2-5-1 16,5 7 91-16</inkml:trace>
  <inkml:trace contextRef="#ctx0" brushRef="#br2" timeOffset="-62842.86">26176 8367 68 0,'0'0'101'16,"0"0"2"-16,0 0-56 15,0 0-18-15,-3 17 7 16,3-17 4-16,1 16 7 15,0 1 0-15,1 4-6 16,7 9-7-16,1 11-2 16,3 8 0-16,7 15 7 15,3 10 3-15,7 18-5 16,6 10-1-16,9 19-1 15,-1 7-5-15,11 16 0 0,3 10-8 16,5 12-12-16,5 11-8 16,0 3-3-16,-1 7 0 15,2 0-2-15,-1-2 1 16,1-3 1-16,-4-6 2 15,1-13-2-15,0-9-1 16,-3-9 3-16,2-11-2 16,3-15 1-16,-6-3 0 15,0-12 0-15,-5-9-2 16,1-8 2-16,-5-6-1 15,-1-7 3-15,-6-11 0 16,-4-3-2-16,-5-13 2 16,-4-4-3-16,-5-8 4 0,-4-2-5 15,-7-11 4-15,-5-6-4 16,-12-16 3-16,16 21 2 15,-16-21-1-15,0 0 1 16,0 0 3-16,0 0-6 16,0 0-56-16,1-14-42 15,-7-5-44-15,-3-6-18 16,-3-7-6-16,0-1-3 15,-8-5 13-15</inkml:trace>
  <inkml:trace contextRef="#ctx0" brushRef="#br2" timeOffset="-62310.8">26929 12061 373 0,'0'0'143'0,"6"24"-3"16,5-13-85-16,4-1-37 15,5 2-12-15,0 2 12 16,6 5 16-16,2 2 0 15,9 7-2-15,2-1-3 0,8 10 1 16,5 2-3 0,7 6-5-16,8 0-17 15,4 0-2-15,0-3 1 16,4-2-2-16,0-7 3 0,-2-7-4 15,-5-7 2-15,-5-12-1 16,-8-2-3-16,-5-12 0 16,-9-4 0-16,-8-6-2 15,-5-4 1-15,-12-3-2 16,-7-7-2-16,-3-4 4 15,-2-6-4-15,-4-4 4 16,-4-7-1-16,0-12 3 16,1-4-2-16,0 1 4 15,2-11 0-15,-1 0-2 16,-1 2 4-16,-2 3-4 15,2 6 3-15,-4 6-3 16,-1 4 2-16,-5 2-4 0,-2 6-26 16,-3 2-71-16,-3-1-56 15,1-1-11-15,-7-2-4 16,5 7-5-16,-9-8 5 15</inkml:trace>
  <inkml:trace contextRef="#ctx0" brushRef="#br2" timeOffset="-60670.64">20285 12712 336 0,'-27'-2'163'0,"-8"-17"-1"16,-1-2-101-16,4 1-42 16,-2-6-10-16,-4-6 0 15,-5 3 0-15,-4-6 0 16,-7-1 0-16,-4 7-6 15,-9 1-2-15,-6 9 3 16,-13 10-3-16,-5 11-3 16,-10 10 2-16,-6 14 0 0,-5 12 0 15,-7 12 3-15,1 13 2 16,0 9-1-16,2 8 0 15,7 8 2-15,9 4-2 16,6 3 3 0,9 6-3-16,4-4 0 0,9 6-1 15,8 1-1-15,1 4 0 16,8 9 1-16,-1 11-2 15,6 14 1-15,1 16-2 16,1 10 0-16,1 14-2 16,4 6 4-16,4 13-7 15,0-2 0-15,5 2 1 16,5-4-3-16,12-15 4 0,6-9 5 15,8-9-4-15,8-8-3 16,8-12 6 0,7-14-2-16,8-6 2 15,3-6 1-15,6-9 0 0,4-5 0 16,5-12 4-16,5-9 5 15,3-4-3-15,3-6 1 16,3-7 0-16,2-4-1 16,1-6-2-16,1 1-6 15,1-5-2-15,1-4-7 16,5-5 1-16,2 1-3 15,3-10 2-15,-1-8-2 16,7 2 0-16,-1-9 4 16,3-2 1-16,0-5 0 15,3-1 4-15,1-1-1 16,1 1 3-16,3-4-2 15,2-2 2-15,6-5-3 0,3 1 0 16,4-4-1-16,1-7 4 16,0-6 5-16,3-6-3 15,-2-4-1-15,2-6 2 16,0-6 1-16,-2-7 3 15,-2-12 2-15,-1-10 0 16,-1-11-1-16,3-10 1 16,-4-15 2-16,-2-9-2 15,-3-8-1-15,-3-4 1 16,0 1-2-16,-11 3-3 15,-3 1-3-15,-7 5 2 16,-3 1-3-16,-9 6 1 16,-5 0-1-16,-5-4 1 0,-4-9-2 15,-9-6 1-15,-5-11 1 16,-8-8-2-16,-5-2 2 15,-8 0-1-15,-10 3 2 16,-6 9-4-16,-7 10 1 16,-4 11 1-16,-9 8-3 15,-4 15 2-15,-7-1-1 16,-2 2-2-16,-5-7 1 15,-7-7 0-15,-5-7-2 16,-5-5-1-16,-7 0 1 16,-5-3 13-16,-12 5-6 15,-11 6-1-15,-8 17-1 16,-13 13 0-16,-14 17 6 0,-9 14-2 15,-8 9-1-15,-2 9-13 16,2 3 5 0,4 4-50-16,4-11-42 15,14-7-41-15,12-5-25 0,11-14-6 16,20 0-1-16,7-8 91 15</inkml:trace>
  <inkml:trace contextRef="#ctx0" brushRef="#br2" timeOffset="-59272.5">27088 13207 420 0,'-70'52'150'0,"4"-4"-3"0,-4-10-106 16,-2 4-40-16,2 1-1 15,3 2 1-15,-3 5 0 16,3 2 8-16,0 12 13 15,-2 6-2-15,3 11 5 16,-1 18-1-16,1 13 0 16,0 23 1-16,6 18-1 15,1 14-9-15,9 12-6 16,8 8-1-16,5-2 1 15,11 0-3-15,12-7-6 16,8-8-4-16,10-12 3 16,7-11-3-16,9-7-5 15,8-7-2-15,5-3-4 0,6-4 2 16,5 1 6-16,7-4 1 15,3-4 3-15,9-10 0 16,3-2 5 0,5-3-3-16,2-7 0 0,4-7 6 15,4-8-3-15,2-6 4 16,2-4-4-16,6-6 5 15,0-9-4-15,3-10 3 16,4-5 1-16,1-11-2 16,-1-9 1-16,0-4-2 15,-1-8-1-15,-2-1 0 16,1-1 0-16,1-2-2 0,-5-1 2 15,4-2-4-15,1-3-2 16,2-2 3 0,2-1-4-16,1-11-1 15,0-8-1-15,3-8 2 16,1-4-3-16,-3-10 2 0,1 1 1 15,-6-4-1-15,0-6-1 16,-4 4 3-16,-4-6-3 16,-4-2 0-16,-4-6 4 15,-3-4-5-15,-2-15 5 16,0-6 0-16,0-16 0 15,-2-8 1-15,-2-13 3 16,3 1 2-16,-8-8-4 16,-2 6 4-16,-3 4-4 15,-15 8 1-15,-8 3 0 16,-11 8-2-16,-8-8 1 15,-9-2-1-15,-6-11 1 0,-5-11 3 16,-5-19-5-16,2-7 2 16,-3-7 0-16,-1 8 5 15,-5 5 0-15,-2 8 2 16,-9 6-1-16,-8 22-3 15,-10 8-1-15,-10 9 4 16,-11 3-3-16,-11 2-1 16,-9 2-6-16,-6 0-2 15,-10 5 4-15,-3 3-4 16,-5 4-1-16,-5 12-9 15,-3 7 6-15,-8 14-4 16,-7 9 9-16,-9 16 0 16,-9 8 2-16,-13 12 2 0,-10 8 4 15,-6 9 4-15,-3 7 0 16,-9 4 1-16,1 1-4 15,2 6-2-15,1-1-1 16,4 9 0-16,5 5-58 16,6 6-75-16,8 17-35 15,2 1-5-15,16 13-6 16,0-14-1-16</inkml:trace>
  <inkml:trace contextRef="#ctx0" brushRef="#br0" timeOffset="-49935.57">18847 15639 1 0,'-10'48'18'15,"3"-23"58"1,7-25-84-16,1 14-6 0,-1-14 3 16,15-21 0-16,-9 3 4 15,0-2 3-15,0-3 4 16,2 2 2-16,-1 2-1 15,0 2 0-15,0 0-1 16,-7 17-1-16,13-23 12 16,-13 23 10-16,0 0 20 15,0 0 21-15,0 0 19 16,1 21 4-16,-1-21 1 0,-5 19 5 15,5-19-10 1,0 0-11-16,0 0-16 16,-4-33-20-16,10-10-16 15,1-12-4-15,0-22-3 0,0-16-3 16,1-23 0-16,-2-21-1 15,-1-15-2-15,-3-16-4 16,-2-3-1-16,-1-8-4 16,-3 10 4-16,-1 4-1 15,-5 20 0-15,2 20 0 16,-3 25 1-16,2 24 0 15,0 25 2-15,-4 25 0 16,0 28 2-16,0 31-1 16,-5 29-1-16,-1 30 3 15,-1 31-3-15,-2 28 0 16,0 29 0-16,2 17 1 15,0 18-5-15,3-2 3 0,5-1-2 16,5-2-1-16,0-16-1 16,7-14 4-16,7-26-3 15,1-19 3-15,6-23 1 16,1-22 0-16,5-20-4 15,-1-24-2-15,1-21 5 16,3-20-2-16,-3-17 1 16,-1-20-2-16,0-25 2 15,-2-22-1-15,0-27 5 16,-1-20-2-16,-3-25 1 15,3-24-1-15,-4-20 1 16,-1-16-6-16,-2-6 4 16,-5 4-3-16,1 9 1 0,-1 7 4 15,-4 20-4-15,0 23-3 16,-2 21 3-16,-2 31 0 15,0 24-1 1,-2 22 0-16,2 24 1 0,4 32-1 16,-19 22 1-16,8 46 2 15,-1 46-3-15,2 35 5 16,-1 36-1-16,2 26 0 15,-1 26-2-15,3 12 1 16,3-1-3-16,4-11 2 16,3-22-3-16,2-23 1 15,5-28 0-15,1-25 2 16,2-27 0-16,3-22-5 0,0-24 7 15,3-24-5 1,-3-25 5-16,4-17 1 16,-2-26-2-16,2-21 0 15,-1-31 3-15,1-24 3 0,-1-33-4 16,1-21 3-16,-4-25-3 15,-4-27-1-15,-5-10 1 16,-6-9-3-16,-8-1-1 16,-6 8 0-16,-8 17-1 15,-5 23 0-15,-2 26 0 16,-1 30-3-16,0 32 3 15,3 26-2-15,4 35 3 16,3 31-1-16,4 40 1 16,0 39 1-16,5 49 0 15,2 37 4-15,3 37-3 16,-3 27 4-16,4 30-7 15,0 20 4-15,2 5 0 0,1-9-1 16,1-19-3-16,-3-27-1 16,3-28-1-16,3-30-1 15,-1-36 3-15,4-34-1 16,5-36 3-16,-1-39-6 15,4-40 5-15,5-34-1 16,-2-42 4-16,2-40-2 16,-2-38 3-16,-1-38-3 15,-3-41 2-15,-2-18 2 16,-5-16 1-16,-4-4 1 15,-2 3-3-15,0 17-2 16,-6 29-1-16,-4 32 1 0,0 36-5 16,-3 35 2-16,-4 40 0 15,-1 35-3-15,-2 39-1 16,-3 42 2-16,-1 44 0 15,-1 53 6-15,-1 49-2 16,4 46 3-16,3 34-5 16,3 28 5-16,5 21-2 15,6 0 2-15,6-16 0 16,9-24-8-16,9-45 2 15,2-35 0-15,8-41 2 16,2-33-2-16,2-35 2 16,0-28-1-16,0-35 3 15,-2-29 0-15,-3-29 2 0,-1-31 0 16,-5-33-2-16,-7-29 0 15,-2-34 2 1,-7-27 1-16,-6-19-4 16,-5-13 1-16,-5-8-3 0,-5 3 1 15,0 15 2-15,-3 24-1 16,4 22-2-16,0 30-4 15,3 37 4-15,7 36 5 16,-3 28-3-16,7 51-3 16,-13 21 1-16,4 64 4 15,0 54-2-15,-5 49 6 16,2 41-6-16,-5 27-1 15,4 30 1-15,2 10 6 16,-4-7-6-16,10-19-4 16,0-31 2-16,4-35-3 15,3-36 3-15,2-33 1 16,3-31 1-16,1-25-3 0,0-27 3 15,2-26 0-15,-10-26-1 16,16-24 1-16,-8-28 1 16,2-26-4-16,0-29 1 15,1-30 2-15,1-29 2 16,2-19-1-16,-2-15 2 15,2-11 2-15,-3-2-1 16,2 9 2-16,-9 9-1 16,3 9-9-16,-7 18 5 15,-4 21-1-15,-3 17-1 16,-8 27-1-16,2 25 1 15,-7 29 1-15,0 39-3 16,-3 44 6-16,3 55-3 0,-2 51 5 16,6 47-3-16,4 31-1 15,3 26-3-15,5 17 4 16,6 4-3-16,6-9-2 15,3-25 1-15,2-37-7 16,1-33 6-16,1-33-2 16,-4-30 5-16,1-30-5 15,-3-32 4-15,-9-36 5 16,15-10-3-16,-10-39 0 15,-4-39 2-15,-1-24 1 16,-1-27-4-16,-3-17 3 16,-1-13-1-16,1-10-3 15,-7 8 3-15,-2 7 2 0,0 18-4 16,-2 25 0-16,-2 27-1 15,-1 25 0 1,-3 26 1-16,-2 29 3 16,-1 38-6-16,-3 40-1 0,1 44 1 15,-1 34 1-15,3 22 1 16,4 20-3-16,6-1 0 15,6-3-1-15,10-14 3 16,9-27 0-16,6-35 3 16,7-28-5-16,7-26 2 15,-1-26 4-15,5-12 1 16,-4-17-2-16,0-10 2 15,-5-10 1-15,-2-6-1 16,-5-5 3-16,-4-11-3 16,-6-8-4-16,0-13 0 15,-7-10 6-15,-2-10-4 16,-7-12 0-16,-4-11-1 0,-5 5 0 15,-3-3 2-15,-2 16 3 16,-2 10-2-16,-2 12-6 16,7 20 2-16,2 19-2 15,6 19 3-15,10 13-1 16,-8 19-1-16,12 21 1 15,3 14-1-15,5 13 3 16,6 15-2-16,2 10 6 16,3 11-6-16,3 6-1 15,-2 2 1-15,1-7-1 16,-5-5 2-16,-3-9-1 15,-4-19 3-15,-4-14-6 0,-2-17 4 16,-7-20 1-16,0-20 2 16,-5-26-2-16,-3-19 1 15,1-24-5-15,-3-16 3 16,-3-22 3-16,-3-9-3 15,-2-8 1-15,1 2-2 16,-3 13 4-16,5 16-3 16,1 25 1-16,0 22-2 15,2 28-2-15,1 39 2 16,0 31 1-16,-4 21-1 15,4 25 3-15,-4 15-5 16,-1 10 4-16,1 7-2 16,0-8 0-16,7-14 2 0,2-27-3 15,3-19 2-15,6-25-4 16,-3-37 8-16,17-9 1 15,-5-27-4 1,2-23-90-16,1-17-56 0,6 0-14 16,-4-16-7-16,6 5-5 15,-3-6 68-15</inkml:trace>
  <inkml:trace contextRef="#ctx0" brushRef="#br0" timeOffset="-47072.28">19996 15679 119 0,'0'0'142'15,"0"0"5"-15,-7-40-62 16,3-7-13-16,-1-19-15 15,1-13-1-15,-4-27-8 0,1-20-7 16,-4-25-13-16,0-15-7 16,-4-16-3-1,-3 1-10-15,-1-5-6 0,-2 3-2 16,0 20 0-16,2 18-2 15,1 20 2-15,3 25 0 16,2 31-3-16,0 17 1 16,4 27 4-16,9 25-1 15,-21 38 1-15,11 28 2 16,-5 36-3-16,4 40 6 15,-1 33-4-15,2 33 0 16,3 22-3-16,3 18 0 16,4 4-4-16,2-4 2 0,5-14 0 15,4-28 0-15,4-25-1 16,-1-23-3-16,3-28 4 15,0-30-3 1,3-31 4-16,2-20 1 0,-2-27 1 16,-1-25-8-16,1-28 7 15,-6-27 2-15,1-23-2 16,-4-30 3-16,-1-31 0 15,-7-27 0-15,-2-27-2 16,-5-15 4-16,-4-14-2 16,0-4-1-16,-3-1 2 15,1 12-3-15,-2 21 1 16,2 22-3-16,-1 23 1 0,1 29-1 15,2 28 0 1,-2 24-6-16,5 29 5 16,-1 20-1-16,6 22 0 15,-9 57 3-15,12 40-2 0,-2 43 6 16,4 45-4-16,-1 31 7 15,1 34-8-15,-1 20 2 16,0 1-2-16,0-13 0 16,-1-29-1-16,3-32-3 15,4-38 4-15,0-32-8 16,3-35 8-16,2-28-3 15,1-25 6-15,1-21 2 16,3-17-1-16,-3-16-2 16,0-20-2-16,1-20 5 15,-2-32-2-15,1-29 1 16,0-29-5-16,0-37 0 0,-3-32 2 15,-3-32-3-15,-7-21 8 16,0-6-3-16,-9 8 0 16,-7 17-1-16,-4 30 1 15,-2 36-2-15,-4 41 1 16,-1 42 5-16,0 49-7 15,-3 48 1-15,-1 50-1 16,5 58 5-16,-1 58-4 16,1 49 1-16,2 40-1 15,2 33-4-15,0 20 2 16,4 9 1-16,5-14-2 15,2-26-3-15,7-43 6 16,3-41-5-16,3-44 1 0,3-36 2 16,3-42 3-16,6-34-2 15,0-41-1-15,6-37 5 16,0-33-4-16,0-33 5 15,4-30-1-15,-2-30-2 16,-3-28 0-16,-6-18 4 16,-4-8 1-16,-6-8-6 15,-7 6 4-15,-5 11 0 16,-7 15-1-16,-2 27 1 15,-1 27-4-15,-1 32-2 16,-1 25-1-16,-3 31 4 16,2 33-4-16,-1 31-1 15,4 45 0-15,-4 39 3 0,2 51-3 16,3 38 5-1,-1 44-1-15,3 27-2 0,1 29 0 16,1 2 4 0,3-8-4-16,4-22-3 0,2-39 4 15,5-41-1-15,0-41 1 16,7-43 1-16,4-41 1 15,7-33-7-15,1-38 6 16,4-35 2-16,5-31-1 16,1-30-2-16,0-27 1 15,-2-33-4-15,0-24 6 16,-4-21 5-16,-4-16-2 15,-5 1-1-15,-7-4 1 0,-5 14 0 16,-8 18 0-16,-4 32 1 16,-5 33-6-1,-7 26-4-15,-7 40 4 16,-3 36-2-16,-6 46-1 0,-4 53 3 15,-2 53-3-15,1 60 4 16,3 54-1-16,6 34 1 16,5 28-3-16,10 12 2 15,6-3-2-15,12-20-3 16,7-31 2-16,10-41-3 15,2-46 2-15,2-32 0 16,1-32 2-16,-2-23 0 16,-3-24 4-16,-3-20-6 15,-2-28 0-15,-5-23 2 16,0-33-1-16,-1-29 3 15,-2-29-1-15,-1-37 0 16,-1-34-2-16,-3-27 9 0,-4-25-1 16,-2-9-2-16,-6-3 2 15,-2 8-2-15,-6 16 1 16,0 27 2-1,-4 28-2-15,-2 32-3 0,4 30 2 16,-2 30-1-16,1 29-1 16,1 27-3-16,2 28 1 15,0 37-2-15,2 56-2 16,3 44 4-16,0 58 0 15,6 34 7-15,1 32-7 16,3 16 2-16,8 6-2 16,3-14 3-16,5-33-4 15,5-38-1-15,3-50-1 0,0-34-4 16,3-34 6-16,0-31 1 15,-1-20 1-15,-3-24-6 16,2-23 7 0,-2-17 0-16,-1-29-1 0,-1-20 4 15,1-24-3-15,-2-28-1 16,1-26-1-16,-2-19 6 15,-2-23-1-15,-2-11-3 16,-5-10 3-16,-5 8 0 16,-9 3 0-16,-4 16 0 15,-11 25 1-15,-1 17-4 16,-6 28 0-16,0 29-1 0,-3 23 0 15,1 25-3 1,7 24 0-16,1 26 1 16,7 36 0-16,3 42 1 15,2 57 0-15,4 45 2 0,5 45-1 16,0 21-1-16,4 19-1 15,-1 10 2-15,3-12 0 16,2-20 0-16,-1-44-3 16,-1-42-3-16,-3-39 5 15,0-32-2-15,-1-28 5 16,1-29-2-16,-1-29-1 15,0 0-2-15,12-55 3 16,-3-6 2-16,3-22-1 0,0-23 4 16,3-22-5-1,-2-22 2-15,2-22 0 16,-6-20 1-16,-2-16 0 15,-5-11 0-15,-4 2 1 0,-7-1-2 16,-3 19 0-16,-2 19-1 16,-4 24-1-16,1 35-2 15,0 33 2-15,1 34-4 16,5 37 1-16,0 43 2 15,4 59-4-15,0 50 7 16,2 60-5-16,0 41 9 16,-1 34-8-16,1 17 2 15,0 6-2-15,2-17 1 16,0-30 2-16,2-35-2 15,-2-55 1-15,3-42-7 16,0-37 7-16,3-29 1 16,-1-24 2-16,-2-24 1 0,14-15-2 15,-2-41-6-15,5-20 5 16,5-22 2-16,5-20 0 15,1-29-4-15,4-21 1 16,-3-24-1-16,-2-13 2 16,-4-11-2-16,-10-2 5 15,-3 5-1-15,-11 10 0 16,-8 23-1-16,-5 23-1 15,-6 32-5-15,-3 28 2 16,-6 40 4-16,-4 42-5 16,-3 44-1-16,1 65-1 15,-2 51 5-15,2 63-3 16,4 39 3-16,3 32-3 0,6 12 2 15,11 0-3-15,8-25 7 16,6-30-3-16,8-41-3 16,3-58 4-1,1-33-2-15,2-32 4 0,-3-25-13 16,-3-14-68-16,-11-33-62 15,12 2-24-15,-5-25 3 16,-7-17-10-16,2-5 59 16</inkml:trace>
  <inkml:trace contextRef="#ctx0" brushRef="#br6" timeOffset="-41691.74">27663 15075 145 0,'23'-38'102'16,"-6"-11"15"-16,0-3-4 16,-3-10-7-16,-6-9-10 15,-3-10-10-15,-7-16-11 16,-7-7-20-16,-8-21-28 15,-5 2-22-15,-5 2-3 16,-5 7-2-16,2 13 1 16,-3 20 0-16,6 15 1 15,-1 26 2-15,7 35-2 16,1 28 1-16,1 30-1 15,1 32 3-15,4 35 0 0,0 27 2 16,-2 33-7-16,-1 21 2 16,2 15-3-16,2 16 4 15,1 3-4-15,3-4 2 16,-2-10-4-16,6-20-4 15,3-24 7-15,4-16-1 16,6-35-1-16,4-27-2 16,4-39 5-16,2-20 0 15,5-26 1-15,-1-21 0 16,2-17-1-16,-3-20-1 15,-2-16 3-15,-4-20 3 16,-2-20-5-16,-4-27-4 16,1-25 1-16,-4-18 3 0,-2-17-1 15,0-5 2-15,-2-5-1 16,-2 0-5-16,2 6 4 15,-2 18 0-15,-1 16 0 16,1 13-1-16,-1 21 0 16,1 21-1-16,-2 17-1 15,0 16-3-15,0 20 2 16,-1 18 3-16,3 31 3 15,-11 19 0-15,0 37 0 16,0 27 1-16,1 36 1 16,-4 30 2-16,-1 28-2 15,4 25-1-15,2 15-3 16,1 9 2-16,3 1-5 0,2-4 3 15,-1-13-3-15,3-18 0 16,-1-24 2 0,2-24-1-16,0-37 3 15,3-22-2-15,4-37 2 0,4-27-2 16,7-35 2-16,1-29 0 15,4-30 2-15,4-24-1 16,2-27-3-16,2-31 0 16,3-26-1-16,-1-22 1 15,-2-10 0-15,-6-7 0 16,-4 8-1-16,-4 9-4 15,-6 23 4-15,-11 22 1 0,-5 32 3 16,-6 33-5 0,-6 29 2-16,-5 29 3 15,-5 38 0-15,-4 37 2 16,-4 42-1-16,1 47 1 0,-2 46-1 15,1 40 3-15,6 39-4 16,0 18 1-16,6 9-1 16,4 2 2-16,7-16-1 15,4-28-2-15,1-42-2 16,5-39 4-16,1-42-2 15,2-30-2-15,4-42-2 16,-5-44 1-16,18-32-1 16,-4-37 0-16,1-36 1 15,4-32-4-15,4-36 6 16,-2-30-2-16,-1-20 0 15,-1-14-2-15,-1 1 1 16,-2 1-1-16,-4 15 0 0,-2 16 1 16,-4 29-3-16,-4 21 1 15,-2 28 1-15,-3 16 0 16,-2 29 2-16,-2 19 2 15,-2 17-1-15,1 21 3 16,-6 22 0-16,3 28 2 16,-2 38 0-16,2 41 0 15,1 39 0-15,1 27-2 16,5 30 0-16,0 21 1 15,8 1-2-15,0-5 1 16,11-19-3-16,-4-31 1 16,2-38 0-16,6-24 0 15,-5-39-1-15,5-32-1 0,-6-35 3 16,3-33 0-16,-5-36 2 15,2-30 0-15,-2-36-2 16,-5-29 1 0,1-23 1-16,-3-14-3 0,-1 0-2 15,-3 9-4-15,0 15-1 16,-3 25 2-16,-1 20 1 15,-3 32-1-15,0 26 5 16,-5 27-1-16,-4 31 4 16,-3 28 1-16,-9 44 4 15,-1 46-3-15,-4 59 2 16,2 41 0-16,-3 41-6 15,3 25 4-15,4 2-1 0,8 2-5 16,5-25 0 0,8-34 1-16,6-55-3 15,4-37 0-15,8-50 2 16,5-36-5-16,5-29 0 0,-2-35 4 15,3-25 0-15,4-18 0 16,-1-27 1-16,6-26 0 16,-2-23 2-16,-4-20 1 15,0-21-5-15,1-12 3 16,-2-1-3-16,-5 1 1 15,-5 17-3-15,-7 15 1 16,-7 25-1-16,-3 25 2 16,-10 32 7-16,-10 32-2 15,-7 25 1-15,-11 32-1 16,-3 36 1-16,-6 33 2 15,-3 52 0-15,6 50 1 16,1 38-8-16,12 26 3 0,6 13-3 16,12 1 5-16,13-19 2 15,11-20-5-15,10-38 0 16,7-48 2-16,5-43-4 15,5-33 1-15,-3-29 4 16,-1-24-4-16,-1-22-1 16,-5-20 3-16,-9-22 1 15,-5-22 0-15,-6-26 5 16,-7-22-3-16,-3-21-3 15,0-15-2-15,-3-3 1 16,0-3 0-16,3 10-1 16,2 16-5-16,3 25 0 15,4 26 0-15,-1 26 0 0,-1 29 7 16,1 23-3-16,-4 24 3 15,3 38-2-15,-6 38 4 16,-3 37 0 0,-3 36 3-16,-3 27-3 0,0 16 1 15,1 4-4-15,-1-4 0 16,2-24 1-16,4-26-5 15,4-40 2-15,4-33-4 16,3-27 4-16,2-25-5 16,-7-17 6-16,18-17-1 15,-7-14 1-15,-1-13-6 16,4-6-77-16,-1-16-49 0,-1-10-29 15,7 5-6-15,-4-15-6 16,14 10 0 0</inkml:trace>
  <inkml:trace contextRef="#ctx0" brushRef="#br6" timeOffset="-39725.56">28579 14133 86 0,'0'0'120'0,"-11"-7"-25"15,0 2-15-15,-2 1 7 16,-4 3-1-16,1-1-7 15,-3-3-9-15,-1 5-11 16,0 0-8-16,3 7-7 16,2 3-15-16,0 11-13 0,1 15-8 15,5 25-5-15,-1 24-1 16,5 22-1-16,-3 28 1 15,0 26-2-15,2 24 6 16,-1 23 2-16,-3 8-3 16,0 8 7-16,-2-6-4 15,1 3-1-15,-5-15-1 16,4-7 1-16,1-24-1 15,1-21-2-15,4-27-1 16,6-24-2-16,-2-30-2 16,3-28 0-16,-1-45 0 15,17-9-2-15,3-53 1 16,3-43-2-16,8-41 3 0,6-41-2 15,6-36 4-15,6-25-3 16,-3-20 2 0,-6-4 0-16,-2 6-1 15,-11 10-3-15,-5 20-1 0,-11 27-2 16,-7 29 3-16,-7 27 2 15,-4 25-2-15,-3 30 2 16,-3 23 3-16,-2 27 0 16,-5 34-2-16,-2 31 0 15,-1 42-1-15,-4 31 2 16,1 47-1-16,-3 34 0 15,1 35 0-15,4 28 4 16,-4 19 3-16,6 1 4 16,0 0-4-16,2-10 0 15,1-34 0-15,3-32-3 16,3-25 0-16,3-36-5 15,6-35-3-15,5-34-1 0,12-43 1 16,4-31 0-16,6-36 4 16,3-28 2-16,0-36-3 15,5-34 4-15,-5-25 1 16,-1-23-2-16,-4-17 1 15,-4-1-4-15,-10 2-2 16,-3 11-6-16,-4 23 5 16,-4 24-1-16,-2 29 2 15,-5 33 3-15,-2 32 2 16,-2 27 0-16,-3 36-1 15,-4 35 3-15,-5 43 0 16,-3 45-1-16,-5 51-1 16,0 36 0-16,1 29-3 0,1 24 10 15,-1 16-5-15,6-1 3 16,8-20 0-16,3-33 1 15,8-44-4-15,3-32-4 16,8-42-2-16,4-37-4 16,10-47 4-16,1-28 1 15,7-41 0-15,7-34-1 16,-1-28 5-16,8-39 0 15,-4-24 4-15,1-30-4 16,-2-6-2-16,2-11-4 16,-11 11 0-16,-1 8-1 15,-1 26-1-15,-12 23 0 0,3 31 2 16,-7 29 1-16,-8 23 0 15,0 24 9-15,-6 14-6 16,-3 17 1 0,-3 30-1-16,-3 26 2 15,-5 34-1-15,-3 35 1 0,2 38 0 16,-3 29-6-16,2 32 8 15,-3 23 1-15,1 15 0 16,2-2 0-16,1-12 2 16,6-20-1-16,-2-34-2 15,10-25-6-15,4-39-2 16,8-31-2-16,6-42 2 15,4-34-2-15,11-35-3 0,2-35 6 16,9-36 1 0,2-29 10-16,4-37-8 15,-2-29 1-15,2-15 0 16,2-10-1-16,-4 3 2 0,-5 8-6 15,-7 12 2-15,-5 14-9 16,-9 28 7-16,-2 26 1 16,-8 25 2-16,-3 22 1 15,-5 18 3-15,-4 25-2 16,-1 29-2-16,-10 35 2 15,-8 40-1-15,-3 46 3 16,-6 42 0-16,-5 41-1 16,-2 33-4-16,-2 25 8 15,-4 12-1-15,8 3 2 16,3-19-2-16,11-31-2 15,2-42 1-15,13-34-3 16,3-37-3-16,10-36-5 16,10-43 1-16,6-31-1 0,8-25 3 15,3-31-1-15,5-24 1 16,-3-33 2-16,4-29 2 15,3-21-1-15,-6-14 0 16,-3-10 3-16,1-11-1 16,-6 5-1-16,-4 11-3 15,-6 12-3-15,-5 21 4 16,-6 22 0-16,-1 25 3 15,-1 22-1-15,-8 24 0 16,0 21-1-16,2 22 2 16,7 23 2-16,-23 47-1 15,8 29 0-15,-3 47-1 0,-4 35 1 16,-2 32 0-16,-2 23 2 15,-1 16 1-15,4 4 5 16,1-6-4 0,5-16-3-16,5-39 1 0,4-30-2 15,3-40 0-15,7-23-4 16,1-23-55-16,1-23-56 15,-4-33-36-15,24-11-7 16,-15-22-8-16,4-8-4 16,-3-20 7-16</inkml:trace>
  <inkml:trace contextRef="#ctx0" brushRef="#br5" timeOffset="-33295.9">19515 14839 426 0,'0'0'123'16,"0"0"-14"-16,-19-3-22 15,1 3-19-15,-16-2-29 16,-9-1-30-16,-8 1-9 16,-6 0 0-16,-6 2 0 0,4 2-2 15,-2 7-1-15,10-1 0 16,10 8-2-16,17 3-1 15,6 3 2-15,17-4 5 16,11 4 0-16,18 4 2 16,10-9-2-16,13 1 3 15,9-6 3-15,8-7 0 16,4-7-2-16,-2 1-2 15,-3-10 0-15,-10-3-2 16,-8-5 1-16,-11-3-5 16,-18-4-3-16,-16-2 1 15,-11-1 3-15,-14-6-2 16,-14 2 3-16,-17 2-4 0,-10 7 5 15,-10 1 1-15,-1 11 3 16,-1 7-2-16,1 10-3 16,3 7 0-1,11 11-5-15,15-1 2 0,16 9-1 16,15 4 2-16,15 0 2 15,17-1 2-15,20-1-1 16,13-5 4-16,15-4 3 16,12-7-2-16,6-6 2 15,3-16-3-15,-4-7-1 16,-3-8 0-16,-13-9-1 15,-11-4-1-15,-14-3-2 0,-14-1-4 16,-15-2 1-16,-13 2 1 16,-11 3 1-1,-13 1-1-15,-10 5 2 16,-12 9-3-16,-12 7 3 15,-13 7 4-15,-9 13-1 0,-8 13-1 16,-8 12-2-16,1 5 0 16,3 16-3-16,8-4 0 15,20 5 0-15,15-1 1 16,22 0 2-16,19-14 1 15,29-4 2-15,24-10 0 16,17-11 1-16,19-2 3 16,12-10-1-16,7-10 0 15,4-7-3-15,-4 0 0 16,-9-12 0-16,-12 2 0 15,-16-4-1-15,-16-8-3 16,-17-2-2-16,-16 0-2 0,-15-5 4 16,-16 1-1-16,-14-1 0 15,-13 0 0-15,-13 6 3 16,-13 11 1-16,-9 12 4 15,-7 8-2-15,-3 12-1 16,1 12-3-16,7 11-2 16,9 8-3-16,17 8-3 15,15 0 4-15,22 1-1 16,19-1 4-16,19-3-1 15,21-6 5-15,18-5 0 16,9-3 5-16,8-11 1 16,2-6 0-16,1-11-3 15,-7-5 1-15,-10-8-4 0,-9-2 2 16,-16-9-2-16,-11-9-4 15,-14-5-3-15,-13 0 1 16,-13-6 3-16,-13 1-5 16,-10 1 5-16,-15 1-2 15,-10 6 0-15,-8 15 4 16,-8 7 3-16,0 10-4 15,-2 10-1-15,7 10 1 16,10 9-8-16,14 5 4 16,20 4 0-16,18 1 1 15,17 4 0-15,20-5 3 16,20-8 1-16,14 3 1 15,11-15 5-15,7 1 0 0,6-11-2 16,-2-7 0-16,-6-4 1 16,-6-1-3-1,-15-6-1-15,-11-6 0 16,-14 0-4-16,-14 2-5 0,-13-5 3 15,-15-1 1-15,-10 2 1 16,-11-1-2-16,-11 3 2 16,-9 7 0-16,-13 1 3 15,-4 11 3-15,-2 7-3 16,1 5-2-16,8 6-3 15,7 1-2-15,13 5 1 16,18 4 2-16,15-2 0 16,17-2 3-16,17-2-1 15,16-3 4-15,11-1 0 16,7-3 5-16,9-3-4 15,3-10 1-15,1 0-1 16,-6-6-3-16,-7-1 3 0,-10-2-3 16,-12-1 1-16,-9-3-4 15,-13-1-4-15,-11-4 2 16,-12-3 0-16,-7 0 0 15,-15 2 0-15,-8 0 1 16,-9-1 1-16,-14 1 2 16,-10 5 5-16,-8 9-3 15,-4 3 0-15,-2 3-1 16,5 11-1-16,5 1-1 15,12 3-4-15,15 3 3 16,19 3-1-16,17 5 3 16,18-5 2-16,22-1 0 15,18-2 1-15,17-4 2 0,14-1 1 16,9-9 1-16,3-2 0 15,0-7-2-15,-4-7 0 16,-11 1-2-16,-17-4 0 16,-9-2-2-16,-24-5-4 15,-10-4-5-15,-17-3 1 16,-12 2 0-16,-11-7 2 15,-7 3-1-15,-10 4 2 16,-6 7 2-16,-12 4 4 16,-2 13 1-16,-8 7 1 15,0 9-1-15,3 10-4 16,0 2 0-16,12 5-4 0,7-1 3 15,17 6-2-15,19-5 2 16,17-7 4-16,21 0-1 16,20-7 2-1,16-7 1-15,11-3 5 16,9-7-2-16,2-9 2 0,-2-3-1 15,-2-4-4-15,-14-4-1 16,-12-4 3-16,-12-6-4 16,-15 2-3-16,-10-8-6 15,-15-4 0-15,-13-2-3 16,-9-2 3-16,-12 6 0 15,-10-6 1-15,-15 8-1 16,-8 8 4-16,-12 8 2 0,-5 13 3 16,-1 5-1-1,2 12-2-15,5 2 0 16,12 17-5-16,14 6 5 15,21 4-2-15,15 4 4 0,23 0-1 16,19 4 4-16,18-6-2 16,19-1 3-16,14-15 2 15,7-4 1-15,7-9 0 16,0-9-1-16,-7-12 0 15,-4-7-2-15,-16-5 0 16,-11-7 1-16,-15-9-2 16,-12-6-5-16,-15-6-1 15,-9-1-5-15,-9-4-2 16,-5-2-1-16,-8 7 1 15,-8 4 0-15,-6 10 3 16,-8 9 3-16,-3 13 1 16,-15 11 2-16,-10 16 2 0,-9 8 2 15,-4 11-2-15,-3 3 0 16,4 7-64-16,11-5-64 15,18-9-29-15,23-12-5 16,29-19-11-16,24-14 1 16</inkml:trace>
  <inkml:trace contextRef="#ctx0" brushRef="#br5" timeOffset="-31293.7">28131 15457 315 0,'20'-3'171'0,"-20"3"-39"16,13-31-17-16,-9 12-17 15,-4-9-24-15,-1-2-43 16,-5-4-25-16,-6-3-2 16,-8-1-4-16,-8 2 2 0,-7 7-1 15,-15-3 1-15,-10 13-1 16,-9 9-1-16,-6 7-1 15,-5 11 1-15,1 4 1 16,3 7 0-16,6 4-2 16,11 3-1-16,15 2 5 15,14-1 0-15,17 6 5 16,18-3-5-16,18-1 3 15,20 2-4-15,15-7 4 16,14 2 0-16,8-5-5 16,8-4-3-16,3-11-2 15,1-6 2-15,-8-6-3 0,-8-9 3 16,-11-6 1-16,-13-7 2 15,-14-3-1-15,-10-5 1 16,-17-4-5-16,-11 0 2 16,-16-5 0-1,-11 0 0-15,-13 9-1 0,-15 0-1 16,-12 11-1-16,-10 10 3 15,-6 10 3-15,-6 11 1 16,4 14-2-16,2 4 0 16,14 10 0-16,12 1-2 15,17 7 3-15,14 3-1 16,20-6 4-16,18 1-2 15,19-3 3-15,11-3 0 0,16-4-1 16,9-8 2-16,5-10-2 16,5-7-3-1,0-3 0-15,-5-9-2 16,-9-3-1-16,-6-13 1 0,-11-1 2 15,-14-9-4-15,-12 0-2 16,-14-8 1-16,-17-3-1 16,-15-2 3-16,-14 8-2 15,-13 0 1-15,-15 10-3 16,-7 5 3-16,-5 11 4 15,-1 7 0-15,2 12-1 16,7 9-3-16,14 4 3 16,12 5 0-16,16 4 3 15,16 4 0-15,16 1 1 16,20 1-1-16,13-4 3 15,11 0-1-15,8-6 1 16,10-3-1-16,-1-6-4 0,2-9 0 16,-10-9 0-16,-4-7 1 15,-12-5 1-15,-6-6 0 16,-11-12-5-16,-10 0-3 15,-8-1-1-15,-10 0 2 16,-7-2 0-16,-9 2-1 16,-6 7-3-16,-12 7 3 15,-7 7 1-15,-9 9 4 16,-4 4 1-16,-1 10-1 15,4 1-3-15,4 7 1 16,12 4 1-16,12 1 2 16,21-2 3-16,16 2-2 15,21-1 2-15,12-2 1 0,14 1 3 16,11-4-2-16,5-5 2 15,2-6-4-15,-2 0-1 16,-8-7-2-16,-9 0 0 16,-9-5 2-16,-13-4-5 15,-13-1-3-15,-7-2-4 16,-16-5 2-16,-10 1 0 15,-9-3 4-15,-6 3-4 16,-12-1 1-16,-7 5 1 16,-9 3 5-16,-4 6 1 15,4 5 1-15,0 5-5 16,8 3 2-16,11 2 4 15,10 0-2-15,21 5 5 0,14 1-3 16,21-3 4-16,15 1-4 16,10-4 4-1,15 0-1-15,0-7-2 16,5 2-2-16,-2-5-3 0,-8 0 3 15,-10-4-2-15,-13 0 1 16,-11 1 0-16,-9-6-2 16,-20 7-4-16,11-14 0 15,-11 14-1-15,-18-23 1 16,1 11 0-16,-9-3-1 15,-9 1 1-15,-11 2 1 16,-11-2 3-16,-10 2 3 16,-9 5-2-16,-3 3 0 15,1 3-2-15,6 1 0 0,13 1 0 16,13 8 3-1,25 5 5-15,17 0-1 16,25-1 0-16,19 5 0 0,21 3 3 16,11-4 0-16,4 2-1 15,12-4-5-15,-3 1-2 16,-4-9-3-16,-10 0 4 15,-15-5-1-15,-11-8-1 16,-14-4-5-16,-18-7-2 16,-14-4 4-16,-17-7-3 15,-13-1 4-15,-10-4-4 0,-12 0 2 16,-8 5-1-1,-11 4 5-15,-9 5 2 16,5 7 0-16,-3 10-8 16,5 4-112-16,11-2-34 15,17 0-16-15,11-19-3 0,28 3-6 16</inkml:trace>
  <inkml:trace contextRef="#ctx0" brushRef="#br5" timeOffset="80480.47">22245 11218 567 0,'-24'10'180'0,"-15"1"-41"16,-2-1-90-16,-4 6-43 15,-3 3-8-15,-2 5 2 16,0 0 0-16,5 4 0 16,6-4 0-16,10-1 1 15,12 1-2-15,13 0 1 0,16-3 0 16,14 1 0-16,15 1 0 15,12 6 1-15,8 6-3 16,0 10 3 0,-1 10-2-16,-9 15 2 0,-13 9-3 15,-16 11 5-15,-21 2-2 16,-22 0 5-16,-19-4-8 15,-16-7 2-15,-10-13-5 16,-6-16 3-16,-2-19-1 16,4-16-1-16,15-12-5 15,11-15-71-15,23-13-58 16,21-3-31-16,17-19-2 15,19-7-6-15,14-15 0 0</inkml:trace>
  <inkml:trace contextRef="#ctx0" brushRef="#br5" timeOffset="80913.52">22374 11829 1 0,'17'9'62'0,"-4"-13"31"15,0-4-23-15,5-3 23 16,1-10 3-16,5-4 0 15,-7-12 0-15,3-3 1 16,-8-8-3-16,0 1-13 0,-12 0-33 16,-4 6-37-16,-9 6-1 15,-10 13-5-15,-8 13 3 16,-4 19-3-16,-4 20-3 15,-3 15-2 1,7 17-2-16,3 18 4 0,9 12-3 16,12 3 3-16,11-2-5 15,11-6 1-15,16-9-2 16,10-19 2-16,9-18-2 15,9-24-4-15,7-15-99 16,4-14-55-16,0-23-11 16,2-3-2-16,-12-19-1 15,2 4 24-15</inkml:trace>
  <inkml:trace contextRef="#ctx0" brushRef="#br5" timeOffset="81395.56">23058 11474 576 0,'-20'-22'176'15,"-5"11"-1"-15,-7 11-134 16,-5 16-35-16,-3 12-1 16,-8 8-6-16,6 16 4 15,1 7-3-15,6 1 2 16,8 3-4-16,9-6 2 15,13-9-6-15,9-8 0 0,14-17 1 16,9-20-2 0,7-13 0-16,8-15-1 15,-2-6 2-15,1-12 0 16,0-4 7-16,-8 1 0 0,-5 1 3 15,-11 8 2-15,-6 4 3 16,-6 12-2-16,-5 21-2 16,0 0 1-16,-15 16-3 15,10 26 1-15,-4 22-3 16,7 15 0-16,4 22-5 15,2 15-3-15,5 15 1 16,0 8 0-16,1 3-1 16,-5-7 2-16,-2-11-1 15,-5-18 0-15,-6-20 0 16,-4-20 6-16,-10-21 1 15,-6-27 3-15,-7-24 1 0,-4-16-6 16,-1-20-105-16,-4-6-53 16,-2-18-15-16,5 2-1 15,6-14 2-15,9 4 27 16</inkml:trace>
  <inkml:trace contextRef="#ctx0" brushRef="#br5" timeOffset="81878.61">23308 11230 88 0,'5'59'89'0,"3"17"-50"16,5 16-24-16,-2 20-9 15,-2 8 5-15,4 3-6 16,-6-11 4-16,4-13 0 0,-6-18 65 15,-2-18 20-15,1-22-4 16,-4-41-2 0,-4-14-2-16,-3-36 0 15,1-12-3-15,-4-20-2 0,4-11-67 16,-1-2-18-16,7-4 0 15,7 7 3-15,8 13-1 16,8 11 3-16,5 15 1 16,6 16-25-16,3 10-75 15,4 11-49-15,6 14-19 16,-8 2-1-16,4 5-7 15,-8 1 0-15</inkml:trace>
  <inkml:trace contextRef="#ctx0" brushRef="#br5" timeOffset="82226.65">23766 11644 44 0,'3'45'86'16,"1"-19"-2"-16,8 2-61 15,8-11 5-15,3-7 52 16,0-10 7-16,2-15 2 15,0-8-3-15,-2-11 0 16,-3-10-4-16,-5-9 0 16,-8 4-9-16,-10-6-48 15,-4 5-13-15,-9 10-2 16,-4 10-4-16,-9 18-1 15,-1 21-1-15,-5 22 0 16,2 19-3-16,2 25-3 16,2 15 4-16,8 12-4 0,6-2 3 15,13 2-4-15,12-12 2 16,13-14-9-16,11-22 2 15,12-21-55-15,13-24-74 16,7-25-28-16,10-17-5 16,-8-24-2-16,4-9-2 15</inkml:trace>
  <inkml:trace contextRef="#ctx0" brushRef="#br5" timeOffset="82826.7">24696 11334 528 0,'-22'-28'181'0,"1"1"-9"16,-7 8-87-16,0 1-51 16,-5 15-32-16,-2 13-2 15,-4 13 1-15,-3 22 0 16,2 12 0-16,2 14 0 15,7 14 3-15,7-1-3 0,9 0 0 16,8-7-4 0,8-13 0-16,9-13-5 15,12-22 3-15,6-15-3 16,6-24 1-16,4-18-1 15,1-10 2-15,1-7 4 0,-2-7 0 16,-5-4 4-16,-7 1-2 16,-8 10 5-16,-4 10 2 15,-10 11 1-15,-4 24-1 16,0 0-2-16,-3 21 0 15,2 22-2-15,2 25 3 16,2 15-4-16,10 24-2 16,-1 16-4-16,1 9 0 15,3 8 1-15,-5 0 1 16,-4-5-2-16,-4-9 1 15,-9-22 0-15,-11-12 0 16,-7-23 2-16,-5-17 1 16,-7-17-1-16,-10-20-1 0,1-18-58 15,1-20-60-15,5-11-42 16,11-11-11-16,9-12-2 15,15-9-1-15,13-15 63 16</inkml:trace>
  <inkml:trace contextRef="#ctx0" brushRef="#br5" timeOffset="83279.75">25286 11377 438 0,'-20'-17'173'16,"-7"1"-11"-16,-2 13-63 0,-2 15-19 15,-6 18-37-15,5 16-37 16,-1 17-2-16,2 14 3 15,2 8-6-15,7 4 3 16,6-6-8-16,11-5 1 16,10-13-5-16,6-20 0 15,12-14-2-15,5-24-2 16,5-19 4-16,3-14 0 15,1-8 5-15,-2-13-2 0,-4-7 3 16,-5 1 0 0,-5 2 6-16,-9 8 2 15,-5 12 1-15,-4 12-1 16,-3 19-1-16,0 0 2 0,-6 17 1 15,6 14-1-15,1 9-2 16,6 10-2-16,6-1-25 16,7-6-57-16,11-3-51 15,8-17-38-15,-2-27-7 16,13-17-2-16,0-29-6 15</inkml:trace>
  <inkml:trace contextRef="#ctx0" brushRef="#br5" timeOffset="83555.78">25722 10758 202 0,'5'62'111'0,"-4"5"-5"15,8 17-81-15,3 14-15 16,3 16-5-16,-3 9 3 15,-1 0-4-15,-4-2 1 16,-1-15-5-16,-3-9 2 16,-4-21-5-16,-2-14-46 15,-9-27-25-15,5-19-23 16,-12-30-7-16,6-9-2 15,-13-23 62-15</inkml:trace>
  <inkml:trace contextRef="#ctx0" brushRef="#br5" timeOffset="83843.81">25407 11462 441 0,'30'-12'162'0,"6"-16"-9"0,12-10-110 15,10-7-7-15,6-10-1 16,4-2-2-16,-2-7-4 15,0 7-11-15,-9 1-15 16,-7 11 0-16,-10 9 2 16,-16 13 0-16,-5 15 2 15,-4 25 1-15,-8 19-2 16,-3 15 1-16,-1 19-1 0,-3 12-2 15,2 10-3-15,4 8 2 16,1 0-3 0,1-10 0-16,1-12-1 15,5-19-1-15,2-17-5 16,1-20-55-16,8-22-66 0,-1-17-36 15,0-26-10-15,7-9-3 16,-8-26 1-16</inkml:trace>
  <inkml:trace contextRef="#ctx0" brushRef="#br5" timeOffset="84196.84">26383 10868 270 0,'-7'44'109'0,"-4"1"-44"16,9 10-56-16,-2 2 0 15,4 4 1-15,5-2 23 0,5-7 25 16,9-7 5-16,6-19-2 16,9-9 3-16,3-19-5 15,5-10-1-15,6-19-3 16,0-6-25-16,-3-13-25 15,-4-3-4-15,-7-8 3 16,-9 2 2-16,-11 2 1 16,-10 0-2-16,-14 3 2 15,-8 9 0-15,-16 5 1 16,-4 13-2-16,-10 9-1 15,0 12-3-15,-4 9-23 16,4 9-76-16,10 11-60 16,11 8-14-16,13-9-8 0,14 1-2 15,11-18-5-15</inkml:trace>
  <inkml:trace contextRef="#ctx0" brushRef="#br5" timeOffset="84611.89">26993 10782 16 0,'1'69'56'16,"6"-1"5"-16,1-13 50 0,-5-12 11 15,1-12-3-15,-4-31-3 16,0 0 1 0,17-10-4-16,-8-23-17 15,-3-17-30-15,3-11-57 0,2-11-8 16,5-8-2-16,3-8 0 15,-1 3-1-15,5 5-1 16,4 11 3-16,1 12-3 16,4 15 7-16,2 20-5 15,-1 18 4-15,5 25 2 16,0 14-4-16,-3 15 3 15,0 16-3-15,0 7 3 16,-5 1-6-16,-6 2 3 16,2-7-1-16,-6-8 0 15,-7-21-58-15,-2-13-93 16,-11-27-19-16,0 0-6 15,0 0-3-15,-12-53-4 0</inkml:trace>
  <inkml:trace contextRef="#ctx0" brushRef="#br5" timeOffset="84840.9">25882 10029 609 0,'14'9'178'0,"-2"-8"-98"16,-1 6-188-16,7 14-52 16,-8-7-16-16,1 8-11 0,-11-22-4 15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48" units="cm"/>
          <inkml:channel name="Y" type="integer" max="15652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999.99994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11-10T15:55:03.936"/>
    </inkml:context>
    <inkml:brush xml:id="br0">
      <inkml:brushProperty name="width" value="0.05292" units="cm"/>
      <inkml:brushProperty name="height" value="0.05292" units="cm"/>
      <inkml:brushProperty name="color" value="#C00000"/>
    </inkml:brush>
    <inkml:brush xml:id="br1">
      <inkml:brushProperty name="width" value="0.05292" units="cm"/>
      <inkml:brushProperty name="height" value="0.05292" units="cm"/>
      <inkml:brushProperty name="color" value="#FF0000"/>
    </inkml:brush>
    <inkml:brush xml:id="br2">
      <inkml:brushProperty name="width" value="0.05292" units="cm"/>
      <inkml:brushProperty name="height" value="0.05292" units="cm"/>
    </inkml:brush>
    <inkml:brush xml:id="br3">
      <inkml:brushProperty name="width" value="0.05292" units="cm"/>
      <inkml:brushProperty name="height" value="0.05292" units="cm"/>
      <inkml:brushProperty name="color" value="#7030A0"/>
    </inkml:brush>
    <inkml:brush xml:id="br4">
      <inkml:brushProperty name="width" value="0.05292" units="cm"/>
      <inkml:brushProperty name="height" value="0.05292" units="cm"/>
      <inkml:brushProperty name="color" value="#92D050"/>
    </inkml:brush>
    <inkml:brush xml:id="br5">
      <inkml:brushProperty name="width" value="0.05292" units="cm"/>
      <inkml:brushProperty name="height" value="0.05292" units="cm"/>
      <inkml:brushProperty name="color" value="#FFC000"/>
    </inkml:brush>
  </inkml:definitions>
  <inkml:trace contextRef="#ctx0" brushRef="#br0">8181 941 329 0,'-17'4'109'0,"0"6"-7"0,-15-8-143 15,-2 3-25-15,-8-5 20 16,1 0 42-16,-5-3 31 15,-2-3 23 1,-1 1 16-16,3-2 7 0,7 0-3 16,0 2-1-16,5 5-18 15,1 0-43-15,0 2-6 16,1 1 0-16,3 4-2 15,-2-2 0-15,3 2 0 16,2 2 0-16,4-6 0 16,4 1 0-16,3 1 1 15,4-5-1-15,11 0-1 16,-21 0 2-16,21 0 1 0,-16 0 0 15,5 0 0 1,-2 2 0-16,-1 1-2 16,-2 4-1-16,-2-2 0 15,-1 11-2-15,-3-2 1 0,2 7-2 16,-5 1 1-16,-2 4 0 15,0 5-1-15,-5 2 3 16,-1 2 1-16,-4-1-1 16,-2 3 1-16,-1 3-1 15,-1-6 1-15,1 1 0 16,3-1 2-16,2 1-2 15,1 0 2-15,3 1-1 16,5 4 1-16,-3-4 0 16,5 9 2-16,-2 2 4 15,2 5-3-15,-2 3 4 16,2 6-5-16,0 3 4 15,-5 2-3-15,5 1 4 0,0 1-4 16,0-1-1-16,1 2 2 16,0-3-3-16,2 2 3 15,2-8-3-15,1 3 2 16,4-5-3-16,1 1 7 15,3 0-2-15,3 2-3 16,-2 4 4-16,7 3-6 16,-2 1 5-16,4 9-4 15,0 2 3-15,-1 5-9 16,-2 5 2-16,2 5 3 15,-4-2 5-15,1 4 2 16,1-5 0-16,-1-2-2 0,1-2 1 16,0-6-1-16,6-5 2 15,-2-2-2-15,2-6-8 16,3-3 1-16,3-4-3 15,0 1 3-15,2-6-3 16,2-2 3-16,-2 2-3 16,2 0 3-16,4-1-1 15,1 1 2-15,1 2-2 16,-1 3 2-16,2 0-1 15,3 6 2-15,-1-2-3 16,1 1 3-16,0 4-3 16,1 0 2-16,0 0-2 15,-2-2 3-15,2 4-1 0,2-6-1 16,-1 3 1-16,3-3-3 15,1 1 4 1,4-1-4-16,1 1 2 16,3-1-2-16,4-4-2 0,3 1 3 15,2 0-2-15,1-7 2 16,-1-2-4-16,3 1 3 15,-1-11-1-15,0-4 0 16,-2-3 1-16,-1-1 0 16,-1-5-2-16,2-4 3 15,0 2-1-15,1-1 2 16,0-5 4-16,2-1-3 15,3-1 4-15,0 1-7 16,-2-8 8-16,3 4-9 16,3-3 7-16,1 0-9 15,2-3 3-15,-2 1-2 16,4 4 1-16,-2-5 1 0,2 3-2 15,2 0 4-15,-1-3-1 16,1 1-1-16,0 0 0 16,3 0 0-16,1-5-2 15,5-1 2-15,1-1 0 16,3-3-1-16,6-1-1 15,0 1 2-15,3-8-2 16,3 2 1-16,0 2 0 16,1 0 1-16,0 0-1 15,0-1 1-15,0-3 1 16,0 2-1-16,0-6 3 15,2-3-2-15,-1-2 1 16,4-8 0-16,-1-3 1 0,3-8 0 16,-6 1-6-16,2-5 6 15,2-6-7-15,-3 2 7 16,1-3-5-16,-7-2 6 15,-2 0-7-15,0-2 6 16,-3-6 0-16,-2-4 0 16,-2-7 2-16,-4-7-2 15,0-12 3-15,0-7-5 16,-4-7 4-16,-2-2-1 15,0-3 1-15,-2 0-1 16,-5 0 0-16,-2 3 0 16,-7 2-1-16,-1 4 2 15,-7-4 0-15,-6-2 0 0,0-10 1 16,-5-11-4-16,0-4 5 15,-5-9-4 1,-3 1 4-16,0-3 0 16,-3 0-6-16,-3 2 2 0,-5 10-5 15,-2 5 0-15,-6 6 0 16,-4 2-2-16,-4-2-2 15,-9-6-3-15,-5 2 3 16,-6-7 1-16,-6 0 1 16,-5-1 3-16,-4 1 0 15,-5 7 6-15,-7 0 2 16,-1 10 0-16,-2 4 4 0,-8 11-6 15,1 2-3 1,-8 4 2-16,-3 4-2 16,1 7 1-16,-6 1-8 15,-2 2 6-15,0-2-4 16,-3 4 3-16,0 3 1 0,-1 6-1 15,0 3-1-15,0 3-2 16,-6 9 1-16,-3 9-1 16,-2 3 1-16,-3 5 0 15,-5 9 3-15,0 0-1 16,-2 5 3-16,-2-7-2 15,2 2 2-15,3-3-1 16,2-3 1-16,1 1-2 16,3-5 2-16,2 1-3 15,-3-3-2-15,2 2 2 16,-2 6-1-16,-3 6 1 15,-2 6-1-15,-4 10 2 0,-3 4 1 16,-2 13 3-16,-1 3 1 16,1 12-1-16,5-5 0 15,3 3-1-15,3-5-1 16,3-13-69-16,7-11-62 15,9-11-38-15,5-23-4 16,13-11-1-16,12-24 28 16</inkml:trace>
  <inkml:trace contextRef="#ctx0" brushRef="#br0" timeOffset="1198.1">18071 157 225 0,'-23'-22'133'16,"23"22"35"-16,-13-16-165 0,13 16 1 16,0 0 62-16,-9-17 16 15,9 17-4-15,0 0-7 16,0 0-19-16,0 0-38 15,0 0-12-15,0 0 2 16,0 0 0-16,6 31 0 16,0 0 0-16,2 11-1 15,1 18 1-15,4 11-1 16,4 21 1-16,1 15-1 15,-3 13-1-15,3 18 1 16,-1 11-1-16,-2 19 1 16,-4 12 1-16,-2 21 4 15,-5 13-4-15,-4 20 2 0,-3 15-2 16,-4 14 2-16,-4 13-2 15,-4 6 4 1,-1 10-6-16,-1 9-1 16,0-1-3-16,-1 10-1 0,5-4 3 15,3 11-6-15,0 5 0 16,8 3 3-16,2 2-4 15,6 8 3-15,3 2-3 16,6 4 4-16,5 16 0 16,-1 1 2-16,6 4 1 15,3 10-10-15,-4 4 8 16,4 6-6-16,-1 1 7 15,-1 4-3-15,-6-2-1 16,1-5 0-16,-6 0 3 16,-3-5-1-16,-4-3 2 15,2-1 1-15,-1-4 0 16,1-4-5-16,1 2 5 0,2-8-5 15,6 3 1-15,5-5 0 16,0-2 0-16,5 0-1 16,3-7 3-16,2-8-3 15,0-7-2-15,2-6 2 16,-1-13-2-16,-1-15 3 15,1-15 0-15,-5-17 3 16,-1-22-11-16,-1-22 11 16,-3-22-4-16,-6-20 7 15,-2-20-2-15,-3-24 4 16,-3-21-7-16,-4-15 2 15,-6-14 7-15,2-13-6 16,-6-13 3-16,-1-4-4 0,-1-8 3 16,-1-3-51-16,1-10-64 15,1-8-50-15,11 0-15 16,-7-26 0-16,21-3 26 15</inkml:trace>
  <inkml:trace contextRef="#ctx0" brushRef="#br1" timeOffset="28627.86">7967 1471 295 0,'0'0'128'15,"0"0"-10"-15,0 0-13 16,0 0-24-16,0 0-21 0,0 0-22 16,0 0-27-16,0 0-7 15,0 0-2 1,0 0 1-16,0 0-1 15,0 0 0-15,0 0 1 0,0 0 1 16,0 0 1-16,0 0 1 16,0 0-1-16,-13 3-3 15,13-3 2-15,-7 18-3 16,7-18 0-16,-6 27-2 15,2-9-1-15,2 2-1 16,-1-1 1-16,2 9 1 16,-2-4 1-16,1 2-1 15,1 4 1-15,0-2-1 16,1-1 2-16,0-3 4 15,0 2-5-15,0-3 5 16,0-1-6-16,0-3 5 16,1 2-5-16,-1-3 7 0,2 2-7 15,-1 1-1-15,-1 2 2 16,4 3 0-16,-1 1 1 15,-3 4-2-15,3-3 1 16,0 5 0-16,-1-2 0 16,-1-1 0-16,1-3 1 15,-2 1-2-15,0 0 2 16,1-4-1-16,-1-2 1 15,0-1-2-15,1 2 0 16,-1-1 0-16,0 1 2 16,5-1-3-16,-2 1 1 15,0-1 0-15,-2 6 0 16,4 0-1-16,-3-2 2 15,5 5-2-15,-4-4 2 0,1 3-2 16,0-4 7-16,-2 3-5 16,2-5 4-16,1 2 4 15,-3 2-3-15,0-4 2 16,3 2-8-16,-1 2 8 15,0-2-13-15,-2 0 11 16,3 3-10-16,-3-3 4 16,2 4-5-16,-1-3 4 15,-1 1 3-15,-1-4-2 16,2-1 1-16,-2 1 0 15,-1-1 0-15,0-4-1 16,1 3 1-16,0-6 0 0,0 3 0 16,-1-4-1-16,0 3-2 15,3-1 2 1,-2 2 1-16,2 2-2 15,-3 0 2-15,2-2-1 0,-2 0 1 16,0 0-1-16,1-2 3 16,-1 0-2-16,1-1 1 15,-1-16-1-15,0 29 1 16,0-29 0-16,-1 31-1 15,1-17 1-15,0 2 0 16,0 1-2-16,0-1 0 16,0 1 0-16,0-1 1 15,1 4-1-15,2 1 9 16,-1 2-9-16,1-1 9 15,-2 2-8-15,3 1 10 16,-2-3 0-16,2 2-2 16,-3-5 2-16,1 2-12 0,-2-7 11 15,4 3-12-15,-4-17 11 16,1 26-11-16,-1-26 2 15,2 21-3-15,-2-21 3 16,2 21 2-16,-2-21-1 16,0 0 1-16,0 19-2 15,0-19 2-15,0 0-1 16,-2 19 1-16,2-19 0 15,0 0 0-15,-2 21 2 16,2-21-1-16,0 0 0 16,0 0-41-16,0 0-68 15,0 0-43-15,10-35-34 16,-5-3 1-16,-3-21-12 0,6-10 99 15</inkml:trace>
  <inkml:trace contextRef="#ctx0" brushRef="#br1" timeOffset="29987.99">8390 1480 276 0,'0'0'124'16,"0"0"-10"-16,-1 19-13 15,1-19-17-15,0 0-13 16,0 0-27-16,0 0-30 16,0 0-5-16,0 0-2 15,0 0-4-15,0 0 0 16,-9 17-2-16,9-17 0 15,-2 15-3-15,2-15 0 16,-4 30-2-16,1-11 1 16,2 3 1-16,1 3 2 15,-1 1-1-15,1 0 2 16,1 5-1-16,0 0 2 0,2 0 3 15,1-1-3-15,-2 1 5 16,3 0-7-16,0 2 5 16,-2 0-6-16,0 0 5 15,-2 1-4-15,0-1-1 16,-1 3 0-16,2-3 0 15,-2 4 1-15,0-3 0 16,2-1 1-16,-2 0-1 16,2-2 0-16,2-1 0 15,-1-1 0-15,-1 4-1 16,2 0 2-16,1-2-3 15,-5 4 3-15,1-1-2 0,0 1 1 16,-1-2-1-16,0 1 2 16,0-1-1-16,0 2 5 15,0-7 1 1,1 1-2-16,0-3 3 0,-1 3-7 15,4-6 6-15,-2 3-6 16,2-2 6-16,-1 4-11 16,-1-6 5-16,2 4-5 15,-3 4 5-15,1-6 0 16,1 7-1-16,-3-5 0 15,0 3 1-15,1-4 1 16,-1-1-1-16,0 2 0 16,2-4 1-16,0 1 0 0,0-4 0 15,1 3 0 1,-1-1-1-16,0 2 0 15,1-1 0-15,1-1 1 16,-2 3 0-16,-1-1-2 0,0-1 1 16,3 2 1-16,-4-3-1 15,0 0 0-15,1-5 0 16,-1 4 2-16,2-6-3 15,-2-14 1 1,2 30-1-16,-2-30 2 0,2 26-1 16,-2-26 1-16,3 26-1 15,-3-26 1-15,4 25-1 16,-4-25 1-16,2 25-1 15,-2-25 8-15,2 26-9 16,-2-26 8-16,4 29-8 16,-4-29 7-16,1 28-8 15,-1-28 10-15,2 27-10 0,-2-27 4 16,0 25 7-16,0-25-8 15,3 24 9-15,-3-24-9 16,5 22 9-16,-5-22-13 16,2 21 13-16,-2-21-13 15,5 23 3-15,-5-23-3 16,6 15 4-16,-6-15-5 15,7 21 3-15,-7-21 1 16,3 21 0-16,-3-21 0 16,5 21-1-16</inkml:trace>
  <inkml:trace contextRef="#ctx0" brushRef="#br2" timeOffset="35071.5">8391 2674 259 0,'0'-26'175'0,"1"5"-57"16,-1 2-13-16,-3-5-14 15,-4 5-24-15,-5-4-27 16,-2 8-30-16,-6 3-21 15,-8 1-2-15,0 11-3 16,-5 9-2-16,-2 5 2 16,0 7 5-16,2 3 4 0,7-3 2 15,5-2 6-15,6 1 3 16,5-2 5-16,10-18 1 15,9 22 1-15,2-15 0 16,7-2-1-16,3 4-1 16,7-2-1-16,-1 0 1 15,3-5-4-15,2-2 1 16,1-2-1-16,-2-7 0 15,-4-1 1-15,-2-2-1 16,-5-2-2-16,-4-5-5 16,-5 3-2-16,-9-3-3 15,-2 5-4-15,-9-6-2 16,-3 6-2-16,-9 2-1 0,-3 3 2 15,-6 7 1-15,-6 7 4 16,0 8 2-16,-6 7 2 16,3 8 4-1,2 3 0-15,2 5 8 0,11-1 2 16,0 0 2-16,11-2 1 15,8-4-2-15,9-1 7 16,9-6-5-16,7-4 7 16,9-1-10-16,4-8 3 15,6-6-6-15,4-5 2 16,-1-6 3-16,1-5-11 15,-4 1 8-15,-5-8-10 16,-6-3 8-16,-6-1-13 0,-8 0 2 16,-8-6-9-1,-11 4-2-15,-8-3 4 16,-11 3-6-16,0 7 3 15,-9 3-4-15,-2 8 5 0,-4 6 6 16,0 12 3-16,2 4 3 16,5 10 1-16,7 6 6 15,4-1 3-15,7 4-3 16,7-2 7-16,7 2-6 15,5-4 8-15,7-4-5 16,4-4 8-16,4-8-10 16,3-2 3-16,1-6 0 15,1-5-1-15,1-2 0 16,0-8-2-16,-3 3 3 15,-2-10-6-15,-3 3 3 16,-4-7-12-16,-3-2 8 16,-5 4-14-16,-6-3 7 0,-1 1-13 15,-6 2-1-15,-5 2-3 16,-4 5 2-16,-3 8 4 15,-4 4 2-15,-4 5 3 16,-2 11 3-16,-1 1 10 16,1 4-4-16,5 0 8 15,0 1-4-15,9-4 8 16,5-3-6-16,10-15 13 15,6 23-10-15,8-22 5 16,12 1 0-16,3-5 0 16,7-4 3-16,3-4-13 15,4-1 7-15,-6-3-13 16,2-6 9-16,-6 0-11 0,-8-1 3 15,-7 3-14-15,-9-4-1 16,-13 6 4-16,-11-2-5 16,-5 7 4-1,-12 6-4-15,-3 6 4 0,-7 2 3 16,-2 10 5-16,3 9 9 15,4 3 3-15,5 1-1 16,9 1 3-16,6 1-5 16,8-4 11-16,9-1-6 15,0-22 10-15,21 24-10 16,-5-13 5-16,7-9-5 15,0-2 3-15,3 0-2 0,-3-6 0 16,-1-2 2-16,-5-1-14 16,-3-3 7-1,-14 12-14-15,12-29 7 16,-16 13-11-16,-4-3 10 0,-4 3-14 15,-6-4 1-15,3 6 4 16,-5-4-3-16,-1 8 8 16,1 7-3-16,0 9 6 15,0 8 2-15,3 4 7 16,2 9-4-16,1-2 9 15,6 4-3-15,1-3-38 16,11-4-87-16,-4-22-38 16,34 4-10-16,-3-30-7 15,16 2 3-15</inkml:trace>
  <inkml:trace contextRef="#ctx0" brushRef="#br2" timeOffset="61435.14">6530 3221 210 0,'-10'19'145'0,"10"-19"-29"15,2 21-44-15,-2-21 5 16,17 24-7-16,-3-3-16 15,1 3-5-15,4 14-4 16,-2-2-13-16,4 8-26 16,-3 2-5-16,1 8 6 15,-1-5-9-15,-1-3 7 16,-2-4 4-16,-2-9 0 15,-3-9-7-15,1-12 4 16,-11-12-44-16,16-12-65 16,-12-17-41-16,3-10-34 0,-9-18-6 15,4-7-3-15,-6-17 109 16</inkml:trace>
  <inkml:trace contextRef="#ctx0" brushRef="#br2" timeOffset="61651.16">6701 2892 296 0,'1'28'182'16,"-1"-6"-8"-16,3 2-116 16,11 9-9-16,2-1 6 15,5 4-17-15,7 0-14 0,1 4-9 16,3-2-15-16,-3 2 2 15,1-4-2-15,-5-3 0 16,-3-3-6 0,-8-1-80-16,1 2-57 15,-6 4-22-15,-13-13-14 0,4 9-4 16,-11-13 53-16</inkml:trace>
  <inkml:trace contextRef="#ctx0" brushRef="#br2" timeOffset="61984.18">6513 3678 221 0,'-13'2'178'0,"13"-2"-6"15,7-23-75-15,2-6-6 16,10-6-15-16,1-17-30 16,10-7-45-16,3-6 0 15,6-13 1-15,3-4 2 16,4 3-4-16,-4 1 3 15,-1 5 2-15,-9 11-8 16,-3 12 8-16,-9 15-35 16,-5 12-66-16,-15 23-47 15,11 0-14-15,-18 18-9 16,1 16-2-16,-10 8 30 15</inkml:trace>
  <inkml:trace contextRef="#ctx0" brushRef="#br2">6687 3854 321 0,'0'0'177'0,"-3"16"-59"15,3-16-9-15,2-16-1 16,2-6-37-16,5-4-25 15,6-16-48-15,2-4 2 16,6-10-7-16,4-8 5 16,4-3-4-16,2-4 0 15,2 3 9-15,2 1-11 0,-2 11-79 16,-4 3-53-16,-5 6-25 15,-1 12-9-15,-9 2-5 16,0 11 3 0</inkml:trace>
  <inkml:trace contextRef="#ctx0" brushRef="#br2" timeOffset="70375.03">7090 2430 414 0,'0'0'141'0,"0"0"-20"16,-13 15-17-16,13-15-24 15,0 0-45-15,0 16-35 16,0-16-1-16,13 23 0 15,-1-3-1-15,2 5 2 16,1 7-2-16,5 12 6 16,1 2 1-16,2 10-4 15,-1-1 3-15,1 6-2 0,0 3 1 16,0-5-3-16,-3-6 4 15,-1-8-10-15,-3-3 4 16,-2-13 0-16,-2-6 0 16,-12-23 0-16,11 19 4 15,-11-19-2-15,0 0 0 16,0 0 0-16,12-12 0 15,-12 12-1-15,-2-24 1 16,-2 4 0-16,-3 1-2 16,-3-7 2-16,-7-5 1 15,-3-3 4-15,-4-6-10 16,0-12 10-16,-9-3-9 15,-2-4 4-15,-1-4-5 0,-1 3 4 16,3 1-4-16,0-2 0 16,7 11 7-1,-1 9-7-15,8 9 6 16,7 10 0-16,13 22 2 0,-11-16 0 15,11 16 2-15,21 35-2 16,-1-4 1-16,7 12-1 16,6 6-3-16,6 10 7 15,5 5-2-15,-1 2-6 16,-2-4 3-16,-4-5-2 15,-8-3 4-15,-3-4-5 16,-6-14 7-16,-7-10-10 0,-4-7 3 16,-9-19-28-1,11 16-73-15,-11-16-58 16,0 0-14-16,11-28-2 15,-11-1-8-15,9-2 90 0</inkml:trace>
  <inkml:trace contextRef="#ctx0" brushRef="#br3" timeOffset="86514.65">9126 1554 331 0,'0'0'169'16,"0"0"-51"-16,-10 10-19 15,10-10-14-15,0 0-46 16,0 0-36-16,0 0-3 15,0 0 1-15,0 0 0 0,0 0 0 16,0 0 1-16,-9 25-1 16,9-25 2-1,-4 26 0-15,0-13-1 16,3 10 0-16,-3 8-2 0,8 4 1 15,-2 10 3 1,2 5-4-16,3 12 4 0,2 14-5 16,0 9 3-16,4 12-1 15,0 5 1-15,0 9-2 16,1 3 3-16,-1 2-2 15,0 2 2-15,-3-9-3 16,0-5 3-16,-1-11-4 16,1-6 5-16,-6-13-4 15,5-10-2-15,-3-8 1 16,-1-9 0-16,1-6 1 15,-1-8-2-15,0-7 2 16,-1-4-1-16,-2-1 2 0,0-3-1 16,2-1 0-16,-4-17 0 15,0 22 2-15,0-22-2 16,-2 25 1-16,2-25 0 15,-3 26 1-15,2-9-1 16,1-17 7-16,-2 28-7 16,2-28 7-16,0 25-9 15,0-25 8-15,0 0-7 16,0 14 7-16,0-14-8 15,0 0 1-15,0 0-1 16,0 0 0-16,0 0 1 16,0 0-19-16,0 0-75 15,0 0-55-15,0 0-18 0,9-17-14 16,-10-11 7-16,6-3 45 15</inkml:trace>
  <inkml:trace contextRef="#ctx0" brushRef="#br3" timeOffset="87277.72">9581 1414 407 0,'0'0'132'0,"0"0"-15"16,0 0-18-16,0 0-31 15,0 0-43-15,0 0-22 16,0 0-2-16,0 0 0 16,0 0-2-16,-10 14-1 15,10-14 2-15,0 0 0 16,0 0 0-16,-6 24 0 15,4-7 0-15,0 4 0 16,0 5 1-16,1 9-1 0,2 11 1 16,-1 10 3-16,2 9-4 15,5 13 3-15,-3 5-3 16,6 14 3-16,0 7-3 15,2 5 2-15,2 2-2 16,-1 2 5-16,0 1-3 16,2-2 3-16,-1 1-2 15,-7-6 2-15,1-3-5 16,-2-7 5-16,-1-7-4 15,-3-7-2-15,-1-12 2 16,0-10-3-16,-1-11 2 16,2-14 0-16,1-5 1 0,1-10-1 15,0-7-1-15,-4-14-1 16,13 19 1-16,-13-19-1 15,12 9 2-15,-12-9 0 16,0 0 1-16,11 8 2 16,-11-8 0-16,0 0-1 15,0 0 0-15,0 0 0 16,0 0-3-16,0 0 0 15,0 0-2-15,0 0-22 16,0 0-72-16,0 0-50 16,0 0-22-16,0 0-5 15,0 0-2-15,-20 12 74 16</inkml:trace>
  <inkml:trace contextRef="#ctx0" brushRef="#br2" timeOffset="91692.16">9464 2632 227 0,'0'0'126'0,"-8"-15"-13"15,8 15-9-15,0-23-13 16,0 23-14-16,2-31-16 16,3 12-17-16,-5-5-24 15,-3 3-18-15,1-1 0 16,-2 3 1-16,-2 0-3 15,6 19-1-15,-16-23-1 16,3 21 0-16,-4 7 0 0,-3 4 1 16,-1 5-1-16,-1 5 0 15,2 2 3 1,1 1 1-16,3 1-2 15,7-2 0-15,5-4 1 0,4 0-1 16,0-17 1-16,17 23-1 16,-1-13-1-16,6-6 1 15,4-3 2-15,0-2 0 16,5-3-2-16,1-6 0 15,1-6 0-15,-3 1-1 16,-3-1 0-16,-5-5 0 16,-5 0 0-16,-6 1 1 15,-7-3 4-15,-7 4-4 0,-7 0 0 16,-3 0-2-1,-7 7 1-15,-3 3-1 16,-6 6 0-16,-6 8 0 16,-4 11-3-16,0 1 3 0,-1 7 2 15,5 6 3-15,3-1 0 16,5-3 0-16,9 0-1 15,11-2 1-15,9-3-1 16,-2-21 1-16,30 28-2 16,-2-25-2-16,6-3-1 15,6-7 2-15,3-5 0 16,2-7-1-16,-5-9-1 15,-1 1 1-15,-6-8 2 16,-6-7-2-16,-7 3 2 16,-8-1-1-16,-8 0 3 15,-4 5-1-15,-7 6-1 16,0 1-4-16,-8 13 1 15,-4 6-1-15,-7 12 2 0,-3 15-2 16,-8 9-2-16,-2 8 2 16,-1 7 2-16,2 3 4 15,3 0 0-15,6-4 3 16,5-4-4-16,7-6 0 15,10-11-1-15,8-6 1 16,-1-14 0-16,16 14-3 16,-1-14-1-16,4-3-2 15,6-4 4-15,-1-5 0 16,5-4 1-16,1-6-1 15,-4-4-1-15,4-4 2 16,-7-1 1-16,-4 0-2 0,-3 3 1 16,-3-3-1-16,-10 7 1 15,-3 3-3-15,-3 7 0 16,3 14-3-1,-25-10 3-15,1 20 0 0,-8 11 0 16,-2 5-2-16,-4 7 2 16,0 3 3-16,3 4 1 15,2-4 3-15,6-1-4 16,11-4 0-16,7-7-1 15,12-6 1-15,8-5 2 16,7-6-2-16,7-1-2 16,4-10-1-16,3-1 1 15,3-5 2-15,-1-6 0 0,0-5-1 16,-3-8 0-1,-3 1-1-15,-6-5 0 16,-4-1 0-16,-3-5 1 16,-7 3 1-16,-4 3 3 0,-4 6-4 15,-2 1-2-15,-6 10 1 16,-5 7 1-16,-4 15 0 15,-8 6-2-15,-3 10-1 16,-3 6-2-16,-4 10 4 16,0 0 0-16,0 4 2 15,3-6 0-15,5 0 3 16,6-6 0-16,9-8 0 15,6-8-3-15,6-14 2 16,9 23-1-16,2-20 1 16,8 0-2-16,4-6-3 15,3-2 1-15,3 0 0 16,2-4 3-16,-2-7-1 0,-1 1-1 15,-5-2 0-15,-4-1 0 16,-7-1 1-16,-6 0-1 16,-6 0 0-16,-7 2-3 15,-8 3 0-15,-3 2 1 16,-8 7-1-16,-7 5 1 15,0 5-2-15,0 9 1 16,3 3 2-16,2 0 2 16,2 6 1-16,6-1 1 15,8-3 4-15,5-1-3 16,7-18-1-16,6 27-65 15,-6-27-50-15,28 6-40 0,-1-6-16 16,1-16-3-16,15-1-8 16</inkml:trace>
  <inkml:trace contextRef="#ctx0" brushRef="#br4" timeOffset="126584.65">8480 4810 400 0,'0'0'134'0,"0"0"-25"15,0 0-13-15,0 0-24 16,0 0-30-16,0 0-27 16,0 0-9-16,0 0-3 15,0 0-1-15,0 0 0 16,0 0-1-16,0 16-1 15,1 1 0-15,2 5 1 0,0 10-2 16,4 4 0-16,0 11 0 16,1 6 0-1,1 6 0-15,-1 5 1 16,1 4-2-16,2-3 3 15,-5-2-2-15,1-1 2 0,0-5-2 16,-3-8 1-16,3-6 0 16,-1-7-1-16,-2-6 6 15,1-8-6-15,-1-8 1 16,-4-14-3-16,0 0 7 15,10 21-5-15,-10-21 0 16,0 0 1-16,0 0-6 16,0 0 6-16,0 0 5 15,0 0-4-15,0 0-1 16,0 0 2-16,0 0 6 15,0 0-7-15,0 0-7 16,0 0-1-16,-4-19-4 0,2 3 7 16,-2-6-6-16,-2-3 4 15,3-6-6-15,-4-3 8 16,1-4 4-16,-1-2 2 15,1-5 0-15,0-7-2 16,-1-5 1-16,1-2-1 16,-1 2 1-16,0-2 0 15,-1 5 0-15,1 9-2 16,-1 11 1-16,0 1-1 15,2 10 0-15,6 23 0 16,-8-22 0-16,8 22-1 16,0 0 2-16,0 0 4 15,0 0 1-15,0 0 3 0,0 0-1 16,-2 34 0-16,6-1 1 15,5 11 0-15,-5 11-3 16,7 9-1-16,0 10-5 16,2 6 1-16,-4 3-2 15,1 0 0-15,-1-8 4 16,-1-8-1-16,0-8 2 15,0-12-2-15,-1-7 2 16,1-9-3-16,-2-7 0 16,-6-24-2-16,12 22-6 15,-12-22 1-15,0 0 2 16,0 0 0-16,9-15 0 15,-13-2-4-15,-1-1 8 0,-5-1-2 16,-2-5 0-16,-1-2 2 16,-2-5-1-1,-1-4 0-15,1-6-1 16,4-4 6-16,2-9-7 0,1-7 5 15,4-4 1-15,1-6-1 16,3-5 0-16,3 5-3 16,-1 0 3-16,0 8-2 15,2 8 1-15,-4 13-1 16,1 13 1-16,-1 10 1 15,0 19 7-15,0 0 0 16,0 0-1-16,0 0 1 16,-6 33 0-16,7 0-1 15,1 10-1-15,1 5-1 16,3 13-8-16,0 6 3 15,3 10-3-15,0 1 3 16,-1-1-3-16,1 0 1 0,0-10 5 16,0-6-2-16,-1-8 3 15,0-11-3-15,-2-11 2 16,0-8-4-16,-6-23 1 15,9 20-3-15,-9-20-4 16,0 0 1-16,0 0-2 16,6-15-31-16,-6 15-49 15,-3-23-44-15,0 1-27 16,5 3-3-16,-8-9-2 15,8 5 39-15</inkml:trace>
  <inkml:trace contextRef="#ctx0" brushRef="#br4" timeOffset="128182.81">8841 4845 280 0,'-11'-4'124'0,"11"4"-13"16,0 0-12-16,0 0-15 0,0 0-14 15,0 0-15-15,0 0-26 16,0 0-25-16,0 0-1 16,0 0-1-16,-5 16 1 15,5-16 0-15,0 0 2 16,3 22-1-16,-2-4 0 15,4 4 0-15,0 4-2 16,1 5 1-16,3 4-2 0,-2-2 1 16,1 6-2-1,1 1 1-15,1 5-1 16,-2 0 1-16,0 0-1 15,-2 5 2-15,0 4-1 0,-1 0 0 16,0-1-1-16,-3-6-2 16,0-7 0-16,-2-9-3 15,3-5-1-15,-1-10-4 16,-2-16 0-16,4 15-5 15,-4-15 4-15,1-17 8 16,-2-2 0-16,-1-4 2 16,-5-9 1-16,3-7 4 15,-9-14 2-15,4-1 2 16,-5-5-3-16,2-10-5 15,3-5 0-15,1 3-2 16,2 1 1-16,1 5-3 16,4 8 3-16,-1 3 1 0,2 9-3 15,0 10 3-15,2 11-3 16,-4 3 1-16,2 21-1 15,2-19 2-15,-2 19-4 16,0 0 5-16,0 0 5 16,0 0 0-16,-6 30 5 15,7-6-3-15,0 10 2 16,1 15-1-16,5 12 3 15,-3 8-5-15,5 7-7 16,1 5 2-16,1 4-5 16,-1-2 5-16,0-5-3 15,-1-9 0-15,0-8 3 16,-1-9-7-16,1-12 5 0,-3-7-9 15,1-6 5-15,-1-11-8 16,-6-16 7 0,11 7 1-16,-11-7-2 15,6-24 6-15,-6 1-1 0,-1-10 9 16,-4-12-5-16,-5-9 7 15,3-10-6-15,-4-8 0 16,-7-6-2-16,1-9-2 16,-2 4 1-16,5 0-4 15,-2 7 3-15,4 10-2 16,1 9 0-16,3 14 1 15,3 10-1-15,4 14 0 16,1 19-3-16,-2-16 6 16,2 16 3-16,-3 16 4 15,6 8 0-15,0 14 0 16,6 11 1-16,-2 16 1 15,6 13 0-15,-2 11-2 0,2 2-8 16,3 1 0-16,0-4-4 16,-5-8 0-16,1-14 3 15,-4-18-5-15,1-11 0 16,-3-12-3-16,0-9 1 15,-6-16-4-15,0 0 6 16,11 0 4-16,-11 0-1 16,0-29 7-16,-3 6 0 15,-4-6 3-15,3-11 0 16,-6-5 3-16,0-10-3 15,-1-6-3-15,2-1-2 16,0-6-2-16,1 4 2 16,1-2-2-16,2 7 1 0,2 6 0 15,-2 9 0-15,1 10-2 16,2 8 0-16,0 7-2 15,2 19 1-15,-3-17-1 16,3 17 2-16,0 0 5 16,0 0 3-16,-6 20 2 15,6-20 1-15,-3 25 1 16,2-6-1-16,2 10 2 15,0 6-6-15,4 8-3 16,3 9-3-16,0 10-1 16,3 4-3-16,0 1 3 15,0 1-2-15,0-9 3 0,0-2-2 16,-1-9-1-16,-3-6 1 15,-2-9-2-15,0-7 4 16,-1-5-2 0,-4-6 5-16,0-15-7 15,4 19 6-15,-4-19-6 0,0 0-2 16,0 0 3-16,0 0-28 15,4-19-61-15,-4 2-48 16,0 17-16-16,0-35-7 16,0 35 3-16,-8-34 71 15</inkml:trace>
  <inkml:trace contextRef="#ctx0" brushRef="#br2" timeOffset="131088.1">7301 5134 124 0,'-11'43'112'0,"16"16"-3"16,1 0-61-16,5 5-31 15,6-4 7-15,3 6 25 16,0-2-1-16,0-9 2 15,-1-8-2-15,-4-9 2 16,-3-7-2-16,-2-10-1 16,-5-5-18-16,-5-16-88 15,0 0-43-15,0 0-44 16,9-21-9-16,-13-8-1 15,5-4-6-15</inkml:trace>
  <inkml:trace contextRef="#ctx0" brushRef="#br2" timeOffset="131332.13">7410 5113 99 0,'-3'22'118'16,"9"15"-3"-16,-2-4-51 15,6 8-6-15,2 2-3 16,-1 2-18-16,5 2-13 16,0-2-11-16,0 2-5 15,-2-2-2-15,-2-2-5 16,-3-6-30-16,-3-5-48 0,-10-11-34 15,4 3-18-15,-13-17 0 16,13-7 7-16</inkml:trace>
  <inkml:trace contextRef="#ctx0" brushRef="#br2" timeOffset="131655.16">7185 5483 277 0,'0'0'173'0,"1"-20"-9"0,12 1-57 16,5-9-18-16,9-3-4 15,1-6-27 1,6-4-48-16,4-3-8 15,2-1-3-15,-2 4 3 0,-1-1-2 16,-9 8 2-16,-4 10-1 16,-4 3-1-16,-9 3 0 15,-11 18-43-15,0 0-51 16,0 0-41-16,0 0-22 15,-11 21-6-15,0 7-2 16,-7-2-1-16</inkml:trace>
  <inkml:trace contextRef="#ctx0" brushRef="#br2" timeOffset="131870.18">7315 5551 229 0,'0'0'165'0,"-14"10"-12"15,14-10-39-15,0 0-7 16,0 0-10-16,0 0-27 15,10-21-37-15,1 4-29 16,2 0 0-16,3-13 1 16,6 1 0-16,0-7-28 15,4-9-70-15,-1-4-49 16,7 4-25-16,-8-3-3 15,5 10-4-15,-7-4-1 16</inkml:trace>
  <inkml:trace contextRef="#ctx0" brushRef="#br2" timeOffset="132500.24">7699 5087 287 0,'0'0'165'0,"-11"14"-30"16,11-14-35-16,0 0-7 16,0 0-12-16,2-19-23 15,-2 19-29-15,18-21-24 16,-8 7 0-16,6 0-1 15,1 0-1-15,3-1-3 16,0 1 0-16,1 4-1 0,-1 1 0 16,-3 4-3-16,-3 5 1 15,-1 1 0 1,-13-1 0-16,16 16 0 15,-16-16 0-15,7 33 0 0,-6-12 1 16,-2 3 2-16,-3 5-2 16,2 4 2-16,-4 4-2 15,0 2 2-15,-3 0-2 16,2-1 3-16,-2 7-3 15,1-4 2-15,-1 2 0 16,2 1-2-16,-2-4 1 16,5-2-1-16,-3-4 1 0,1-6-1 15,3 1 5 1,0-8-6-16,2-5 6 15,1-16-4-15,0 19 1 16,0-19 0-16,0 0 2 0,11 12 1 16,-11-12-3-16,16-9 5 15,-4-1-5-15,2-2 6 16,0-2-1-16,2 0 1 15,2-3-2-15,-1 1-1 16,3-3-3-16,-3 5 3 16,-1 4-2-16,-5 1 0 15,1 4 0-15,-1-2-1 16,0 5-78-16,-11 2-57 15,16-10-24-15,-5 8-9 16,-11 2-2-16,17-15-8 16</inkml:trace>
  <inkml:trace contextRef="#ctx0" brushRef="#br2" timeOffset="138652.85">8823 5295 285 0,'-11'3'128'16,"11"-3"-10"-16,0 0-10 0,-16-7-16 15,16 7-12-15,0 0-18 16,-11-17-12-16,11 17-21 16,-10-16-26-16,10 16-1 15,-11-12-5-15,11 12 1 16,-18-5-3-16,5 10 2 15,-3 2-1-15,-6 7 1 16,4 0 3-16,-7 0 1 0,2 5 0 16,3-5 2-1,5-1 1-15,1-1 0 16,14-12-1-16,0 0-1 15,-5 18-1-15,5-18 0 0,23 2 1 16,-8-2-3-16,5 0 1 16,-1-2-2-16,1 2 2 15,-1-5-1-15,0-1 0 16,-6-2 1-16,-2-1 1 15,-11 9 2-15,9-28 1 16,-9 15 1-16,-3-5 0 16,-1 1 0-16,0-2-2 15,-4 5-1-15,8 14-3 16,-14-26-2-16,14 26-3 15,-20-9 1-15,20 9-2 16,-20 2 2-16,10 9 1 16,-1-1 1-16,11-10 2 0,-18 24 1 15,18-24 3-15,-11 24 2 16,11-24 1-16,2 21-2 15,-2-21-1-15,17 12-2 16,1-12 0-16,2-5-2 16,2 0 0-16,2-4-3 15,-1-1 0-15,0-2 1 16,-2-2 2-16,-5 2 3 15,-5-2 1-15,-11 14-2 16,8-26-2-16,-8 26 0 16,-13-17-2-16,2 6-1 15,-7 10 0-15,-1-3-3 16,-2 4 1-16,-5 5 2 0,1 6 3 15,3 4 0-15,-2 3 4 16,3-1 0-16,4 2 0 16,4 2 2-1,4-4 1-15,4 0 1 0,5-3 1 16,0-14-3-16,15 19-2 15,-2-14-1-15,7 1-1 16,0-5 0-16,3-1-3 16,0-1-1-16,-1-6-2 15,-1 3 3-15,-3-1 1 16,-5 0 0-16,-13 5 1 15,17-12 2-15,-17 12-1 16,9-18 1-16,-9 18 1 0,-2-15 0 16,2 15-2-1,-7-19-2-15,7 19-4 16,-9-11 1-16,9 11-1 15,-15-1-1-15,3 8 0 0,1-1 0 16,-5 7 4-16,3 2 2 16,-5-3-1-16,7 2-77 15,0-2-50-15,11-12-18 16,0 0-7-16,-8-15-18 15,23-6-10-15</inkml:trace>
  <inkml:trace contextRef="#ctx0" brushRef="#br5" timeOffset="144965.49">9714 4665 227 0,'0'0'130'0,"0"0"-11"16,0 0-15-16,-11-13-7 15,11 13-18-15,0 0-15 16,-13 4-26-16,13-4-34 16,0 0-1-16,-13 12 3 15,13-12 1-15,0 0-2 16,-3 26-1-16,3-7-1 15,1 9-1-15,1 8 0 16,-2 9 1-16,4 10-2 16,-1 4-3-16,0 4 0 0,2-3 1 15,-4-1 3-15,2-7-3 16,-2-5 1-1,3-13-3-15,-3-6 1 16,2-11-3-16,-3-17 0 0,2 21-2 16,-2-21-1-16,0 0-1 15,0 0 3-15,0 0 3 16,0 0 2-16,0 0 5 15,0 0 1-15,5 19 1 16,-5-19 2-16,-3 21 1 16,3-21-2-16,-2 24-2 15,2-24-3-15,-2 23-1 16,2-23-2-16,0 15-2 15,0-15 1-15,0 0 0 16,0 0-1-16,0 0 1 16,0 0 1-16,0 0 0 15,0 0 1-15,0 0 2 0,0 0 1 16,4 19 0-16,-4-19-1 15,0 0 0-15,0 0-2 16,0 0-5-16,0 0-5 16,0 0-27-16,0 0-59 15,0-20-55-15,0 20-18 16,7-35 0-16,-7 35-3 15,4-35 93-15</inkml:trace>
  <inkml:trace contextRef="#ctx0" brushRef="#br5" timeOffset="145627.56">10068 4607 383 0,'-11'-8'138'16,"11"8"-27"-16,0 0-11 16,0 0-25-16,0 0-29 15,-11 2-38-15,11-2-3 16,0 0-2-16,0 0 0 15,0 0 2-15,-13 12 0 16,13-12 0-16,0 0 2 16,-15 27-3-16,12-9-1 15,1 8-2-15,0 6 1 0,2 8-5 16,2 12 2-1,0 5-4-15,1 9 2 16,2 0-1-16,0 1 4 16,0-4-2-16,-1-4 4 0,-1-6-4 15,-1-8 2-15,0-10-1 16,0-6 0-16,-2-11 0 15,1-3 1-15,-1-15-1 16,0 16-1-16,0-16 1 16,0 0 0-16,0 0 0 15,0 0 0-15,0 0 1 16,0 0 0-16,0 0-3 15,0 0-60-15,0 0-51 16,0 0-45-16,0 0-4 16,0 0-5-16,3-24-1 15</inkml:trace>
  <inkml:trace contextRef="#ctx0" brushRef="#br5" timeOffset="147129.71">9787 5059 161 0,'-6'37'85'16,"2"-17"-8"-16,1 10-14 15,-2 3-17-15,1 1-12 0,-1 1-8 16,1 1 5-16,2 4 20 15,-3-5-4-15,5 3-2 16,0-7-5-16,3 2 2 16,-1-7-3-16,2 3 1 15,-3-3-15-15,4-2-24 16,-2-1 0-16,-1-6-1 15,0-1 3-15,1 1-4 16,-3-17 3-16,1 14-4 16,-1-14 3-16,0 0-2 15,0 0-2-15,0 0 1 16,0 0-1-16,0 0 0 15,0 0 0-15,0 0-1 0,0 0-32 16,9-17-43-16,-9 17-28 16,2-18-33-16,-3-2-17 15,1 20-2-15,1-37 0 16</inkml:trace>
  <inkml:trace contextRef="#ctx0" brushRef="#br5" timeOffset="147655.76">9983 4642 407 0,'0'0'144'0,"-13"0"-25"16,13 0-18-16,0 0-21 15,-16 12-42-15,16-12-33 16,-6 17-8-16,4 3 3 16,4 7-4-16,1 8 0 15,3 12-2-15,0 15 1 16,5 7-2-16,-2 9 2 15,2 2 2-15,0-1 4 16,-2-1-3-16,0-10 2 16,-2-6-2-16,-3-12 2 15,-2-5-2-15,-1-12 2 0,2-9-2 16,-3-8 0-16,0-16 0 15,1 19 0-15,-1-19 1 16,0 0 0-16,0 0 2 16,0 0-2-16,0 0 2 15,0 0 0-15,0 0 0 16,0 0 2-16,0 0-4 15,0 0-92-15,0 0-58 16,0 0-10-16,0 0-2 16,0 0-6-16,0 0 60 15</inkml:trace>
  <inkml:trace contextRef="#ctx0" brushRef="#br2" timeOffset="151248.12">9932 5066 234 0,'0'0'119'0,"0"0"-5"15,0 0-9-15,-10-10-4 16,10 10-13-16,-14 0-23 16,14 0-38-16,-15 0-25 15,15 0-2-15,-13 2 2 16,13-2-2-16,-13 8 0 15,13-8-1-15,-17 16 1 16,17-16-1-16,-18 21 1 0,18-21-1 16,-15 24 0-16,15-24 0 15,-13 17 0 1,13-17 3-16,0 0-1 15,0 0-2-15,0 0 0 0,0 0-2 16,20-9 2-16,-7 1 0 16,1-1 0-16,2 0-3 15,-1 1 1-15,1-3 1 16,-3 3 2-16,-1-1 1 15,-12 9 0-15,14-17 1 16,-14 17 3-16,0-18-1 16,0 18-1-16,-11-17-1 15,11 17 2-15,-20-15-1 16,7 8-1-16,0 5-2 15,-2 2 0-15,1 3 0 16,0 6 0-16,1-4 1 16,2 6-2-16,11-11 0 0,-15 24 2 15,15-24 0-15,-3 24 1 16,3-24-2-16,9 17-1 15,-9-17-1-15,22 13 0 16,-8-12 0-16,2-1-1 16,-2-1 0-1,2-1-2-15,-2-5 2 0,-1 2 2 16,-13 5 1-16,17-18 2 15,-17 18 2-15,5-15 0 16,-5 15-3-16,-9-19 0 16,9 19 1-16,-18-16 0 15,3 11 1-15,1 3-2 16,-5 7-2-16,2-1 0 0,-1 6 1 15,1 1 1-15,0 1 0 16,3 2-2-16,2 5 1 16,12-19 0-16,-9 27 2 15,9-27-3-15,8 23 0 16,5-16 0-16,3 1-2 15,5-6 1-15,2-4 0 16,0-4-2-16,6-1-1 16,-7 0 3-16,-1-4 0 15,-2 1 2-15,-6-2 2 16,-13 12 2-16,12-23-3 15,-12 23 0-15,-7-17 1 16,7 17 0-16,-23-14 1 0,7 11-2 16,-2-3 1-16,-1 12-3 15,0-5 3 1,2 10 1-16,1-1-1 15,5 2-28-15,11-12-63 0,0 0-48 16,1 14-16-16,15-23-6 16,11 4-5-16,7-17 26 15</inkml:trace>
  <inkml:trace contextRef="#ctx0" brushRef="#br2" timeOffset="-208208.61">1866 12913 126 0,'-18'-21'64'0,"18"21"16"16,-15-17 0 0,4 11 18-16,11 6-7 0,-18-7 7 15,18 7-15-15,-18-1-8 16,18 1-9-16,-26 7-16 15,13 3-19-15,-5-3-20 16,-1 9-4-16,-7 3-10 16,1 7 2-16,-7 0-1 15,5 6 2-15,-3 12-1 16,2-4 2-16,-2 8-2 15,5-1 2-15,0 3 0 0,6 4 2 16,-2-1-1-16,5 4 0 16,-4-1-1-16,1-1 0 15,-3 2 0 1,5 0 0-16,-1-3-2 0,-3 3-1 15,4 0 0-15,-3 0 1 16,6 4-2-16,-3 1 2 16,6 1-2-16,-3 1 3 15,14-64 9-15,-19 135-10 16,8-68 1-16,4-1-1 15,0 2 2-15,1 1 8 16,6-69 0-16,-12 135-2 0,7-63-11 16,0-2 10-16,-3-1-2 15,1 0 3 1,3 0-4-16,4-69-6 15,-9 141-3-15,11-70 0 16,2-2 1-16,-1-3-11 0,8-2 0 16,-2-5-1-16,6-2 2 15,0-2-1-15,7-8 1 16,-9-2 2-16,7-4-2 15,-1-3 13-15,4 6 1 16,-2-3 0-16,5-1 0 16,-3 0 0-16,2 5-1 15,4-7 4-15,-4 3-4 16,4 4 3-16,2-3-3 15,1-4 2-15,6 4-2 16,-2 3-1-16,4-2 5 16,-1-3-7-16,10 1-1 0,-4-3-2 15,3 2 4-15,0-3-1 16,2-5 4-16,-1 1 2 15,5-8-3-15,5 0 2 16,1-4 7-16,1-3 2 16,2-6-4-16,0-7 2 15,0 0-9-15,2-3 0 16,-5-7 3-16,-2-2-1 15,-1 0-2-15,0-2 1 16,-1 0-1-16,0-1-2 16,0-7 5-16,-1 3 1 15,2 0-1-15,-3-3-2 16,3-4-3-16,0-2-2 0,-4-1 5 15,1-3-5-15,-2-3 1 16,0-4-2-16,-3-3 3 16,3-4 2-16,-4 3 4 15,-4-4 0-15,-3 0-4 16,-2 3 1-16,-5-5 1 15,-4-1 2-15,-5-1-4 16,-4-6-3-16,-3-5 2 16,-2-9 0-16,-2-2 3 15,-3-3 1-15,2 2-1 16,-1-7-2-16,-2 5 3 15,2-3 3-15,-3 6-3 16,-1 2 1-16,0 4-3 0,-2-6 4 16,-2 4-1-16,-1 0 2 15,-1 4-3 1,0-6 0-16,-1 0 1 15,0 6-3-15,1-6 4 0,-2-2-4 16,0-1 3-16,2-2 2 16,-4-2-1-16,2 4 1 15,-4-4 1-15,-3 1 3 16,-3 3 0-16,-5 1 2 15,-3 0-3-15,-4 3-2 16,-5-3 1-16,-5 2-4 16,-5-1 0-16,-4-1-5 15,-3 1 0-15,-4-2-1 16,0 1 3-16,-5 1-1 15,-2 1 2-15,0 7 5 16,-2-2 0-16,-1 6 1 16,-1 3 2-16,-6 2-3 0,2 3-1 15,-5-1 0-15,-1 1 0 16,-2-2-7-16,0 3 3 15,-4 1 3-15,-6 1 1 16,0 5 1-16,-2 1 4 16,-2 12-3-16,-7 5 3 15,5 16 7-15,-9 6-4 16,9 13-73-16,2 10-82 15,17 16-36-15,7-12-6 16,26 7-2-16,14-20-5 16</inkml:trace>
  <inkml:trace contextRef="#ctx0" brushRef="#br2" timeOffset="-206859.47">5734 12542 592 0,'-27'2'184'0,"1"7"-16"0,-3-8-175 16,-4 10 0-16,-3-1 1 15,-5 7-1-15,-3 4 1 16,-4 7 0-16,-2 1 3 15,-3 9 1-15,1 4 4 16,-3 13-1-16,-2 9 2 16,4 9-1-16,-5 10 3 15,5 9-3-15,-1 12 0 16,4 7-2-16,2 8 0 15,4 0-1-15,8 4 0 16,4 2 1-16,5 3-1 16,7-5 0-16,4-5 2 15,3 1 0-15,9-6 2 0,1-1-4 16,6 1 0-16,4-3-2 15,5-4 0-15,2 3 0 16,5-2-5-16,5 1-1 16,6-3-2-16,3 1 3 15,5-2-2-15,4-11 1 16,3 4 1-16,3-3 1 15,3-8 2-15,3-4 1 16,3-6 3-16,3-9-1 16,4-10 4-16,2-1-1 15,6-8-2-15,4-8 5 16,4-11-1-16,2-3-2 15,3-12-1-15,4-9 3 0,-1-6-6 16,2-11 5-16,2-7 5 16,-2-9-10-16,0-5 6 15,2-9-1 1,1 3 3-16,1-8-5 0,-2-7 4 15,6 2-3-15,-1-5-3 16,3 2 5-16,-2 6-5 16,4-6 2-16,-2 1-4 15,0 6 4-15,0-4-2 16,-7 2 2-16,-2-6-4 15,-4-1 2-15,-4-16 1 16,-4-1-2-16,-4-14 2 16,-4-13-3-16,-4-9-1 0,-5-6 1 15,-4-7 1 1,-7-2 2-16,-5-3 1 15,-5 2 3-15,-8 8-2 16,-7 2 2-16,-9 5 0 0,-10 4 1 16,-7 5-1-16,-4-4 2 15,-14-1-2-15,-6-2 3 16,-9 1 1-16,-7-4-2 15,-11-1 0-15,-8 3 4 16,-7-1 1-16,-10 9 0 16,-12 6-3-16,-8 17 2 15,-9 10-4-15,-12 12 6 16,-5 20-1-16,-7 8-2 15,-6 13-3-15,-1 11 1 16,-1 12 0-16,0 5-2 16,3 9 3-16,-2 1-5 15,6 6 0-15,0 3 0 0,10 0 1 16,1-3-4-16,5 0 2 15,11-6-3-15,3-5-67 16,14 1-75-16,14 6-31 16,10-3-7-16,16 5-3 15,9-5-3-15</inkml:trace>
  <inkml:trace contextRef="#ctx0" brushRef="#br2" timeOffset="-205753.36">10249 12125 560 0,'-49'36'186'0,"2"11"-39"0,-4 10-144 15,-5 9 4-15,-9 14-1 16,-4 6 3-16,-6 8-1 15,-3 4 3-15,3 5-3 16,0-1-5-16,3 7 3 16,5 7-2-16,8 10 1 15,11 7-2-15,8 13 1 16,12 8-8-16,8 9 0 15,11 4-4-15,10 7 1 16,13-7-4-16,5-6-1 16,8-5-2-16,5-17 3 0,4-10 4 15,6-13 5-15,6-6-2 16,4-15 1-16,5-9 3 15,9-8 0-15,8-16 1 16,9-4-3-16,4-5 2 16,12-11-4-16,7-9 4 15,6-7 1-15,2-2-4 16,5-7 1-16,0-1 2 15,5 1 1-15,1-12-5 16,1 7 5-16,7-5-4 16,2-5-1-16,8-5 2 15,3-10 0-15,6-7-1 16,2-13-3-16,3-9 2 0,1-15-3 15,-3-12 3-15,-5-11 3 16,-6-11-2-16,-7-17 2 16,-10-8-2-16,-12-8 3 15,-12-10-1-15,-11-6-3 16,-16-2 4-16,-11-10-2 15,-12 0 3-15,-13-9-5 16,-10-2 5-16,-10-12 0 16,-13-8 3-16,-8-8 1 15,-9-3-3-15,-10-1-3 16,-13 6 7-16,-9 4 3 15,-15 10 0-15,-9 10-2 16,-12 18 0-16,-11 14 0 0,-13 14 2 16,-10 15-1-16,-13 12-2 15,-10 12-5 1,-7 22 2-16,-10 7-3 15,-8 24 3-15,-10 16-1 0,-3 16 1 16,-8 23 2-16,-2 19-3 16,-1 20 2-16,-8 25-4 15,6 17 4-15,-1 19 4 16,9 14 1-16,6 14-2 15,11 2-1-15,13-1 2 16,21-10-12-16,24-12-94 16,25-12-63-16,22-36-23 15,33-13-5-15,23-34 0 16,34-16 51-16</inkml:trace>
  <inkml:trace contextRef="#ctx0" brushRef="#br2" timeOffset="-204776.27">15079 12002 417 0,'-98'59'185'15,"-14"0"-4"-15,1 10-112 16,2 19-70-16,0 11 4 15,-1 15 1-15,0 6 2 16,-1 4 2-16,5 4-2 0,7 13 0 16,8 1-1-16,10 13 3 15,9 15-3 1,15 3-4-16,13 7-6 0,16 5-3 15,15 4-2-15,18 0 3 16,19-7-5-16,12-9 2 16,21-11-1-16,9-11 1 15,19-9 4-15,10-16 7 16,10-6-1-16,9-15-2 15,5-10 3-15,3-15-3 16,7-18 1-16,6-15 0 16,2-16 0-16,3-13-4 15,6-24 2-15,5-14-1 16,6-17-1-16,3-9 3 15,1-13-2-15,0-5 1 16,1-4 0-16,-3-3-2 0,-5 4 2 16,-7-1 4-16,-4 1-1 15,-5 3-1-15,-5 3 0 16,-6-10 3-16,-6-2 0 15,-7-8 2-15,-4-12-4 16,-8-11-7-16,-10-12 7 16,-7-16-1-16,-13-8 1 15,-9-9-2-15,-14-3 2 16,-13-6-1-16,-10 1 4 16,-14-3 6-16,-17-1-7 15,-10 9 6-15,-20-5 5 16,-11 1-1-16,-19 2-1 15,-13 8 2-15,-19 4-4 0,-16 4-3 16,-17 12 5-16,-13 11-8 16,-17 11-3-16,-17 16 2 15,-10 19 0-15,-14 15-1 16,-9 20 0-16,-11 18 0 15,-10 21-1-15,-5 16-43 16,3 17-89-16,1 26-43 16,1 4-9-16,19 13-4 15,0 0 26-15</inkml:trace>
  <inkml:trace contextRef="#ctx0" brushRef="#br2" timeOffset="-201816.97">8960 6910 354 0,'0'-23'133'15,"0"6"-21"-15,0 17-12 16,0 0-13-16,0 0-19 15,0 0-27-15,3 17-40 16,-3-17-1-16,4 24 4 16,-1-3 3-16,1 5 0 15,2 14 0-15,-1 8-3 16,3 22 2-16,-2 21 6 15,1 29-2-15,-1 25-2 16,-2 25 1-16,0 25-5 16,-4 13-5-16,1 9 1 15,-2 6-2-15,1-2-9 16,1-11 1-16,-2-13 1 0,1-17 1 15,0-17 1-15,0-12 5 16,0-27-4-16,0-18 4 16,1-18-2-16,-1-19 5 15,1-15-4-15,-1-16 2 16,4-12-2-16,-4-26 1 15,5 22-2-15,-5-22 0 16,0 0-80-16,4-31-49 16,-8-5-39-16,4-4-3 15,-11-15-3-15,3 1 25 16</inkml:trace>
  <inkml:trace contextRef="#ctx0" brushRef="#br2" timeOffset="-201272.91">8587 8976 496 0,'-28'26'183'15,"-2"-5"-3"-15,6-14-123 16,4 2-52-16,9-1-4 15,11-8 1-15,-12 13-1 16,12-13 0-16,0 0 2 16,0 0-2-16,0 0 2 0,3 20 1 15,-3-20-2-15,15 26 2 16,-6-1-3-1,4 13 0-15,3 3-1 16,7 18-1-16,4 10-1 16,5 11 0-16,2 8-1 0,2 7 2 15,1 4-3-15,-1 0 2 16,-1-9-4-16,2-6 4 15,-9-13-6-15,-2-12 4 16,-1-15-1-16,-4-17 3 16,-3-8-1-16,-1-10 5 15,-4-12 0-15,2-4 1 16,-2-11 3-16,3-2-1 15,3-6 0-15,3 0-4 16,2-7 5-16,3-2-6 16,5-5 3-16,1 0-2 15,2-5 2-15,4 0-2 0,0-8 3 16,0-4-3-16,-1-7 0 15,-4-7-4-15,2-2-77 16,-12-1-66-16,-2-15-26 16,-3 11-7-16,-12-1-1 15,-3 13-3-15</inkml:trace>
  <inkml:trace contextRef="#ctx0" brushRef="#br2" timeOffset="-200512.84">8187 6683 440 0,'-19'-7'175'0,"-7"-2"-4"15,-2 8-69 1,-5 9-90-16,-4 6-10 0,-4 16 0 16,-8 8 9-1,-10 15-5-15,-4 13 2 0,-14 15 0 16,-8 20-3-16,-7 11 2 15,-8 18-2 1,-11 16 2-16,-7 16-3 0,-6 4 3 16,-3 6-3-16,3-3-2 15,-1-6 1-15,9-12-6 16,7-13 1-16,10-17-3 15,12-20 1-15,11-16-1 16,13-18 3-16,10-13 2 0,14-9-3 16,6-14 0-1,13-9-35-15,1-16-26 16,19-6-26-16,-13-19-23 15,12-16-19-15,2-14-16 0,3-21-12 16,4-14-8-16,-4-28 128 16</inkml:trace>
  <inkml:trace contextRef="#ctx0" brushRef="#br2" timeOffset="-200207.81">6192 7981 544 0,'-4'76'185'0,"-5"14"-2"15,-2 6-118-15,-11 14-69 16,-2 17-2-16,-6 2 5 0,-5 5-3 16,-1-8 5-16,2-5-2 15,1-13 4-15,8-11 6 16,11-14-2-16,10-9-2 15,14-10-5-15,15-8 1 16,20-10-4-16,14-8-1 16,18-3-2-16,14-13-3 15,18-6-4-15,8-25-19 16,15-10-63-16,4-15-47 15,1-16-21-15,1-8-13 16,-7-23-6-16,4 0 21 16</inkml:trace>
  <inkml:trace contextRef="#ctx0" brushRef="#br2" timeOffset="-199757.76">10305 6674 529 0,'5'71'178'16,"0"4"-10"-16,-1 6-174 15,9 18 2-15,-4 13 6 16,4 16 2-16,-9 14 0 0,5 21 13 15,-7 12-4-15,2 17-9 16,-4 21 2-16,0 12-1 16,0 5-7-16,0 9 1 15,0-7 0-15,0-9 3 16,3-13-4-16,1-20 9 15,4-29-8-15,-1-23 2 16,4-20-5-16,-4-28-9 16,6-21-46-16,-9-27-21 15,5-20-22-15,-9-22-20 16,5-19-21-16,-5-13-15 15,-5-20-3-15,-1 0 81 16</inkml:trace>
  <inkml:trace contextRef="#ctx0" brushRef="#br2" timeOffset="-199419.73">9952 9589 604 0,'23'31'191'0,"15"2"-29"15,11-9-161-15,9 8-3 16,8 2-2-16,10 4-3 16,1 2 3-16,-1-3-2 15,-3-1 1-15,-4-2-2 0,-4-6-1 16,-9-5-2-16,-7-8 1 15,-10-8 0-15,-6-17 2 16,-9-13 5 0,-2-18 0-16,-8-20 3 0,-7-15 0 15,-6-17 4-15,-2-17-6 16,-5-4-50-16,-9-9-46 15,-7-1-34-15,0 4-42 16,-12-4-9-16,5 15 1 16,-11-11 115-16</inkml:trace>
  <inkml:trace contextRef="#ctx0" brushRef="#br2" timeOffset="-198914.68">10814 5937 282 0,'22'41'140'16,"-6"3"-2"-16,8 11-77 16,-1 9-90-16,6 19 28 15,9 11 14-15,3 4 41 16,5 10-3-16,4-3 5 15,7 8-7-15,8 3 0 16,11 10-20-16,8 9-18 0,11 16-8 16,10 18-1-16,5 11 0 15,10 21 0-15,4 9-3 16,3 11 2-16,1 6-1 15,-3 1-6-15,-7-8 2 16,-5-5 1-16,-5-7 2 16,-7-21-2-16,-8-9 6 15,-9-22-5-15,-7-20 5 16,-10-16-2-16,-8-22 8 15,-8-23-3-15,-11-18 0 16,-8-14-20-16,-12-20-53 16,-9-16-46-16,-11-7-63 0,-11-33-9 15,-8-2-7-15,-15-20 19 16</inkml:trace>
  <inkml:trace contextRef="#ctx0" brushRef="#br2" timeOffset="-198668.65">12533 10015 556 0,'43'54'196'16,"1"-16"-2"-16,-1-4-196 0,9-1-4 15,11 7-3-15,0-5 0 16,5-2-4 0,-2-9 0-16,-4-7-30 15,-1-12-39-15,-2-12-32 0,-4-8-31 16,-4-22-20-16,2-6-17 15,-13-21 20-15</inkml:trace>
  <inkml:trace contextRef="#ctx0" brushRef="#br2" timeOffset="-198451.63">13051 9252 486 0,'-11'142'190'16,"-5"5"2"-16,9 9-258 16,1 17-94-16,-7 3-32 15,9-1-4-15,-14-36-2 16,3-24 143-16</inkml:trace>
  <inkml:trace contextRef="#ctx0" brushRef="#br1" timeOffset="-171364.92">1853 13349 234 0,'0'0'134'0,"-12"-4"-7"16,12 4-13-16,0 0-9 15,0 0-18-15,0 0-19 16,0 0-22-16,0 0-39 15,0 0-4-15,0 0-2 0,0 0 0 16,0 0 3-16,2 18-4 16,-2-18 4-1,4 27-1-15,-3-4 2 16,3 5-3-16,-4 6 1 0,-3 3-1 15,1 4-3-15,-2 4 2 16,-1 0-3-16,3 2 1 16,-2-4-2-16,0-3 1 15,4 0 0-15,0-7 1 16,5 1-2-16,0-6 3 15,0 1-1-15,0-3 1 16,2 4-7-16,0-2 7 16,2 1-8-16,0 4 7 15,-3-7-5-15,1 3-1 16,0-3-1-16,-1 4 1 15,1-6 4-15,-3-2-3 16,3 4 8-16,-4-1-10 0,1 1 8 16,2-7-3-16,-4 3 3 15,2 1-2-15,-2-3 3 16,1 3-5-16,-1-4 4 15,1 2 0-15,0 1-1 16,0 1 1-16,1-1 1 16,-1 2-3-16,1 1 2 15,0-3 0-15,-1 2-2 16,2-1 2-16,-2-1-1 15,-1-3-1-15,3 0 1 16,-1-5 2-16,-1 2-1 16,-3-16-1-16,6 22 2 15,-6-22 0-15,5 19 0 0,-5-19 0 16,1 23-2-16,-1-23 0 15,2 21 1-15,-2-21-1 16,0 0-1-16,0 20 1 16,0-20 0-16,0 0 0 15,0 0 1-15,0 0 0 16,0 0-3-16,0 0 1 15,12 0-79-15,-12 0-59 16,0 0-22-16,0 0-4 16,0 0-4-16,-3 23 39 15</inkml:trace>
  <inkml:trace contextRef="#ctx0" brushRef="#br2" timeOffset="-166593.45">1861 13936 356 0,'-23'5'142'16,"-5"2"-12"-16,4-4-14 15,4 4-28-15,1-7-19 16,4 2-36-16,15-2-36 16,-14 0-3-16,14 0 0 15,0 0 0-15,0 0 2 0,0 0 1 16,0 0 3-16,13 26 2 15,-13-26-2-15,6 31 1 16,-3-10-1-16,4-7 1 16,-7-14-1-16,14 19 2 15,-14-19-1-15,22-11 1 16,-8-3-1-16,-3-6 1 15,2-8 1-15,-2 4-2 16,-4-4 2-16,-3 6-4 16,-4 1 4-16,0 21 4 15,-11-19 0-15,11 19-2 16,-22 5 1-16,11 4-1 15,-6 10-1-15,1 1 3 0,0 3-7 16,2-1-5-16,3 4-2 16,1-1 2-1,9-5-1-15,1-2 0 16,0-18 1-16,20 20 0 0,0-18 3 15,3-4 3-15,4-3-6 16,1 0 1-16,-4-7 0 16,2-5 0-16,-4 3-1 15,-5-3 1-15,-3-1-2 16,-6 3 0-16,-8-3 7 15,-4 4 7-15,-7 1 3 16,-2 6 0-16,-3 0 1 16,-2 5-1-16,-2 2 0 15,1 9 0-15,0 3-3 16,5 0-9-16,4 9-3 15,0-1-2-15,8 3-1 16,1-1 1-16,5 3-1 0,5-5 3 16,2-2-7-16,6-1 10 15,1-6-5-15,-1-8 0 16,3-1 0-16,-4-6 2 15,0-4-2-15,-5-3 1 16,-11 11 5-16,10-31-8 16,-13 14 7-16,-5-4 7 15,-6 2 2-15,-3 2 1 16,-4-2 4-16,2 5-3 15,-2 3 1-15,1 6 1 16,3 9-3-16,4 6-7 16,2 4-2-16,4 10-3 15,4 2-4-15,3 3 4 0,5 3-3 16,0-6 1-16,7 0 1 15,0-7 3-15,5-7-8 16,3-5 9-16,0-7-7 16,-1-6 2-16,-2 0-1 15,0-10 2-15,-3 0-1 16,-5-3-3-16,-2 4 8 15,-7-8-1-15,-4 2 1 16,-3 1 5-16,-4 1 3 16,0 3 2-16,-4 6 2 15,3 4 1-15,-3 1 0 16,3 10-7-16,0 4 8 15,-1 10-8-15,5 2-6 0,-3 1-94 16,4-1-75-16,7 3-9 16,0-24-3-16,0 0-8 15,13-22 23 1</inkml:trace>
  <inkml:trace contextRef="#ctx0" brushRef="#br4" timeOffset="-136563.44">2818 13823 362 0,'-12'4'171'16,"12"-4"-26"-16,0 0-40 0,0 0-16 15,0 0-25-15,0 0-55 16,0 0-7-16,0 0-1 16,0 0 1-16,-10 7-1 15,10-7 0-15,-1 13-2 16,1 3 1-16,0 10-2 15,0 2 2-15,0 13-2 16,0 6 1-16,0 12-3 16,-2 3 5-16,0 6-2 15,-3 1-3-15,2 2 5 16,-1-4-4-16,0-3 1 15,1-6-1-15,2-7 1 16,2-9-1-16,0-9-1 0,3-5 3 16,1-9-3-16,-5-19 4 15,7 26-2-15,-7-26 2 16,0 0 1-16,0 0 0 15,0 0 1-15,0 0 1 16,0 0-1-16,0 0 0 16,0 0-23-16,0 0-91 15,-11-13-46-15,11 13-14 16,0 0-3-16,-9-17-1 15,9 17 65-15</inkml:trace>
  <inkml:trace contextRef="#ctx0" brushRef="#br2" timeOffset="-131831.97">2926 14152 230 0,'-20'2'122'16,"20"-2"-6"-16,-19 5-3 16,19-5-13-16,-14 2-12 15,14-2-18-15,0 0-16 0,-17-9-28 16,17 9-21-1,0 0 0-15,-17-14-4 16,17 14 0-16,-17-10-3 16,6 10 0-16,1 0-1 0,-2 5 0 15,1 5 0-15,11-10 1 16,-16 26 3-16,11-12-3 15,4 4 4-15,5-1 1 16,-4-17 0-16,22 21-1 16,-3-20 1-16,2-1-3 15,4-7 0-15,1 1 1 16,-3-7-3-16,-2 3 1 15,-1-6 0-15,-8 4 0 16,-12 12 3-16,10-15-1 16,-10 15 0-16,-13-11 0 15,0 8 0-15,-3 3-1 16,-4 0 0-16,0 3-1 0,-2-1-2 15,1 7 1-15,4-4 2 16,1 5-2-16,4 1 1 16,12-11 1-16,-12 20 0 15,12-20 0-15,5 21 1 16,-5-21 0-16,20 16 1 15,-5-9-1-15,2-4 0 16,-1 2 1-16,1-1-1 16,-6-4 0-16,4 0-1 15,-15 0 1-15,13-4-2 16,-13 4 3-16,0 0-2 15,0-19 3-15,0 19-4 16,-16-20 0-16,4 6 0 0,1 3 0 16,-2-1-1-16,-3 5 1 15,2 4 0-15,1 1-3 16,13 2 3-1,-18 14 0-15,11 2 0 0,5 1 0 16,1 2 0-16,2-2 0 16,1 2-1-16,7-1 4 15,-9-18 0-15,17 19-1 16,-17-19 2-16,22 7-1 15,-22-7 0-15,16-6-2 16,-16 6-72-16,0 0-46 16,11-15-41-16,-11 15-9 0,-7-19-12 15,-9-4 2-15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48" units="cm"/>
          <inkml:channel name="Y" type="integer" max="15652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999.99994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11-14T20:20:40.416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FFC000"/>
    </inkml:brush>
    <inkml:brush xml:id="br2">
      <inkml:brushProperty name="width" value="0.05292" units="cm"/>
      <inkml:brushProperty name="height" value="0.05292" units="cm"/>
    </inkml:brush>
    <inkml:brush xml:id="br3">
      <inkml:brushProperty name="width" value="0.05292" units="cm"/>
      <inkml:brushProperty name="height" value="0.05292" units="cm"/>
      <inkml:brushProperty name="color" value="#7030A0"/>
    </inkml:brush>
    <inkml:brush xml:id="br4">
      <inkml:brushProperty name="width" value="0.05292" units="cm"/>
      <inkml:brushProperty name="height" value="0.05292" units="cm"/>
      <inkml:brushProperty name="color" value="#92D050"/>
    </inkml:brush>
    <inkml:brush xml:id="br5">
      <inkml:brushProperty name="width" value="0.05292" units="cm"/>
      <inkml:brushProperty name="height" value="0.05292" units="cm"/>
      <inkml:brushProperty name="color" value="#0070C0"/>
    </inkml:brush>
    <inkml:brush xml:id="br6">
      <inkml:brushProperty name="width" value="0.05292" units="cm"/>
      <inkml:brushProperty name="height" value="0.05292" units="cm"/>
      <inkml:brushProperty name="color" value="#002060"/>
    </inkml:brush>
    <inkml:context xml:id="ctx1">
      <inkml:inkSource xml:id="inkSrc80">
        <inkml:traceFormat>
          <inkml:channel name="X" type="integer" max="3520" units="cm"/>
          <inkml:channel name="Y" type="integer" max="1984" units="cm"/>
          <inkml:channel name="T" type="integer" max="2.14748E9" units="dev"/>
        </inkml:traceFormat>
        <inkml:channelProperties>
          <inkml:channelProperty channel="X" name="resolution" value="127.53623" units="1/cm"/>
          <inkml:channelProperty channel="Y" name="resolution" value="128" units="1/cm"/>
          <inkml:channelProperty channel="T" name="resolution" value="1" units="1/dev"/>
        </inkml:channelProperties>
      </inkml:inkSource>
      <inkml:timestamp xml:id="ts1" timeString="2016-11-14T20:27:18.250"/>
    </inkml:context>
  </inkml:definitions>
  <inkml:trace contextRef="#ctx0" brushRef="#br0">5818 13420 245 0,'0'0'169'0,"16"5"-21"15,-16-5-62-15,0 0-9 16,0 0-10-16,0 0-26 16,0 0-30-16,0 0-3 15,-9 17-3-15,9-17-2 16,0 0-1-16,-4 28-1 15,1-5-1-15,3 15-2 16,3 12 1-16,0 24-1 16,3 18 5-16,2 17-4 15,3 5 6-15,-2 9-4 16,6 2 0-16,1-2-1 0,-3-11 1 15,2-18-2-15,-3-13-2 16,0-10 4-16,-3-19-5 16,1-10 2-1,-3-11 2-15,-4-9 0 0,-3-22-1 16,8 16-1-16,-8-16 5 15,0 0-1-15,0 0 1 16,0 0 0-16,0 0 0 16,0 0-3-16,0 0-3 15,0 0-73-15,0 0-47 16,9-24-33-16,-2 10-11 15,-3-19-6-15,9 9 2 16</inkml:trace>
  <inkml:trace contextRef="#ctx0" brushRef="#br0" timeOffset="738.24">5717 14053 216 0,'0'0'78'16,"0"0"-7"-16,0 0 6 15,0 0 2-15,12 16-16 16,-12-16-9-16,20 14-5 0,-7-6-2 16,0-6-2-16,3 3-5 15,-2-3-16-15,2-4-12 16,-5-3-1-16,0-3-1 15,-11 8-1-15,15-25-1 16,-15 25-2-16,9-27-2 16,-8 11-1-16,-1 16-3 15,-1-21-2-15,1 21-2 16,0 0-2-16,-11-10 2 15,11 10-2-15,0 0 2 16,-15 22-1-16,15-22 2 16,-11 28 1-16,6-14 3 15,5-14 0 1,-4 26 0-16,4-26 1 15,1 24-1-15,-1-24 1 16,12 19 0-16,-2-12 0 16,2-7 0-16,5 0 0 15,4 0 0-15,0-7 1 0,-1-1-1 16,1 1 3-16,-1-4-2 15,-5-4 0 1,-4 3-3-16,-4-4 1 16,-5-1-2-16,-11-1-2 0,-2 1 1 15,-7 1-2-15,-3 4 3 16,-2 0-2-16,0 4 1 15,-3 6 1-15,4 2 3 16,3 3 0-16,9 4-1 16,10-7-2-16,-11 21 1 15,11-21 2-15,6 14 1 16,-6-14-1-16,19 10-1 15,-19-10 0-15,19-2-53 16,-19 2-52-16,18-3-40 16,-18 3-14-16,0 0-4 15,0 0-2-15,-13-2 48 16</inkml:trace>
  <inkml:trace contextRef="#ctx0" brushRef="#br0" timeOffset="1820.7">5962 14569 183 0,'11'-12'60'0</inkml:trace>
  <inkml:trace contextRef="#ctx0" brushRef="#br1" timeOffset="6470.57">6922 13297 314 0,'0'0'178'0,"0"0"-28"16,0 0-33-16,0 0-20 16,-14 12-20-16,14-12-29 15,0 0-44-15,0 0-4 16,-5 21-5-16,4-2-3 0,1 9 3 15,0 15-2-15,4 21 0 16,-1 16 1-16,5 13 0 16,3 11 2-1,2 3 2-15,2-1 5 0,1-8-2 16,1-8 2-16,-2-13 0 15,1-20-3-15,-2-12 5 16,-2-12-5-16,-5-11 4 16,-3-8-4-16,-4-14 3 15,0 0-1-15,0 0 2 16,0 0 2-16,0 0-1 15,0 0-1-15,0 0 0 16,12-2-3-16,-12 2-12 16,0 0-82-16,1 18-66 15,6-3-17-15,-7-15-7 16,2 33 1-16,-2-33 4 15</inkml:trace>
  <inkml:trace contextRef="#ctx0" brushRef="#br2" timeOffset="11634.47">6000 14105 307 0,'0'0'119'0,"0"0"-6"16,0 0-12-16,0 0-12 16,0 0-18-16,0 0-17 15,0 0-20-15,0 0-19 16,0 0-9-16,0 0-2 15,-11-12-2-15,11 12-3 16,0 0 0-16,-11 7-1 0,11-7-1 16,-12 9 2-1,12-9-3-15,0 0 2 16,0 0 3-16,0 0 2 15,0 0 1-15,0 0 1 16,14-18 1-16,-3 8-2 0,-11 10 3 16,20-29-2-16,-20 29-1 15,13-26-2-15,-13 26-1 16,7-18-2-16,-7 18-4 15,0 0 1-15,-22-5-1 16,6 9 3-16,-4 6-3 16,-3 6 2-16,0 1 0 15,0 4 4-15,2-1 0 16,3-2 1-16,3 1-3 15,6 0-2-15,9-19 4 16,2 19 1-16,-2-19 2 16,19 7-2-16,-3-11 1 0,3-3 1 15,1-3 2-15,2 0-1 16,-2-4 0-16,-3 0-4 15,-4-7-1-15,-2 0-2 16,-6 1 3-16,-5-1-2 16,-5 5-1-16,-4-3-1 15,-4 7-1-15,-4-2 0 16,-1 9 1-16,1 3 1 15,-3 8-2-15,1-1 1 16,0 9 2-16,5 1-1 16,-1 3 1-16,1 4 1 15,7-1-3-15,0 1 0 16,4-3 1-16,6-3 3 15,-3-16 1-15,17 17 3 0,-2-17 0 16,0-7 0-16,7 0 2 16,-1-6-2-1,-3-1 2-15,0-2-16 0,-6 1-57 16,-12 15-39-16,6-25-23 15,-6 25-29-15,0 0-14 16,-10-15-10-16,10 15 53 16</inkml:trace>
  <inkml:trace contextRef="#ctx0" brushRef="#br2" timeOffset="12523.72">6975 13759 178 0,'0'0'107'16,"0"0"1"-16,-12 17 4 16,12-17-12-16,0 0-14 15,-17 18-12-15,2-11-16 16,1 8-8-16,-10 4-15 15,4 4-18-15,-4-1-15 16,0 3 0-16,3-3-1 16,5 1 0-16,9-4 2 15,7-19 0-15,12 12 0 16,9-17-1-16,10-8-1 0,4-2 1 15,8-8 2 1,-1 1 0-16,2-2-2 0,-3-2 0 16,-6 1 0-1,-7 8 0-15,-8-2-1 0,-20 19-2 16,9-24 0-16,-22 13-2 15,-9 10 0-15,-10 2 0 16,-6 5 0-16,-5 4 0 16,-3 7 0-16,0-1 3 15,4 5-2-15,8 1 1 16,7 2 0-16,12-3 0 15,5 0 0-15,10-2 3 0,10-5-1 16,7-4 0-16,7-6 2 16,7-4 0-1,4-4 1-15,2-6-1 16,-2-2 0-16,-3 0-1 15,-4-4-1-15,-9 0-1 0,-6 4 0 16,-13 12-1-16,-7-27-2 16,-8 18 0-16,-7-1 0 15,-4-1 1-15,-1 9 0 16,-1-3 0-16,1 5 1 15,4 7 0-15,8 0-46 16,2 0-62-16,13-7-57 16,0 0-12-16,0 0-5 15,26-10-2-15,-7-16 113 16</inkml:trace>
  <inkml:trace contextRef="#ctx0" brushRef="#br3" timeOffset="39964.1">10590 13113 266 0,'0'0'135'16,"-7"-20"-10"-16,7 20-8 15,0 0-17-15,0 0-12 16,0 0-20-16,0 0-25 16,0 0-40-16,0 0-2 15,-4 14-2-15,4-14-3 16,0 0-3-16,-2 20 1 15,-1-4-1-15,6 12 2 16,-1 15-2-16,3 17 2 0,1 24-1 16,3 14 4-16,-1 16 0 15,2 11 3-15,0 7-3 16,1 4 0-16,-3-6 0 15,2-9 1-15,-1-17 1 16,-2-10 0-16,0-16 1 16,0-14 0-16,1-19-1 15,-4-11 5-15,-3-11-1 16,-1-23 1-16,6 15-1 15,-6-15 2-15,0 0-1 16,0 0 0-16,0 0 0 16,0 0-1-16,0 0-2 15,0 0 0-15,11-15 2 0,-11 15 4 16,0 0-52-16,6-24-53 15,-3 3-51 1,6 0-18-16,-5-12-19 16,6 7-4-16,-8-19 70 0</inkml:trace>
  <inkml:trace contextRef="#ctx0" brushRef="#br4" timeOffset="43416.9">11528 13172 428 0,'0'0'172'0,"0"0"-13"16,0 0-68-16,0 0-51 16,-11-5-38-16,11 5-3 15,-3 31-1-15,3 0-2 16,0 13 3-16,3 13-1 15,0 14 1-15,3 15 0 16,2 13 2-16,0 3-2 16,1 0 3-16,2 2 0 15,0-5 2-15,-1-4-3 16,-3-8 1-16,1-11-1 15,-1-10-1-15,-3-15 1 16,1-6-2-16,-1-10 0 16,-4-7 0-16,1-13 2 0,-1-15 1 15,3 18 0-15,-3-18 0 16,0 0 0-16,0 0 0 15,0 0 1-15,0 0 1 16,0 0-1-16,0 0-1 16,0 0-4-16,0 0-88 15,0 0-65-15,0 0-25 16,-13-21-9-16,13 21-2 15,-23-14 86-15</inkml:trace>
  <inkml:trace contextRef="#ctx0" brushRef="#br2" timeOffset="46209.46">10716 13700 304 0,'-22'16'155'0,"22"-16"-31"16,-19 12-37-16,6-12-23 15,13 0-22-15,-12 3-20 16,12-3-5-16,0 0-1 16,0 0-2-16,-12-3-2 15,12 3-4-15,-15 10-6 0,2 1-2 16,-7 1-2-16,0 5 1 15,-6-1 1 1,0 3 3-16,6-2 1 16,-2-1 2-16,9-4 1 0,13-12 0 15,0 0-2-15,0 0 2 16,28 2 0-16,-3-13-1 15,1 6-2-15,-1-5-1 16,0-1-2-16,-3-1 1 16,-5 2 0-16,-8-1-2 15,-9 11-4-15,0-19-3 16,0 19 2-16,-24-8 0 15,4 6 0-15,-2 2 0 16,-1 7 0-16,-1-4 0 16,2 8 6-16,6-3 0 15,5 3 4-15,11-11 0 16,-5 22-1-16,5-22 1 0,25 21-1 15,-5-14 1-15,6-5-2 16,2 1-1-16,5-1-1 16,-2-9-2-16,-2 2 4 15,-6-6-1-15,-3-1 0 16,-9-5-1-16,-7 1 0 15,-8-3 0-15,-7-2-3 16,-8 4-1-16,-5 0-1 16,-2 3-3-16,-2 4 1 15,0 6 2-15,2 6-1 16,3 7 1-16,5 3 4 15,4 5 2-15,10 4 1 16,4 0 4-16,3-1-1 0,7-2 0 16,3-3 0-16,5-4 1 15,1-6-57-15,1-5-61 16,-2-14-48-16,0 2-23 15,-9-18-5-15,3 13-1 16,-11-14 132-16</inkml:trace>
  <inkml:trace contextRef="#ctx0" brushRef="#br2" timeOffset="47114.32">11671 13583 268 0,'-13'8'149'0,"-4"1"-38"15,1 1-18-15,0 1-12 16,-3 1-19-16,4 0-21 16,-1 2-37-16,3-4-3 15,2 4 0-15,11-14 0 16,-18 26 2-16,18-26 1 15,-12 19 1-15,12-19 3 16,-7 17 0-16,7-17 1 16,0 0-1-16,0 0 1 15,0 0-2-15,15 5 0 16,-15-5 0-16,11-5-2 15,-11 5 1-15,13-8 1 0,-13 8-1 16,11-9 0-16,-11 9-2 16,0 0 0-16,0 0-1 15,0 0-3-15,0 0-1 16,0 0-4-16,0 0 0 15,0 0-1-15,-18 0-1 16,5 7 1-16,-2 2 2 16,-2-4 1-16,6 2 1 15,-2-2 4-15,13-5 0 16,-13 9 2-16,13-9 1 15,0 0-1-15,16 8 0 16,-2-8 1-16,2 0 0 16,-1 0-2-16,2 0 1 0,-3 0-1 15,-1-2-1-15,-13 2 1 16,17-6-1-1,-17 6-1-15,0 0 0 16,0 0-4-16,5-14 0 0,-5 14 0 16,-16-6-1-16,16 6-2 15,-19-3 0-15,8 5 1 16,11-2 0-16,-20 7 4 15,20-7-20-15,0 0-77 16,0 0-55-16,0 0-16 16,4-31-14-16,12 17-1 15,-5-11 90-15</inkml:trace>
  <inkml:trace contextRef="#ctx0" brushRef="#br3" timeOffset="60680.5">15175 13506 355 0,'0'0'182'0,"0"0"-39"15,0 0-61-15,0 0-23 16,0 0-21-16,-18-19-33 15,18 19-1-15,0 0 2 16,-10-3 2-16,10 3-2 16,0 0 0-16,0 0 1 15,0 0 0-15,0 0-1 0,0 0-4 16,0 0-1-16,0 0-1 15,0 0-1-15,0 29 0 16,2-1-2-16,-1 7-1 16,4 10 0-16,-3 12 5 15,6 14-2-15,-2 10 3 16,2 7-1-16,1 2 2 15,0 7-3-15,-3-1 2 16,-1-1-1-16,-3-5 0 16,-4 0-2-16,-2-7 1 15,-3-7-1-15,0-2 1 16,0-15 1-16,1-8 3 15,0-8-2-15,3-10 2 0,0-11-1 16,3-22-1-16,1 26 0 16,-1-26-2-16,0 0-3 15,0 0 1 1,0 0-1-16,0 0 1 0,13 4 1 15,-13-4 1-15,0 0-45 16,7-21-61-16,-7 21-36 16,12-24-35-16,-5-2-5 15,9 7-3-15,-5-16 104 16</inkml:trace>
  <inkml:trace contextRef="#ctx0" brushRef="#br1" timeOffset="63212.84">15948 13564 388 0,'-13'1'176'0,"13"-1"-59"16,0 0-30-16,0 0-25 15,0 0-28-15,0 0-29 16,0 0-4-16,0 0-1 0,0 0 0 16,-5 33 0-16,4-5 0 15,1 12 0-15,0 12 2 16,0 10-2-16,2 14 3 15,0 4-3-15,0 3 2 16,0 3-1-16,2-6 0 16,-1-6-1-16,-2-4 1 15,0-13-1-15,-1-7-1 0,0-12 3 16,2-10-1-16,-2-9 1 15,0-19 1-15,0 22 1 16,0-22 1 0,0 0 1-16,0 0 1 0,0 0-1 15,0 0-4-15,0 0-83 16,0 0-59-16,0 0-34 15,0 0-13-15,8-17-6 16,-8 17 52-16</inkml:trace>
  <inkml:trace contextRef="#ctx0" brushRef="#br2" timeOffset="65993.81">15195 13991 121 0,'14'-5'67'0,"-14"5"22"15,10 7 22-15,-10-7-7 16,0 0-13-16,13 15-7 16,-13-15-4-16,0 0-4 15,0 18-17-15,0-18-26 16,0 0-26-16,-13 12-1 15,-1-10 1-15,-2 6 0 0,-5-1-4 16,-4 7 0-16,-2-2-2 16,-1 0-1-16,4 4-3 15,2-1-2 1,6-1-1-16,16-14 1 0,-11 18 2 15,11-18-1-15,19 10 0 16,0-7 0-16,2-3 4 16,3 0 3-16,0-5 0 15,-1 3 0-15,-2 1-2 16,-4-8-1-16,-6 0-1 15,-11 9-1-15,0-19 1 16,0 19 1-16,-19-20 0 0,0 9 1 16,0 4 0-16,-2 4 3 15,-1 3 1-15,2 0 1 16,6 3-3-16,0 4-3 15,14-7-5-15,-14 2-56 16,14-2-61-16,12 2-38 16,-1-11-2-16,11 4-6 15,1-6 0-15</inkml:trace>
  <inkml:trace contextRef="#ctx0" brushRef="#br2" timeOffset="66602.23">16077 13974 336 0,'0'0'178'0,"0"0"-45"15,0 0-43-15,0 0-22 16,0 0-12-16,-14-4-23 0,14 4-30 15,-15-8 1-15,4 6 1 16,-4 2-1-16,-4 5 1 16,-3 2-1-16,-2 3 0 15,0 1-2-15,0 3-2 16,4-2-4-16,1-2 1 15,8-1-1-15,11-9 1 16,0 0 1-16,0 0 2 16,0 0-1-16,25-7 1 15,-3 2 2-15,2-2 0 16,0 3 3-16,3-3-2 15,-3 4-1-15,-3-1-3 16,-5 1-2-16,-16 3 0 0,11-3 3 16,-11 3 1-16,-16 1 0 15,-1 1 1-15,-5 3 1 16,-2-1 2-16,-4-1-2 15,5 1-87-15,4-4-67 16,19 0-23-16,-11-9-9 16,26 2-4-16,8-12 37 15</inkml:trace>
  <inkml:trace contextRef="#ctx0" brushRef="#br2" timeOffset="68318.34">6904 16311 409 0,'4'31'178'16,"-4"-31"-10"-16,-8 27-144 15,6 5-19-15,1 14 0 16,0 24 0-16,-2 25-2 0,3 17 3 15,0 13-1-15,0 12 2 16,0 6 2-16,0-2-1 16,0-13 0-16,0-21-3 15,0-22 2-15,0-23-1 16,0-19 1-16,3-15-4 15,-3-28-79-15,0 0-20 16,-3-29-38-16,8-8-28 16,-3-20-22-16,9 2-2 15,-4-20 157-15</inkml:trace>
  <inkml:trace contextRef="#ctx0" brushRef="#br2" timeOffset="68786.37">7358 16567 473 0,'0'76'177'16,"-4"-3"-40"-16,-3 11-131 15,4 8 0-15,0 2-3 16,0-8-1-16,0-6 4 15,0-11-3-15,1-15 6 16,2-14 1-16,-1-23 2 16,1-17-5-16,0 0 3 0,7-30-4 15,-2-9-1-15,3-13 1 16,0-9-5-16,2-13-2 15,3-2-1-15,3 3 4 16,7-3-2-16,-1 8 3 16,7 15-1-16,1 8-1 15,4 19-1-15,2 13 1 16,-1 17 0-16,2 8 1 15,-1 19-2-15,-2 14 0 16,-2 12 0-16,-5 18 0 16,-3 4 3-16,0 8-3 15,-9-6 0-15,0-1-1 16,-1-11 5-16,-2-13-3 0,0-13 3 15,-1-22-62-15,5-16-40 16,-4-16-30 0,1-16-29-16,6-4-25 15,-7-16-7-15,9 4 103 0</inkml:trace>
  <inkml:trace contextRef="#ctx0" brushRef="#br2" timeOffset="69332.39">8426 16629 317 0,'11'-38'193'16,"-7"3"-8"-16,-13 3-122 15,2 7-29-15,-9 3 3 16,-4 20-10-16,-12 16-5 15,-4 19-16-15,-1 17-13 0,-5 12 1 16,5 11 0-16,5 5 5 16,6 2 1-16,10-3 4 15,10-6 1-15,8-10 2 16,11-9-3-16,7-16-2 15,7-13 3-15,5-13 2 16,5-17 1-16,4-14 0 16,2-20-3-16,-1-18-3 15,0-15 5-15,-4-13 1 16,-6-12-3-16,-4-6-4 15,-8-8 3-15,-5 1-1 16,-6 11-1-16,-6 10-2 16,-2 13-2-16,-2 15-1 0,0 18-2 15,-1 19 1-15,2 26-7 16,-3 32 1-16,3 20 2 15,3 19 2-15,-1 15 1 16,3 13 1-16,3 10 2 16,5 3 2-16,1-1 4 15,1-17 1-15,2-13 0 16,1-17-2-16,1-16-39 15,-4-18-45-15,3-20-23 16,-3-17-23-16,-2-19-25 16,2-10-10-16,-1-18 2 15,1 2 75-15</inkml:trace>
  <inkml:trace contextRef="#ctx0" brushRef="#br2" timeOffset="70190.45">8801 16620 484 0,'0'0'137'16,"11"25"-21"-16,6-13-31 15,8-19-25-15,9 2-40 16,8-13-20-16,8-4 1 16,4-6 0-16,0-5-1 15,-3-1 7-15,-7 1 0 16,-9 0 1-16,-5 3-1 15,-16 3-4-15,-10 6-3 16,-14 7-1-16,-14 4-4 16,-9 10-1-16,-10 10-3 15,-6 16-1-15,1 10 1 16,-2 18 4-16,4 8 5 15,11 8 0-15,14 8 4 0,16-4-2 16,14 2 2-16,14-8 1 16,13-6 2-16,10-15 1 15,10-11-3-15,8-15-1 16,-1-16 0-16,9-14-20 15,0-22-37-15,4-5-15 16,-8-18-6-16,0-6 2 16,-8-11-1-16,-5 1 2 15,-11-4 0-15,-9 12 24 16,-7 6 71-16,-17 13 43 15,-1 19-1-15,-10 24 0 16,0 0 3-16,-11 31-5 0,8 26 1 16,-6 14-3-16,3 21-34 15,5 12-27-15,1 12 2 16,1-2 2-16,5 0-8 15,0-10 5-15,0-9-1 16,0-20 0-16,-1-15-2 16,-1-22 4-16,0-17 1 15,-4-21 0-15,0 0 3 16,-9-29 1-16,-1-11-5 15,-2-17-1-15,-1-23-1 16,-2-13-5-16,0-10 0 16,8-2-2-16,3-6 2 15,9 0 1-15,9 11 4 16,6 17 0-16,7 19-1 0,5 24 1 15,1 12 1-15,1 23-2 16,-1 10 1 0,-2 19-6-16,-7 11 2 0,-7 14-1 15,-6 3 3-15,-8 10 0 16,-7 5 1-16,-12 1-1 15,-7-2 2-15,-10-9 2 16,-4-7-2-16,-2-12 0 16,3-10 2-16,0-14 3 15,8-11-3-15,5-12 0 16,7-11-41-16,11-5-60 15,4-9-41-15,5-11-13 16,5-2-12-16,0-8-6 16,6 1 1-16</inkml:trace>
  <inkml:trace contextRef="#ctx0" brushRef="#br2" timeOffset="70580.47">10026 16640 204 0,'37'39'136'0,"-2"-11"20"16,5-16-70-16,3 4-26 16,3-15 3-16,5-7 3 15,-6-19-7-15,5-8-6 16,-10-13-17-16,2-5-26 15,-6-9-2-15,-7-6-5 16,-10 2 0-16,-10 0-2 0,-11 12-4 16,-12 12 2-16,-11 13-6 15,-10 18 2-15,-7 28-2 16,-6 31 0-16,-4 21-2 15,4 17 5-15,0 13 1 16,14 6 0-16,11 2 5 16,8 0 0-16,15-10 2 15,16-23 2-15,16-14 1 16,8-18 0-16,15-18-35 15,3-19-47-15,9-18-31 16,5-17-18-16,0-13-10 16,3-14-9-16,-7-10 0 15,-3-4-6-15</inkml:trace>
  <inkml:trace contextRef="#ctx0" brushRef="#br2" timeOffset="70970.48">10935 16319 436 0,'-15'21'132'16,"4"15"-5"-16,6 22-18 15,0 7-51-15,8 13-36 16,0 2-12-16,3 5-7 16,3-2 1-16,2-4 0 15,1-15-1-15,-2-15 1 16,1-16 1-16,1-16 4 15,-12-17 0-15,17-17-1 0,-7-16-2 16,-2-19-1 0,0-10 1-16,2-11-4 15,-3-10 1-15,5-4-8 16,3 4 1-16,3 7-4 0,2 15 3 15,0 11-3-15,6 24 2 16,0 14 0-16,3 24-2 16,-2 19 5-16,-3 16 1 15,-3 12 6-15,-4 7-3 16,-1 1 3-16,-3 3-39 15,-2-12-69-15,-1-13-43 16,8-10-16-16,-3-26-16 16,11-6-11-16,-3-20 90 15</inkml:trace>
  <inkml:trace contextRef="#ctx0" brushRef="#br2" timeOffset="71485.32">12073 16340 472 0,'8'-21'188'0,"-15"-3"-2"15,-6 3-109-15,-9 9-80 16,-8 12-14-16,-12 12 8 15,-10 21 1-15,-8 12 2 16,0 17 5-16,1 11-2 16,9 7 3-16,10 5 3 0,13 1 10 15,15-4 0-15,17-15-8 16,14-12-2-16,12-15-1 15,10-12 5 1,8-23 1-16,5-26-1 0,2-18-1 16,3-20-4-16,-2-14 6 15,-4-15-5-15,-11-14 0 16,-8-9-2-16,-8-2-3 15,-14 4 3-15,-12 5-2 16,-9 14-3-16,-9 12-3 16,-2 16 3-16,-4 22-3 15,4 28 3-15,0 30-1 16,7 32 5-16,7 29-4 0,6 17 3 15,7 21 0-15,6 11 0 16,7 9 2 0,4-7 1-16,3-16 2 15,3-15-7-15,0-30 7 0,-2-22-60 16,0-19-48-16,-6-27-37 15,-4-25-20-15,1-9-24 16,-12-27-6-16,2-1 102 16</inkml:trace>
  <inkml:trace contextRef="#ctx0" brushRef="#br2" timeOffset="71859.73">12371 16485 571 0,'33'32'188'0,"1"-6"-45"15,6-20-136-15,11-9-6 0,1-11 1 16,0-14-4-16,-1-13 4 16,-5-13 1-16,-7-3-2 15,-9-5 2-15,-8 1-5 16,-11 4 3-16,-13 14-4 15,-11 8 2-15,-16 21-8 16,-6 20 4-16,-10 30 0 16,-5 25 0-16,-3 16 5 15,3 15-2-15,10 14 4 16,6 5-1-16,11-1 6 15,12-9 0-15,16-16-3 16,10-20 3-16,16-18-1 16,9-21-10-16,14-23-73 0,7-23-44 15,5-20-22-15,6-16-17 16,0-18-3-16,1-4-4 15</inkml:trace>
  <inkml:trace contextRef="#ctx0" brushRef="#br2" timeOffset="72265.37">13218 16082 431 0,'-19'40'156'16,"1"22"-21"-16,4 20-44 16,-2 4-29-16,6 16-56 15,2 2 1-15,3 0-2 16,5-11 0-16,1-13 3 0,4-19-7 15,1-16 4 1,1-18 1-16,-7-27 0 16,20-17-1-16,-7-19-2 15,-1-16 2-15,2-14-5 0,-1-8 5 16,2-15-7-16,-2-8-1 15,6 6 2-15,-3 9-6 16,-1 10 3-16,5 18-3 16,-1 12 5-16,7 25-5 15,-1 26 7-15,-1 24-6 16,2 19-3-16,-3 17 9 15,-1 10-2-15,-5 13 2 16,-5 5-4-16,-5-5 6 16,-3-11-5-16,-4-10-1 15,0-21-65-15,2-17-36 16,-2-33-31-16,11-17-21 0,8-21-3 15,1-28-3-15,13-12 71 16</inkml:trace>
  <inkml:trace contextRef="#ctx0" brushRef="#br2" timeOffset="72717.78">14024 15658 529 0,'-9'42'167'16,"3"6"-5"-16,0 1-151 15,1 6-11-15,3 9-1 16,-1 5 2-16,1 9 3 0,0 7-1 16,4-4-2-16,3 1 4 15,3-3-4-15,4-4 4 16,4-8-5-1,5-10 1-15,8-17-2 0,7-19 3 16,4-14-17-16,9-9-29 16,0-19-16-16,7-8-12 15,-1-9-5-15,2-7-5 16,-7-5-5-16,-6 10-6 15,-7-5 18-15,-9 2 52 16,-13 6 26-16,-13 4 27 16,-12 6 41-16,-11 1 4 15,-11 10 2-15,-7-3 3 16,-5 16 0-16,-13-3-16 0,-4 13-7 15,-8 2-17-15,-1 3-31 16,-2 2-2 0,4 1-2-16,0 6-89 0,5 0-68 15,-2-5-31-15,16 6-5 16,-2-6-2-16,12 11 128 15</inkml:trace>
  <inkml:trace contextRef="#ctx0" brushRef="#br2" timeOffset="73295.03">11783 17825 383 0,'-21'-21'192'0,"3"4"-3"16,-3-2-82-16,-7-14-66 15,5 11-32-15,-4 1-6 16,-5 9-6-16,-1 12-2 15,-1 22 4-15,1 16-1 16,0 20-2-16,7 12 0 0,5 10 4 16,10 1 2-16,8 6-2 15,8-14 5-15,10-9-8 16,7-21 7-1,6-17 1-15,1-16-1 0,4-20-3 16,-3-16-3-16,-2-17 3 16,-3-9-4-16,-6-9 4 15,-1-6-6-15,-8 8 0 16,-1 5 4-16,-4 11 2 15,-1 17-2-15,-4 26 3 16,0 0 1-16,13 17 0 16,-1 28-1-16,4 16 0 15,6 1-2-15,1 11-6 0,9-6 6 16,5-8-49-16,3-9-49 15,1-17-41-15,3-24-20 16,5-21-6 0,-5-23-11-16,4-10 48 0</inkml:trace>
  <inkml:trace contextRef="#ctx0" brushRef="#br2" timeOffset="73638.25">12217 17531 504 0,'-51'31'183'15,"3"7"-3"-15,3-1-130 16,5-1-51 0,9 4 2-16,12-6-2 15,14-1-2-15,15 0 0 16,13-3-1-16,11 2 1 0,8 0 0 15,4 0 3-15,-1 1 0 16,-4 2 1-16,-5 1 1 16,-11 6 1-1,-14 5-4-15,-14-1 5 0,-14 6-3 16,-7-7 3-16,-12-5-8 15,0-4 1-15,-3-13-34 16,6-9-44-16,1-14-22 16,11-9-28-16,15-15-28 15,13-16-14-15,16 2-12 16,8-21 148-16</inkml:trace>
  <inkml:trace contextRef="#ctx0" brushRef="#br2" timeOffset="74012.67">12701 17493 431 0,'-41'17'187'0,"1"9"-1"15,-3-2-104-15,2-3-74 16,5 2-9-16,6 3-1 15,8-4 2-15,13 1 0 16,18-3 3-16,14-2 0 16,15 2 1-16,8-4-1 0,4 7-1 15,5-3-1-15,-3 5-1 16,-10 1-3-16,-8 1 0 15,-14 10-2-15,-15 6 1 16,-17 0 3-16,-11 2 0 16,-13 0 2-16,-5 0-7 15,0-9 11-15,2-4 0 16,5-15 1-16,5-10-29 15,17-9-49-15,14-15-44 16,19-18-33-16,19-3-13 16,9-16-19-16,13 8-4 15</inkml:trace>
  <inkml:trace contextRef="#ctx0" brushRef="#br2" timeOffset="74309.09">13164 17668 350 0,'-12'-5'178'0,"-11"20"-22"0,-4 8-48 16,5 11-45-16,-1 3-57 15,12 6 3-15,1 0-1 16,7 4-1-16,3-2-7 16,9-7 4-16,6-5-2 15,7-11 3-15,4-4 3 16,-2-8 0-16,4-13-4 15,-1-10-3-15,-1-4 1 16,-6-5-2-16,-3-16 3 16,-4-9-2-16,-11-5-4 15,-7-10 0-15,-8 6 8 16,-7 6-7-16,-4 2 1 15,-4 8-2-15,2 17-61 0,-2 6-73 16,0 5-31-16,15 10-8 16,13 2-6-16,0 0 5 15</inkml:trace>
  <inkml:trace contextRef="#ctx0" brushRef="#br2" timeOffset="74683.5">13668 17486 509 0,'10'28'177'0,"4"13"-6"16,-7 6-146-16,-2 10-33 15,-4 9 6-15,-1-4 0 16,0 2 5-16,-1-8-4 16,1-11 4-16,1-11 1 15,3-15 4-15,-4-19 0 16,13-19-3-16,-6-14-2 15,1-13-2-15,-1-13 4 16,-1-7-2-16,-1-8 1 16,2-1-7-16,2-3 2 15,4 0-37-15,9 2-68 0,9 7-43 16,4 1-17-16,12 6-7 15,4 0-8-15,8 10 83 16</inkml:trace>
  <inkml:trace contextRef="#ctx0" brushRef="#br2" timeOffset="74886.32">14304 16837 313 0,'4'22'174'0,"-8"23"-24"0,-1 23-46 16,-1 22-44-16,4 21-39 15,-1 13-21-15,3 10 7 16,4-3-1-16,1-3 0 15,-3-17-2-15,1-21-4 0,3-29-39 16,-6-32-46 0,0-29-24-16,-6-21-25 15,-8-34-31-15,-6-14-11 16,-14-28 40-16</inkml:trace>
  <inkml:trace contextRef="#ctx0" brushRef="#br2" timeOffset="75588.36">13895 17308 396 0,'57'38'178'15,"10"-11"-32"-15,15-18-56 16,13-2-20-16,7-14-68 16,6-12-4-16,-1-14-2 15,-6-5 6-15,-12-3-3 16,-10-4 0-16,-17 0-4 15,-12 1 5-15,-15 8 2 16,-12 6-2-16,-12 18-3 0,-11 12-3 16,0 0 4-16,0 37 2 15,-4 16-1-15,-9 18-1 16,1 19-3-16,-1 12 4 15,-1 11-3-15,2 5 3 16,1-11 0-16,4-10 1 16,2-19-1-16,2-18 5 15,3-20-4-15,3-24 1 16,-3-16 6-16,0 0-5 15,12-38-3-15,-8 5-1 16,-1-14 2-16,4-13-5 16,2-11 10-16,5-6-4 15,4 0-4-15,2 2-2 0,4 8 5 16,0 4 1-16,4 17 6 15,1 23-3-15,-3 21-11 16,-2 18 2 0,-2 17 5-16,-5 12 5 0,-2 12-3 15,-4 7-1-15,-1 3-7 16,-4 3 3-16,0-3 1 15,1-10 7-15,-3-13-5 16,5-12-3-16,2-18 0 16,4-15-1-16,0-22 2 15,6-22 0-15,0-16 4 16,5-15-7-16,-2-8 0 15,2-8 6-15,2 9-1 0,-1 5 3 16,-3 19 1 0,-2 16-3-16,0 24-3 15,-1 27 1-15,-2 30 2 16,-1 25-4-16,-4 9 0 0,-1 13-1 15,2 5 2-15,0-5 4 16,0-9-4-16,3-22-67 16,8-23-55-16,6-29-25 15,5-37-17-15,9-17-12 16,-2-29 40-16</inkml:trace>
  <inkml:trace contextRef="#ctx0" brushRef="#br2" timeOffset="76009.58">16086 17022 497 0,'6'49'183'0,"11"-20"-74"15,5-1-91-15,4-6-7 16,-1-6-4-16,4-16-7 15,0-5 3-15,3-15 0 16,0-4-1-16,-2-10 5 16,-3-6-2-16,-4-5 0 15,-1-4 1-15,-9 6 5 16,-6 7-8-16,-7-2-2 15,-13 15-6-15,-6 9-5 16,-7 4 0-16,-3 19 0 16,-4 10-1-16,-1 13 0 0,-2 13 7 15,6 13 3-15,6 4 10 16,8 12-2-16,7 13-1 15,9-4 0-15,10 5 0 16,8-10-2 0,9-7-4-16,8-9 4 0,7-15-6 15,7-14-25-15,3-26-43 16,7-4-25-16,-3-22-13 15,0-10-1-15,-5-11-1 16,-4-15-8-16,-8-13-4 16</inkml:trace>
  <inkml:trace contextRef="#ctx0" brushRef="#br2" timeOffset="76399.61">16780 16839 501 0,'0'55'123'15,"0"19"-13"-15,1 13-25 0,1 1-60 16,-1 7-28-16,8-5 3 15,-5-6-1-15,2-19 1 16,0-11-3-16,-1-23 7 16,-5-31-2-16,0 0 1 15,0 0 0-15,9-40 2 16,-5-15-6-16,1-14 1 15,2-21 1-15,7-18-8 16,4-8 2-16,4-3-3 16,4 8 9-16,2 16-3 15,1 19 6-15,-1 26-2 16,1 31 1-16,-1 41 2 15,-3 37 0-15,-1 24 0 0,-3 10-4 16,1 18-4-16,-2-3 1 16,-1 2 0-16,-4-13 0 15,1-17-30-15,-3-33-47 16,9-21-29-16,0-28-21 15,5-33-12-15,7-20-13 16,-1-39-15-16</inkml:trace>
  <inkml:trace contextRef="#ctx0" brushRef="#br2" timeOffset="76820.83">17868 15938 357 0,'0'45'166'16,"-13"-1"2"-16,-3 6-123 15,-4 21-41-15,-6 10 4 16,-5 13-3-16,-2 4 6 16,5 11 3-16,2 1 0 15,13 2-3-15,8-13 3 16,10-11 1-16,15-19-4 15,12-15-5-15,11-21-3 16,6-19-6-16,12-18-51 16,-2-27-33-16,7-14-10 15,-5-12-13-15,-2-11 0 16,-5-11-2-16,-8-1 0 0,-10-13 20 15,-13 8 88-15,-7 5 77 16,-16 13 15 0,-11 10 8-16,-15 8 11 15,-16 20 8-15,-22 17-1 0,-15 22-20 16,-20 5-33-16,-12 10-47 15,-15-3-77-15,-7-3-88 16,-5-20-23-16,16-15-11 16,13-34 3-16,33-14 105 15</inkml:trace>
  <inkml:trace contextRef="#ctx0" brushRef="#br5" timeOffset="-190728.64">21861 7507 309 0,'0'0'178'15,"0"0"-26"-15,0-17-71 16,0 17-14-16,-4-23-2 16,1 6-11-16,2-2-33 15,1-7-22-15,0-7-3 0,0-23 5 16,1-11-4-16,2-20 5 15,1-15-1-15,0-14-5 16,4-15 3-16,1-16-2 16,0-9 2-16,3-2-3 15,0 1 3-15,-1 4-6 16,2-1 3-16,-4 7 4 15,-1 0-1-15,-6 5 0 16,1 7-1-16,-8 0 2 16,1 2-2-16,-2-2 1 15,-1 0-2-15,1-2 1 16,-1-1-1-16,7-1 2 0,0 8-3 15,5 2 0-15,0 12 5 16,1 8-2-16,2 10 1 16,-3 12-1-16,-2 4 1 15,-4 9-1-15,-5-2 2 16,-4 0 1-16,-7 3-7 15,-5-3 7-15,-4 1-2 16,-3 6 2-16,-1 5-2 16,-5 7 5-16,5 12 1 15,-3 10 3-15,1 11 1 16,3 10-1-16,5 7 1 15,-1 7-3-15,2 7 1 16,5 9-2-16,-2 8-3 16,1 12-3-16,-1 11 1 0,2 9-2 15,-2 4 3-15,2 15-2 16,2 2 3-1,-1 5-4-15,5 6 3 0,2-3-1 16,4 7 0-16,1 8 0 16,0 7-1-16,3 6-1 15,0 10 1-15,0 3 0 16,2 6-2-16,0 8 3 15,4 2 2-15,1 3-3 16,-1 1 2-16,6 1-2 16,0-2 1-16,1-5 2 15,2 2 0-15,0-3-5 0,-1-6 1 16,0-1-1-16,-1-6 2 15,1 0-2-15,-2 2 2 16,-2-1 4-16,0-3-3 16,-2 3 2-16,-1 3-1 15,-2-7 2-15,2-4-4 16,-1-1 5-16,2-2-5 15,-3-6-6-15,-1 1 3 16,2-9-2-16,-3 0 2 16,-1 2-3-16,-3 4 4 15,0-6-4-15,-3 3 4 16,-2 3-1-16,1-1-1 15,-2 2 0-15,1-3 0 0,3 8 1 16,3 0 0 0,0-1 1-16,6-1-1 15,1-5 0-15,1 1 3 16,6-3 0-16,0 1 1 0,2-14 0 15,-1-11-1-15,1-3 0 16,-1-7 1-16,1-5-1 16,-1-4 0-16,0-12-1 15,2-5 1-15,-4-3-1 16,2-4 1-16,2-5 0 15,-1-4 0-15,-3-3-1 16,2-3 2-16,-3-4-2 16,-2-4 1-16,-8-15 0 15,16 12 0-15,-16-12 1 16,17-13-3-16,-7-6-2 15,0-11-1-15,1-15 2 16,-2-19-3-16,5-7 3 0,-3-15-3 16,0-6 1-16,-1-9 2 15,-1-1 3-15,1-7-1 16,-3 4 2-16,3-6-2 15,-2 2 2-15,-2-7 2 16,-1-9-1-16,-3-10 1 16,-3-10-2-16,-3-8 1 15,-4 3 0-15,-1 3 0 16,-2 3 1-16,-1 11 0 15,0 15 0-15,-1 12-3 16,6 18 4-16,1 14-2 16,0-4 3-16,5 3 0 15,-1 1-31-15,4-9-74 0,-1-7-55 16,5 5-12-16,-2-8-7 15,3 20-4-15,-5 5 59 16</inkml:trace>
  <inkml:trace contextRef="#ctx0" brushRef="#br5" timeOffset="-186294.15">21745 6972 68 0,'-18'50'114'0,"14"21"13"15,0 23-27-15,2 23-6 0,4 29 2 16,2 22-12-16,2 19-12 15,-1 20-9-15,6 18-7 16,-11-5-31-16,0-9-21 16,-3-20-6-16,-1-25 0 15,-4-33 6-15,3-29-1 16,0-33-8-16,2-31-5 15,3-40 1 1,0 0 1-16,9-66 2 16,0-5 1-16,1-28 0 15,1-17 5-15,0-27 2 16,0-25 8-16,-7-23-2 15,0-11 3-15,-5-8-2 16,-4 3-3-16,-2 9-2 16,-4 29-7-16,-2 23 6 15,2 36 0-15,-2 39 7 16,1 45-7-16,5 48 1 15,2 47 0-15,3 47-3 0,5 37 6 16,1 30-5-16,0 27-2 16,3 16-8-1,5 13 3-15,-3-8-1 16,-1-19 4-16,-2-28 1 0,-2-28-5 15,-2-40 0-15,0-30 1 16,-2-29 0-16,2-34-1 16,-2-23 0-16,0-40 0 15,2-24 0-15,1-24 3 16,-1-21 3-16,2-19 2 15,-2-25-2-15,-2-20 4 16,-4-24-1-16,-3-9 5 16,-8-4-8-16,-2 15 2 15,-2 25 0-15,-2 25 0 16,-3 39-8-16,-2 44-10 15,4 67 5-15,3 66 11 16,3 55 7-16,6 46-5 0,4 37 2 16,5 20-3-16,4 16 9 15,9 3 8-15,3-14-9 16,7-32-15-16,-4-37 0 15,4-34-4-15,-2-41-18 16,-3-38-6-16,-4-40 1 16,-2-34-2-16,-3-41 3 15,-7-32 1-15,1-29 3 16,-4-34 11-16,1-25 12 15,-5-23 9-15,-2-16 3 16,-1-8 4-16,0-7 0 16,2 3 0-16,-3 9 0 15,0 19-5-15,2 22 4 0,3 36-8 16,1 35 2-16,-2 42-25 15,1 50 2-15,0 54 1 16,4 59 2-16,0 53 44 16,0 51-4-16,1 36 2 15,-3 26-1-15,6 21 19 16,-2-9-14-16,2-18 4 15,0-32-10-15,-2-40-79 16,4-45-25-16,-4-52-2 16,4-52-4-16,-7-62 2 15,2-57 13-15,-2-59-2 16,2-57 3-16,0-58 44 0,4-58 29 15,-2-50 4-15,5-32-3 16,4-20 2-16,2-6 3 16,-2 7 6-16,2 20 2 15,-2 29-6-15,-5 38 0 16,-6 43 0-16,-2 45 6 15,-8 43 14-15,-3 44 36 16,3 43-9-16,-5 31 5 16,4 40-5-16,0 33 4 15,5 54 1-15,-2 50-2 16,3 56-17-16,-2 67-35 15,2 52 1-15,-1 55-6 16,2 36 8-16,-5 25-4 0,5-13-2 16,0-38 0-1,3-43-1-15,2-71-4 16,0-55-15-16,2-75-4 15,1-72-6-15,5-75-5 0,-2-65 8 16,6-53-1-16,0-51 3 16,4-51 3-16,5-41 18 15,0-23 6-15,4-7 2 16,2 7 7-16,1 18-3 15,-2 22-5-15,-4 38-1 16,0 40-1-16,-7 38-6 16,-5 42-1-16,-5 38 2 15,-7 34 5-15,-4 40-3 16,-6 55 3-16,-2 55 2 15,-4 61 0-15,-3 59 0 16,0 60 2-16,1 52-6 16,-3 57-6-16,2 28 1 0,5 8 5 15,-2-28-4-15,8-47 3 16,-2-53-3-16,6-67-5 15,0-67 2-15,5-79 3 16,3-80-3-16,2-73-8 16,2-65 4-16,1-54-5 15,2-51 3-15,0-41 2 16,2-27 0-16,0-10-2 15,-2 13 1-15,-1 24 2 16,-3 35 4-16,-3 48 0 16,-3 47-2-16,0 50 3 15,-2 40 5-15,-4 47 4 16,6 36 1-16,-10 83 0 0,10 52-8 15,3 73 5-15,5 53 3 16,2 64-3-16,3 46-3 16,6 22 0-16,-2-11-2 15,2-41 4-15,-2-52-1 16,-1-65-3-16,-2-72-11 15,-2-86 3-15,-12-66-2 16,10-104-8-16,-14-54 4 16,-7-56-3-16,-6-55 3 15,-6-35 0-15,-5-30 9 16,-4-7 0-16,0 14-1 15,2 24 3-15,2 33 4 16,7 41-2-16,6 53 1 0,7 40 2 16,8 36 0-16,1 27-2 15,5 23 2 1,1 17 2-16,-7 33-1 15,19 2 3-15,-12 52-3 0,-3 51 4 16,-4 48 1-16,-8 56 1 16,0 54 0-16,-5 45-3 15,2 35-2-15,-2 8-2 16,2-11 3-16,0-46-7 15,6-43 2-15,6-66-22 16,4-64-17-16,7-65-5 16,1-75 1-16,1-70 1 15,-1-63-2-15,2-56 3 16,0-46-4-16,0-40 18 15,-1-25 16-15,-3-8 5 16,-1 10 3-16,-4 25 0 16,-2 32 3-16,-7 37 27 0,1 43 1 15,-7 38 4-15,-4 41-1 16,-3 30 4-16,-1 35-5 15,-5 29 1-15,3 49-4 16,-2 48-23-16,2 48-2 16,4 54-3-16,1 39 3 15,4 30-2-15,6 19 3 16,4 1-3-16,3-13 3 15,8-33 0-15,4-41 0 16,2-53 0-16,2-41-4 16,1-52-5-16,-4-46 2 15,-1-52 1-15,-6-47-3 0,-5-52-5 16,-8-34 2-16,-3-39 2 15,-3-25 4-15,-3-13-1 16,-2 9-3-16,0 17 2 16,2 28-3-1,-2 37 7-15,6 35-2 0,0 44 2 16,3 33-2-16,-3 38 5 15,1 40-1-15,-3 50 1 16,2 48 1-16,-3 49-2 16,0 38 1-16,1 49 0 15,0 27-1-15,2 19 1 16,3-8 0-16,4-34-2 15,8-34 2-15,5-52-3 16,7-48 1-16,5-68-1 0,8-60-1 16,1-65-3-1,1-50 2-15,-2-55-4 16,-4-40 0-16,-6-39 2 0,-9-30 1 15,-11-18-3-15,-9 1-2 16,-9 11 4-16,-4 30-3 16,-6 33 6-16,-3 40-4 15,-2 48 3-15,1 44-1 16,1 48 4-16,-1 54 1 15,7 55-3-15,-4 53 2 16,5 58-1-16,3 50 5 16,6 52-2-16,5 35 1 0,8 10-3 15,7-9 3 1,5-26 0-16,6-39 2 15,9-53-3-15,0-53-3 16,4-64-2-16,2-60-4 0,-2-55 1 16,-1-44-3-16,-1-51 1 15,-2-39-1-15,-4-35 0 16,-5-29 1-16,-2-20 1 15,-4-1 6-15,-6 7-1 16,-5 18-1-16,-4 20 0 16,-7 31-1-16,0 30 3 15,-2 32-1-15,-3 28 2 16,0 26-6-16,-1 26 7 15,1 29-1-15,0 39-1 16,6 39 1-16,0 45 1 16,6 50 1-16,1 48 3 15,3 44-3-15,3 54-1 0,-1 32-1 16,0 36 1-16,5 4 2 15,-4-8 4-15,0-17-4 16,-1-39-1-16,-2-36 2 16,0-58-7-16,0-55-29 15,3-61-7-15,-1-74-3 16,8-68-11-16,-7-77 7 15,8-69-5-15,-3-68 1 16,4-53 4-16,1-35 30 16,2-15 4-16,2 5 3 15,-2 20 5-15,1 41-4 16,-5 48 6-16,2 58 38 15,-7 55 4-15,-2 47 0 0,-5 45 3 16,-4 58-1-16,-1 62 3 16,3 68 1-16,-2 67-3 15,4 63-37 1,-1 68 1-16,4 57-1 0,0 33-3 15,3 0-1-15,4-19-3 16,-1-30 1-16,1-42-3 16,1-46-1-16,2-58-38 15,-4-59-11-15,2-41-11 16,-4-35-9-16,0-32-19 15,-3-34-3-15,-3-48 2 16,4-22 5-16,-4-58 30 16,-4-53 15-16,-1-58 14 0,4-58 11 15,-2-49 14 1,3-36 4-16,3-8 1 15,0 14-2-15,1 38 64 16,2 47 23-16,-2 56-1 0,0 70 1 16,-4 72 4-16,-2 79-2 15,-3 68 3-15,2 66-1 16,-2 50-63-16,4 47-26 15,6 38-2-15,2 19 2 16,8 7-3-16,3-10-1 16,1-17-4-16,1-33 2 15,1-44-3-15,-6-42 6 16,-1-39-3-16,-3-33-2 15,-7-32-26-15,-9-39 0 16,5-40 2-16,-25-52 0 16,5-34 2-16,-6-36 1 0,-2-25 3 15,-3-24 6-15,2-12 29 16,1-3 4-16,4 17 0 15,6 28 12-15,5 24 0 16,6 35-4-16,2 34 1 16,5 48-7-16,0 24-1 15,3 49-2-15,1 34-2 16,0 28-14-16,2 26-1 15,0 28 1-15,0 15-2 16,1 6 1-16,1-15 2 16,-2-13-3-16,2-25 0 15,0-23 4-15,-1-30-2 16,-1-30 1-16,-2-20 0 0,-2-25-15 15,-2-29-10-15,0 0 1 16,-1-36 1-16,-5-30 0 16,-1-24 0-16,-2-26 0 15,-3-17 3-15,0-6 13 16,-2-3 15-16,2 18 18 15,1 18-2-15,2 30-3 16,-1 31 3-16,-1 43-1 16,-2 40-1-16,4 37-1 15,-1 20-6-15,0 23-18 16,4 13 2-16,1 9 3 15,3-1-4-15,5-15 4 16,7-16-1-16,3-30 0 0,7-26 1 16,2-30 1-1,4-31-1-15,0-23-2 16,3-29 1-16,-3-10 1 15,-2-12 1-15,-10-11-4 0,-4 1 0 16,-6-1 2-16,-12 6 1 16,-5 9 1-16,-9 13 2 15,-3 10-7-15,-3 22-1 16,-1 16 4-16,-1 22-1 15,4 24-3-15,6 29-3 16,6 28 2-16,11 20-1 16,7 16 5-16,7 6 0 15,7-1 0-15,6-10 0 16,1-19 2-16,2-19 1 15,2-24-1-15,-3-23-3 16,-3-31 0-16,-1-23 1 16,-2-22 2-16,-3-29 1 0,-5-20-1 15,-4-29 2-15,-3-19-1 16,-3-17 2-16,-6 0-2 15,-2 7 3-15,-4 15 0 16,1 24-1-16,-2 23-2 16,4 30-6-16,-3 29 0 15,10 31 1-15,-18 34-1 16,11 25-3-16,-1 24-2 15,2 18 0-15,1 13 3 16,1 10 5-16,1 5 0 16,3-10-2-16,1-19 2 15,3-22-3-15,0-29-2 16,2-30 1-16,-6-19 0 0,17-63 0 15,-7-9 0-15,1-17 1 16,0-13-1-16,-4-7 8 16,-3 9 4-16,-6 10 1 15,-5 21-6-15,-6 25-1 16,-7 24-37-16,-1 27-75 15,1 25-44-15,-5 15-9 16,11 15-11-16,1-15-6 16</inkml:trace>
  <inkml:trace contextRef="#ctx0" brushRef="#br5" timeOffset="-185124.13">19201 13171 483 0,'-13'22'190'15,"10"13"-6"-15,8 18-120 16,-3 10-58-16,6 18-2 15,2 19-3-15,3 11-1 16,0 9-1-16,3-6 0 16,-1-15-1-16,0-20 1 0,-6-22-6 15,-3-24-82-15,-6-33-56 16,11-31-31-16,-11-24-4 15,7-15-3-15,-7-18 37 16</inkml:trace>
  <inkml:trace contextRef="#ctx0" brushRef="#br5" timeOffset="-184764.32">19587 13287 417 0,'12'88'178'15,"-6"7"-23"-15,-1-8-110 16,6 1-5-16,-3-15-4 0,2-13-16 15,-5-23-31-15,1-22 1 16,-6-15 1-16,0-40 1 16,-3-5 0-16,-6-14-2 15,0-13 4-15,1-4 1 16,3-1 4-16,5 1 3 15,1 7-1 1,9 7 2-16,6 15 1 0,9 16 4 16,8 17-2-16,7 14 1 15,1 19-1-15,3 17 2 16,2 15-2-16,-1 20-2 15,-4 8 1-15,-6 6-1 16,-8-7 1-16,-4-2-3 0,-5-10-6 16,-9-28-97-1,-9-38-67-15,15 0-8 16,-14-50-5-16,5-20-5 15,-1-39 109-15</inkml:trace>
  <inkml:trace contextRef="#ctx0" brushRef="#br5" timeOffset="-184529.32">20310 12283 574 0,'8'57'184'0,"4"31"-9"15,5 12-178-15,3 25 0 0,5 12 2 16,1 19-1-16,0-4-4 15,-5-10 5-15,1-19 1 16,-4-28-5-16,-10-29-80 16,-7-32-57-16,-1-34-37 15,-19-17 0-15,-1-28-3 16,-13-28 38-16</inkml:trace>
  <inkml:trace contextRef="#ctx0" brushRef="#br5" timeOffset="-183874.1">20097 13025 291 0,'21'30'178'0,"15"1"-6"16,11-12-103-16,6-14-11 16,13-5-3-1,4-14-18-15,1-12-42 0,2-7 2 16,-5-1-1-16,-8-8 1 15,-9-5-3-15,-10 2 2 16,-10 2 2-16,-12 5 0 16,-11 3 1-16,-8 4 1 15,-4 9 6-15,-7 10 3 16,-2 12 0-16,-5 12 2 15,-1 15 0-15,0 24-2 16,2 16 3-16,1 13-4 0,6-2-3 16,7 3-6-16,6-1-1 15,12-6-1 1,8-17-5-16,8-22 1 15,10-20 0-15,9-15 0 0,7-15 1 16,4-18-1-16,7-12 2 16,-7-12-1-16,-3-2 5 15,-5-7-2-15,-9-3-11 16,-11 3-3-16,-13 11 3 15,-7 5 12-15,-10 15 6 16,-5 16 4-16,2 19-1 16,0 0 2-16,-10 17 9 15,10 20 5-15,6 13-4 16,1 5-11-16,4 6-5 15,3-4-5-15,-2-5 2 16,1-9 1-16,-4-17-6 16,0-7-1-16,-9-19-2 0,3-22-1 15,-9-22 0-15,-4-13 1 16,-1-15-1-16,2-6 2 15,-4-5 1-15,7-4 5 16,7 0 2-16,10 6 5 16,9 12 1-16,7 10 1 15,7 12 1-15,8 14-24 16,6 4-75-16,4 6-53 15,3 17-18-15,-5-1-2 16,2 15-8-16,-8 3 54 16</inkml:trace>
  <inkml:trace contextRef="#ctx0" brushRef="#br5" timeOffset="-183390.49">21723 13351 272 0,'7'100'182'0,"-1"0"-4"16,3-4-68-16,0 2-31 15,1-16-5-15,-1-15-58 16,-3-25-29-16,-6-42-1 0,-1-23 1 16,-10-43-2-1,-7-25 2-15,-2-27 1 16,-1-19 1-16,0-8 4 15,3-6 5-15,6 1 3 0,10 20 0 16,11 12 4-16,14 25-1 16,7 22 0-16,11 26 7 15,2 22 1-15,1 25 0 16,0 26 0-16,-8 22 1 15,-6 19-2-15,-11 14-2 16,-14 11 0-16,-12-3-9 16,-10-11 2-16,-14-11-3 0,-8-15-2 15,-7-26-7 1,-4-22-2-16,3-18-79 15,4-22-55-15,8-23-27 16,15-9-3-16,10-26-1 16,18-14 50-16</inkml:trace>
  <inkml:trace contextRef="#ctx0" brushRef="#br5" timeOffset="-183047.29">22079 11715 498 0,'4'21'183'15,"-1"37"-3"-15,-1 27-60 16,2 17-122-16,6 20-2 15,6 13-2-15,0 5-1 16,2 3-3-16,3-9 2 16,-3-23-1-16,-2-27-1 15,-2-26 1-15,-7-26 1 0,-7-32 0 16,6-15-2-16,-7-32 3 15,-4-17-2-15,5-7 3 16,0-7 2-16,0 2 9 16,6 5 2-16,7 14 1 15,5 15 5-15,7 25-6 16,7 21 1-16,3 20 0 15,3 16-3-15,2 13-1 16,1 11-3-16,-1 6-47 16,-1-5-100-16,-6-15-23 15,0-6-5-15,-5-27-5 16,1-15 0-16</inkml:trace>
  <inkml:trace contextRef="#ctx0" brushRef="#br5" timeOffset="-182641.68">22959 12037 628 0,'-22'-11'185'16,"-1"20"-7"-16,-3-4-172 15,-6 13-3-15,-2 6 1 16,-4 9-3-16,2 12 2 15,-1 7-13-15,5 10-2 16,6 4 2-16,6 1-1 16,8 1 4-16,12-9-2 15,6-7-1-15,11-18-6 16,9-11 8-16,5-23 0 15,9-11 1-15,-4-16-2 16,1-13 6-16,-4-7 3 0,-6-7 0 16,-5 2 7-16,-9 7-2 15,-2 7 3-15,-7 16 3 16,-4 22 3-16,0 0-10 15,4 26-4-15,1 15 4 16,4 10-2-16,8 2 0 16,4 1-4-16,6-4-56 15,3-12-56-15,4-26-45 16,7-12-10-16,-5-22-7 15,8-13 2-15,-10-20 82 16</inkml:trace>
  <inkml:trace contextRef="#ctx0" brushRef="#br5" timeOffset="-182048.87">23281 11824 494 0,'-39'0'179'16,"3"15"-4"-16,-10 13-58 15,6-4-89-15,8 15-27 16,12 0-3-16,10 5-2 15,14-3-1-15,11-1 1 16,16 1-1-16,10-2 2 16,6-1 1-16,2 0 3 15,-3 5-5-15,-3 2 1 16,-8 2 2-16,-11 6-1 15,-8 5 3-15,-12-1-3 0,-10 0 1 16,-10-2-2-16,-10-12 2 16,-4-11 1-16,1-12-7 15,-3-9-3 1,6-13-5-16,3-10 2 0,11-5 1 15,9-9 1-15,13 0 3 16,11-4-2-16,7 4 7 16,11-7 0-16,6-1 7 15,6-6-2-15,3-9 4 16,-1 1-2-16,-2-13-2 15,-6-3 1-15,-7-5-1 16,-8-5 3-16,-6-4-3 16,-11 2 0-16,-4 6-1 0,-7 13 6 15,-8 12 8 1,-1 18-1-16,-9 20 1 15,2 27-1-15,-4 31 1 16,2 25-1-16,1 14-8 0,7 12-5 16,5-2-8-16,8-1-4 15,15-14 0-15,9-12-2 16,11-27 0-16,17-18 0 15,9-21 8-15,7-14 0 16,4-10-1-16,0-13-112 16,-12-8-38-16,-4-3-5 15,-19-8-3-15,-12 2-4 16</inkml:trace>
  <inkml:trace contextRef="#ctx0" brushRef="#br6" timeOffset="-176789.57">21931 6425 228 0,'-16'22'183'0,"-6"-4"-22"16,3-10-44-16,4 5-10 15,-3-13-16-15,8 3-27 16,-1-8-51-16,11 5-6 15,-14-24 0-15,6 3 0 16,-1 2-2-16,-2 3-4 0,-8 1-3 16,-2 8-2-16,-8 7-3 15,-3 7 2-15,-1 13 0 16,1 8 0-16,1 8 1 15,2 8 6-15,8-1-1 16,9 2 6-16,7-5 2 16,11 1-6-16,11-8 3 15,9-5-5-15,5-9 3 16,6-9-12-16,5-4 8 15,-6-10-8-15,2-5-5 16,-5-4 10-16,-6-8-8 16,-8-5 8-16,-6-5-10 0,-11-2 9 15,-6 3-2-15,-9-1 5 16,-7 4 8-16,-6 4-4 15,-6 7 6 1,-4 15-1-16,-1 6 2 0,-1 12 0 16,4 6-6-16,1 4 5 15,7 6 0-15,6 2-8 16,9 5 3-16,9-6-9 15,7-2 5-15,10-8-8 16,8-2 10-16,7-8-8 16,6-5 0-16,1-9 2 15,3-7-3-15,-5-5 4 16,0-4-1-16,-7-6 3 0,-4-6-10 15,-11 0 9 1,-8-5-7-16,-5 0 10 16,-10 8-1-16,-5-3 4 15,-6 10-2-15,-6 3 4 0,-5 13 3 16,1 13 0-16,-2 8 7 15,4 5-9-15,4 4 3 16,5 3-9-16,10 2 4 16,9-1-7-16,10-2 4 15,9-8-9-15,8-6 2 16,8-4-1-16,4-3 2 15,2-9 1-15,1-5-2 16,-3-4 2-16,-6-5-2 16,-7-3 3-16,-7-2-8 15,-11-2 12-15,-8 2-8 16,-12 0 12-16,-6 2-6 15,-4 4 9-15,-8 8-5 0,-2 5 7 16,-2 5 7-16,2 8-15 16,2 4 8-16,7-2-13 15,7 6 8-15,6-2-11 16,11-1 6-16,0-18-9 15,26 22 1-15,-4-17 3 16,4-3 0-16,5-4 1 16,2-5-1-16,-3-3-1 15,-4-2 1-15,-5-2 1 16,-5 0-9-16,-9-3 12 15,-7 1-9-15,-5-1 12 16,-13 1-7-16,-3-1 12 16,-12 3-6-16,-2 6 7 0,-6 2 1 15,0 6-4-15,-1 6 1 16,5 2-2-16,4 6 5 15,5 5-11 1,12 2 6-16,6 0-11 0,12 3 9 16,11-5-11-16,11 0 9 15,6-2-9-15,10-6 4 16,1-4 0-16,4-2 2 15,-1-12-4-15,-4-4 0 16,-5-2 4-16,-9-8-11 16,-8-7 10-16,-10-5-7 15,-8 0 8-15,-11-3-4 16,-6 1 11-16,-9 2-3 0,-3 2 5 15,-9 9 4 1,2 10-2-16,-3 10 0 16,3 5-1-16,3 13-4 15,4 10 1-15,11 0-6 0,3 7 1 16,13 1 2-16,4-1-6 15,15 0 6-15,5-5-7 16,9-7 7-16,4-9-7 16,6-5 9-16,2-9-10 15,0-8-7-15,-4-11 9 16,-5-3-9-16,-7-9 10 15,-8-7-8-15,-8 0 5 0,-9-3 2 16,-12 1 6-16,-7 4 7 16,-8 7-2-16,-9 7 5 15,-5 12-5 1,-7 10 4-16,1 11 1 15,-3 10-8-15,5 12 2 0,4 2-3 16,8 5-1-16,5 2 2 16,12-4-7-16,13 2 4 15,7-2-7-15,11-8 6 16,9-7-6-16,8-2 6 15,5-7-7-15,4-9 5 16,0-3 0-16,-3-6-1 16,-5-7 0-16,-4 0-8 0,-9-6 9 15,-7-4-7 1,-11-5 12-16,-6-1-10 15,-9 1 8-15,-9-1-2 16,-6 3 8-16,-9 3 4 0,-2 11-3 16,-6 5 0-16,0 14-4 15,-2 11 1-15,6 9 0 16,5 8 2-16,7 3-8 15,9 7 3-15,9 0-6 16,12 3 6-16,8-8-7 16,10-5 5-16,8-6-6 15,10-11 2-15,5-10 1 16,2-8 1-16,2-10-4 15,-5-7 3-15,-1-11-1 16,-8-5-7-16,-6-5 8 16,-12-2-8-16,-11-1 13 15,-9-3-6-15,-12 3 10 0,-7 4-5 16,-10 4 5-16,-7 13 4 15,-4 11-2-15,-4 16 3 16,2 15-5-16,5 17-52 16,8 4-97-16,11 2-25 15,18 2-13-15,15-20-4 16,22-4-10-16</inkml:trace>
  <inkml:trace contextRef="#ctx0" brushRef="#br5" timeOffset="-151503.08">25919 7856 350 0,'0'0'166'15,"0"0"-63"-15,-8-20-43 0,12 4-9 16,0-8-14-16,1-14-14 15,-1-12-7 1,5-14-8-16,2-18-4 16,1-15-1-16,4-19 1 0,4-15 0 15,-2-16-6-15,1-7 7 16,3-9-1-16,-1-3 1 15,0-4-2-15,-4 0 4 16,-4 1-4-16,-3-8 7 16,-5-5 3-16,-4 1-3 15,-6-1 2-15,1-2-2 16,-9 4 1-16,-3 4-4 0,-1 5 1 15,-2 13-6-15,-2 18 2 16,-5 8 0 0,1 16-6-16,-2 14 6 15,-2 14-5-15,1 12 6 16,0 8-5-16,-1 11 2 0,1 10-1 15,2 11-2-15,0 5 6 16,2 3-6-16,0 11 5 16,4 5-10-16,0 7 5 15,-2 10-2-15,0 15-2 16,-5 12 7-16,0 18-3 15,-6 12-3-15,2 16 1 16,-1 17 3-16,1 18 2 16,2 3 1-16,5 7 1 15,4 3-8-15,7 6 5 16,4 1 5-16,6 5-4 15,1 4 4-15,4 4-7 0,5 3 0 16,1 10-3-16,3 7 7 16,4 12-9-16,0 11 4 15,-5 5 4-15,2 7-5 16,-3 3 7-16,-2 2 0 15,-5 5 2-15,-2 0-3 16,-2-5 4-16,-5 4-3 16,-1-13-6-16,3 0 2 15,-3-8 3-15,1-6 0 16,5-4-3-16,1-6 1 15,2-9-2-15,1-8 0 16,2-7 5-16,2-5 0 16,3-9-5-16,0-11 3 0,1-11-2 15,1-9 2-15,1-2-2 16,-1-5 3-16,0-14-5 15,-2-5 1-15,1-7-2 16,-3-11 1-16,0-10-5 16,-1-8 1-16,1-14-3 15,-3-11 3-15,-4-17-1 16,18 12 2-16,-6-14-1 15,4-10 1-15,-1-3 1 16,5-10 0-16,2-11 1 16,1-12-2-16,4-25 3 15,0-15-4-15,-2-20 5 16,0-18-2-16,-3-18 3 0,1-12-1 15,-6-8 4-15,0-4-4 16,-5 4-2 0,-3-2 2-16,-3 5-2 15,-3-7 2-15,-3-5 0 0,0-4 3 16,-3-7-3-16,-1-2 2 15,4-3-62-15,3 2-55 16,1 9-32-16,8 24-14 16,0 8-4-16,7 28-7 15</inkml:trace>
  <inkml:trace contextRef="#ctx0" brushRef="#br5" timeOffset="-149115.24">25986 5506 183 0,'-25'-40'152'0,"10"12"0"15,2 9-61-15,13 19-21 16,-9-1-2-16,2 42-17 15,7 44-12-15,-8 55-15 16,-1 61 3-16,-6 69-5 16,-10 59-1-16,-3 46-1 15,-5 29-7-15,-1-3 3 16,5-22-6-16,3-50-2 15,6-53-14-15,8-81 2 16,7-68-5-16,10-74 2 16,-5-53 4-16,23-92-5 0,-7-46-1 15,4-58 2-15,3-56 5 16,0-55-8-16,3-56 7 15,-3-42 1-15,-3-28-3 16,-5-2 5-16,-2 15 2 16,-7 34 1-16,-4 48-3 15,-4 54 12-15,-3 59-4 16,-1 59 0-16,-3 59 0 15,-1 46 1-15,1 41-3 16,-4 42 1-16,-1 54-4 16,-4 75-1-16,-3 67 0 15,-2 78 3-15,-3 69-1 0,3 66-3 16,-4 42 0-16,0 15 1 15,3-16 0 1,3-49 0-16,3-61-3 16,3-82-2-16,2-79-6 15,2-78-1-15,3-78 1 0,7-90-2 16,3-77 5-16,9-75-3 15,7-75 2-15,6-63-7 16,6-64 11-16,11-42 3 16,4-28 3-16,2 7-1 15,-1 24-1-15,-6 43 2 16,-7 56 0-16,-10 60 8 15,-12 66-6-15,-17 59 1 0,-7 54 0 16,-13 44 3 0,-7 50-2-16,-7 51-2 15,-5 50-1-15,1 81-1 16,0 70 1-16,6 81 1 0,8 64-6 15,9 54 1-15,7 33 0 16,8-5-2-16,11-34 4 16,3-65-6-16,8-71 2 15,0-90-9-15,0-85 4 16,-3-100 0-16,-2-96 2 15,4-84 0-15,-8-75-3 16,2-64-1-16,-1-58 4 16,1-48 7-16,-2-20 1 15,-1 5-3-15,1 33-1 16,-4 42 3-16,-3 60 3 15,-2 55 5-15,-6 65-4 16,-4 54 1-16,-4 46-3 0,-2 38 4 16,-5 42-5-16,-2 63 3 15,1 60 1-15,0 74-8 16,7 53 4-16,7 44-2 15,9 20-3-15,5 4 0 16,14-19 2-16,6-52-1 16,5-58-7-16,4-84 7 15,-1-71-7-15,2-75 0 16,-2-68 0-16,-5-56-2 15,-4-54 1-15,-4-48-1 16,-5-41 8-16,-10-23-2 16,-4-4 4-16,-11 6 1 15,-8 29 4-15,-6 31 7 0,-7 43-4 16,-6 49 2-16,3 47-5 15,-2 31 6-15,8 31-4 16,2 27-2 0,5 39-1-16,7 54-2 0,9 49-2 15,10 70-3-15,10 50 5 16,8 37-7-16,9 22 5 15,6 12 1-15,4-21-2 16,3-36-1-16,-3-45 2 16,0-78 1-16,-7-54-8 15,-2-57-1-15,-8-50-1 16,-2-64-2-16,-9-46 4 15,1-57-1-15,-6-47 5 16,-5-32-2-16,-6-20 6 16,-5-3 9-16,-2 15-6 15,-5 32 6-15,-2 35-3 16,-3 52 2-16,-1 45-3 0,4 44 4 15,1 28-4-15,3 44-1 16,0 52 0-16,6 63-2 16,2 59 4-16,1 64-10 15,11 47 3-15,-3 32-9 16,4 21 10-16,2-4-3 15,1-30 0-15,1-51 1 16,1-61-6-16,1-64 7 16,-3-62-5-16,3-64-1 15,2-66-2-15,1-63-2 16,3-58 4-16,-1-52-1 15,-2-40 2-15,-2-31 1 16,-7-9 5-16,-9 14 7 0,-7 30-3 16,-12 41 5-16,-10 52-4 15,-11 55 5-15,-5 54-2 16,-4 47-2-16,0 50 0 15,0 57-3-15,5 68 3 16,6 75-9-16,9 69 3 16,11 66-4-16,7 51 1 15,10 31 1-15,6 14 1 16,8-17-3-16,2-35-1 15,2-60 8-15,-2-60-4 16,0-74 1-16,-5-57-4 16,1-69-5-16,-1-55 0 15,1-63 2-15,-6-55-2 0,2-54-2 16,3-31 1-16,-4-16 0 15,0-5 3-15,-2 16 9 16,-1 27 3 0,-4 35 0-16,0 59-1 0,2 57 0 15,-2 85 2-15,-2 58-3 16,3 50 2-16,-2 35-3 15,2 37-2-15,1 14-2 16,-2 6 3-16,2-20 0 16,0-24-1-16,0-54 0 15,-2-44-2-15,4-51-6 16,0-49 0-16,-2-43 0 0,2-71 1 15,1-41 1-15,1-44-2 16,-2-22 0 0,4-13 4-16,-2 4 3 15,-3 9 3-15,0 28-1 0,-2 34 5 16,-1 45-1-16,-7 39-1 15,9 32 1-15,-22 70-1 16,7 23 3-16,-2 35-3 16,-1 30 0-16,1 23-6 15,1 20 1-15,3 2 2 16,3-18-2-16,3-22 1 15,7-37-7-15,3-45 1 16,9-51 1-16,5-54 0 0,7-61-2 16,3-45 0-16,3-36 3 15,1-26 0 1,-7-18 1-16,-7 4 0 15,-10 12 0-15,-9 28 3 0,-11 35 6 16,-12 42-3-16,-12 51-1 16,-5 52 1-16,-7 61 5 15,5 51-1-15,0 52 1 16,7 35-6-16,13 26-4 15,7 10 1-15,15-15-1 16,6-25-3-16,16-48-3 16,10-50-1-16,10-71 0 15,1-69 3-15,8-68 0 16,0-51 0-16,-5-35 4 15,-4-33 0-15,-10-16 0 16,-13-11 1-16,-13 29 2 16,-12 34 2-16,-16 36 3 0,-10 44-2 15,-5 46 0-15,-4 40-77 16,14 44-60-16,14 30-22 15,13 1-9-15,20-11-13 16,14-31-8-16</inkml:trace>
  <inkml:trace contextRef="#ctx0" brushRef="#br5" timeOffset="-145268.56">26697 7742 111 0,'0'0'148'0,"-7"-14"2"0,7 14-45 16,0 0-17-16,0 0-4 16,0 0-10-16,0-17-19 15,3 2-28-15,3-17-19 16,0-13-9-16,1-13 2 15,2-24 1-15,0-13 1 16,1-14-1-16,0-9-1 16,-2-6-3-16,1-1 0 15,0 2 1-15,0 2 2 16,-1 7-4-16,-1 3 3 15,-1-2-3-15,3-1 2 16,-5-7 5-16,3-9-2 16,-3-7 3-16,1-3 0 0,-1-5 1 15,5 8 0-15,-5 4 0 16,5 12 1-16,-2 10-1 15,1 16-2-15,-1 8 1 16,0 11-3-16,-1 3 2 16,0-3-3-16,-2-4 3 15,-3-10-3-15,-2-5 4 16,-4 0-2-16,-2-2 5 15,-4 3 1-15,-4 4-6 0,-2 13 5 16,-4 11-3-16,-3 17 7 16,-2 8-7-16,2 15 6 15,-4 5-9-15,4 12 2 16,-6 9 1-16,2 9 0 15,1 12 3-15,0 3-11 16,3 9 6-16,-2 10-7 16,1 6 8-16,2 10-7 0,1 6 5 15,0 10-5-15,2 10 1 16,2 10 1-16,-2 12 1 15,6 9 2-15,1 10-5 16,2 9 5-16,4 9-4 16,1-4 5-16,6 2-7 15,0-7 3-15,5-1-4 16,-1-10 2-16,-1-10 0 15,1-4 0-15,-3-10 1 16,0-5-2-16,-6-1 3 16,1 1 2-16,-5-5-1 15,0 3 6-15,1 6-1 16,-2 3-4-16,0 5 2 0,3-1-3 15,-1 5 3-15,1 0-5 16,6-6 4 0,1 2-8-16,0-3 4 15,1-2 0-15,6-1 1 0,-5-1-1 16,2 1 2-16,-1-1 0 15,1 2 0-15,-4 4-1 16,2 3 1-16,-4 3 2 16,2 3-3-16,-2 4 1 15,-1-5-1-15,-2 0 1 16,2-3 0-16,-4-9 1 0,5-3-5 15,0-9 3-15,-1-9-1 16,3-3-2-16,0-8 3 16,3-1-1-16,-2-2 0 15,1 1 0-15,2-2 0 16,0-2-1-16,-1 3 2 15,2-8 3-15,-1-2-4 16,1-1 2-16,-1-3-1 16,0-6 2-16,1-4-2 15,-3-5 1-15,5-5 0 0,-3-2 2 16,1-6-2-16,1-3 2 15,3-3-1-15,2-7-3 16,0 0-1 0,6-8 1-16,3 1-1 0,0-8 0 15,5-3 0-15,0-2 0 16,2-1 1-16,0-3 3 15,1-2 0-15,-2 0 1 16,-2-1-1-16,-2-8-3 16,-1 1 1-16,-3-10-2 15,-1-18 2-15,-3-10-3 16,-2-25 3-16,-4-21 1 15,0-27 3-15,-7-14-3 0,1-21 5 16,-2-10-2 0,-2 1-4-16,1 2 2 15,0 0 0-15,-1 11-4 16,5 1 3-16,2 11 1 0,0-2-4 15,-1 0 0-15,5-4 5 16,-2-3-4-16,1 2 2 16,-1 3-1-16,-1 14-9 15,-4 14 4-15,1 11-2 16,-3 21 4-16,-4 20-4 15,-2 23 11-15,-4 18-6 16,-2 19 6-16,-5 20 13 16,1 29-9-16,2 32 8 15,-5 41-6-15,3 48 4 16,5 45-10-16,2 40 0 15,1 35-2-15,3 28-2 16,3 17 3-16,0-4-4 0,-3-17 3 16,-3-32-3-16,1-39 3 15,-4-43-4-15,0-43 0 16,-1-44-7-16,2-43 1 15,10-54 2-15,-17-17 2 16,15-51 3-16,2-34-3 16,4-33 8-16,3-28-1 15,0-27-1-15,3-25-1 16,-3-15 2-16,2-16 1 15,-9-3-7-15,-5 3 2 16,-6 16-1-16,-3 31-2 16,-5 33 12-16,-2 36-1 15,0 56-2-15,2 58-2 0,4 73 6 16,4 69-2-16,7 58 4 15,4 50 0-15,7 36-8 16,1 27-3 0,3 12 3-16,1-15-1 0,0-33-5 15,-3-36 1-15,0-48-8 16,-6-49 4-16,1-49-2 15,-3-44 6-15,2-50-4 16,-3-44 2-16,0-49 5 16,2-37-1-16,-2-33 1 15,1-32 1-15,-4-27 1 16,0-14-3-16,-4 7-1 15,-4 19 1-15,-3 26-3 0,-2 41 1 16,1 42 12 0,-2 49-4-16,-3 53 0 15,0 64 0-15,2 63 2 16,4 44-2-16,1 46 5 0,6 34 0 15,1 24-12-15,6 9-1 16,4-7-1-16,4-32 0 16,1-43-3-16,3-42 2 15,4-56-4-15,1-52-1 16,1-50 4-16,-1-49 4 15,0-51 1-15,-1-39 2 16,0-29-3-16,-3-33 4 16,-4-24-1-16,-3-21 2 15,-3-15-4-15,-1-1-1 16,-4 11 1-16,-1 24-3 15,-1 38 8-15,1 40-1 0,-3 44 2 16,1 65-3-16,-1 74 1 16,-3 73 3-16,1 70-1 15,-5 46 1-15,2 42 1 16,0 34-5-16,2 11 0 15,3-11-6-15,4-39 0 16,4-53 2-16,5-63-2 16,6-70 2-16,2-91-3 15,4-89-1-15,6-81 1 16,-1-80 7-16,2-74 0 15,3-55-8-15,0-34 0 16,1-18 2-16,-6 11-3 16,-2 24 4-16,-5 33-3 0,-7 50 0 15,-4 54 1-15,-10 65 5 16,-4 52 3-16,-7 44 2 15,-3 37 4-15,1 33-3 16,-5 35 1-16,4 36 1 16,-2 44-2-16,2 50 2 15,2 53-7-15,2 48-2 16,7 51-6-16,1 43 12 15,0 36-2-15,2 7-3 16,1-19 4-16,0-43-3 16,0-59 1-16,0-53-2 15,-3-74 2-15,-3-77-10 16,-2-90-4-16,0-78 6 0,8-71-5 15,2-54 2-15,4-47 6 16,9-30 2 0,9-10-2-16,10 8 3 15,7 20 6-15,2 37-5 0,0 47 4 16,-7 53-1-16,-2 52 1 15,-16 41 4-15,-10 34-1 16,-11 34-4-16,-15 49 1 16,-9 44 1-16,-14 61-1 15,0 52 0-15,-5 71-9 16,3 58-3-16,2 52 7 15,9 34 3-15,8 9-2 16,12-17 1-16,15-30-3 16,5-49 1-16,10-67 4 15,4-63-1-15,-1-69-10 16,4-55 5-16,-5-52-4 15,-2-56 0-15,-8-53-3 0,0-49 1 16,-11-49 0-16,1-52 2 16,0-44 5-16,2-38-2 15,3-10 2-15,7 11 1 16,-1 23 7-16,3 40-7 15,2 45 5-15,-3 46-6 16,0 60 4-16,-5 49 2 16,-5 39 0-16,0 43 0 15,-15 14-2-15,-3 48 4 16,-4 53-3-16,-5 54 4 15,-6 63-11-15,-1 50 0 16,1 52 4-16,0 33 0 16,4 21 1-16,7 0-4 0,6-35 2 15,7-55-4-15,8-66 8 16,6-64-3-16,4-77-7 15,3-70 2-15,4-85-1 16,3-67 0-16,8-55-4 16,4-46 4-16,2-36-4 15,2-28 7-15,3-9 0 16,0 6 2-16,-3 24-1 15,2 31 3-15,-9 38 4 16,-4 43-3-16,-6 45 1 16,-5 39-1-16,-5 30 2 15,-8 49-5-15,14 28 3 16,-8 50 2-16,-1 46-2 0,-1 34-2 15,-1 36-2-15,-6 29-12 16,-4 33-3 0,-6 7 1-16,-8-8 10 15,-7-30-4-15,-3-54 8 0,0-46-1 16,-2-61 4-16,5-64 6 15,4-75-2-15,7-61 3 16,8-63-11-16,5-44 6 16,10-34-8-16,5-7 3 15,9 6-1-15,4 22 2 16,2 29 4-16,-2 42-2 15,-1 43 1-15,-3 48-4 0,-4 39 7 16,-9 25 0 0,-7 30-1-16,6 35 0 15,-8 50-2-15,-5 45 3 16,-1 57-5-16,-3 48 1 15,-6 47-8-15,0 30 9 0,-2 20-1 16,5-8-2-16,-1-37 0 16,3-57-3-16,5-63 4 15,3-71-3-15,6-77 5 16,4-64-11-16,1-69-3 15,-3-54 4-15,5-39 2 16,-4-39 1-16,0-24-1 16,-4-7 4-16,-1 12-2 15,-4 21 1-15,-3 29 4 16,-2 37-2-16,-2 41 2 15,-2 40 5-15,-2 40-2 16,1 36-1-16,-1 44 1 0,2 39 3 16,2 35-2-16,2 31 3 15,6 23-78-15,9 6-60 16,3 3-24-16,8-8-8 15,1-29-12-15,4-25-3 16</inkml:trace>
  <inkml:trace contextRef="#ctx0" brushRef="#br5" timeOffset="-144394.94">25658 3752 376 0,'-26'-8'159'0,"0"9"-41"15,3 12-31-15,4 21-20 16,0 30-8-16,7 33-26 16,1 31-9-16,1 26-15 15,1 25-6-15,-1 11 2 16,0 4-7-16,3-16 4 15,1-31-10-15,-1-31 2 16,10-36-1-16,-1-35 2 16,-2-45 0-16,15-28 1 15,-3-39 1-15,2-34-1 16,1-18 6-16,-4-16-2 15,3-21 2-15,-2-1-5 16,-5 4 4-16,0 18-3 0,-5 17 3 16,-2 25-3-16,-4 24 3 15,-3 19 1-15,-4 24 7 16,1 17-2-16,-2 19-1 15,-1 20 0-15,-1 27-4 16,1 21 3-16,-1 24 1 16,3 14-2-16,4 12-8 15,5-2 2-15,2-3-6 16,4-19 2-16,9-19 0 15,4-33 3-15,6-33-1 16,5-31 1-16,0-30 0 16,4-24 0-16,0-20 6 15,1-20-1-15,-5-20 0 0,-6-7-4 16,-7-6 3-16,-5 9-1 15,-9 18-4-15,-4 18 7 16,-11 27 3 0,-4 22-3-16,-8 45 3 0,1 45 0 15,-2 36-5-15,0 33-3 16,3 34 9-16,2 13-8 15,11 1-9-15,7-18-87 16,15-35-54-16,17-41-3 16,5-56-13-16,17-35-6 15,6-55-3-15</inkml:trace>
  <inkml:trace contextRef="#ctx0" brushRef="#br2" timeOffset="-138634.43">26307 7316 461 0,'0'0'131'0,"3"-31"-9"0,-11 11-14 16,-12-8-21-16,-6 4-30 15,-13-8-52-15,-8 1-7 16,-11 5-1-16,-8 4-1 16,-4 10 0-16,-2 10-3 15,5 7 1-15,10 9 0 16,4 8 2-16,12 6 4 15,11 0 1-15,14 5 1 16,13-4 1-16,11 4 2 16,16-5-2-16,11-1 3 15,13-7-1-15,13-1 0 16,7-7-1-16,10-4-1 15,6-8-2-15,0-8-1 0,-1-6 1 16,-4-7-3-16,-7-8 2 16,-11-6-2-1,-11-3 2-15,-13-5 1 16,-15-2 2-16,-12-2-5 0,-20 0 0 15,-16 2 0-15,-20 7 0 16,-16 9-2-16,-18 10 0 16,-16 10-2-16,-9 14 0 15,-7 11 4-15,1 13 0 16,2 8 2-16,17 4-2 15,16-1 3-15,21 5 1 16,22 2 0-16,27-8 0 16,22 0 2-16,25-8-1 15,20 0 3-15,16-9-2 16,15 1 1-16,8-13-1 15,5-5 0-15,-1-5-1 16,-7-5-2-16,-11-7-1 0,-13-7-3 16,-14-2 3-16,-17-5 0 15,-19-8-1-15,-14-6-3 16,-20-5 0-16,-17 0-1 15,-16 0 3-15,-15 5 0 16,-11 5-1-16,-12 9-4 16,-6 14 1-16,-5 14 4 15,5 14 1-15,9 4 1 16,9 5 2-16,18 9-1 15,17 1 1-15,15 0 1 16,16 1 0-16,19-3 0 16,18-2-1-16,12 2 1 15,10-7-1-15,9-4 1 0,5-3 1 16,4-7-1-16,1-6 1 15,-9-8-1-15,-4-3-2 16,-10-6-2-16,-10-6 0 16,-14-2 1-16,-10-7 0 15,-11-2-2-15,-12-1-2 16,-9-1 1-16,-12-1 1 15,-12 4 0-15,-13 8-1 16,-12 1-3-16,-4 17 0 16,-8 9 2-16,1 6 2 15,4 7 0-15,8 10 2 16,14-3 0-16,15 3 1 0,14 2 2 15,15-6-1-15,21-2 2 16,16-8 0-16,18-5 1 16,16-5 0-1,11-5 0-15,8-9 0 0,4-4 0 16,1-4-2-16,-4-8-2 15,-10 1-2-15,-15-6 1 16,-18 2 2-16,-12 0-5 16,-18-5-1-16,-16 0 0 15,-20 5 1-15,-20 2 0 16,-19 3 0-16,-17 7-1 15,-10 5-3-15,-12 11 4 16,-4 12 2-16,3 8-1 16,8 8 1-16,13 5 1 15,20 1 1-15,16 5 0 16,20 1 0-16,19-2 3 15,21-4-3-15,18 0 3 0,16-8-1 16,13-2 2-16,12-9-2 16,7-3 0-16,3-7 0 15,0-7-2-15,-4-8-1 16,-9-3-2-16,-14-3 0 15,-9-3-3-15,-13 0 2 16,-13-8 2-16,-7 0 3 16,-12-1-3-16,-6 0 0 15,-12-2 0-15,-9 4 2 16,-14 3 0-16,-12 9-1 15,-10 8-2-15,-6 6-3 16,-2 8 2-16,0 6 1 16,6 1 2-16,11 4-1 0,12-2 0 15,13-2 2-15,13 2 0 16,13-3 1-16,13-2 1 15,13-2 0-15,13 0 0 16,13-3 1-16,9-2 0 16,10-4 0-16,1-3 0 15,1-3-2-15,-1-6-1 16,-7-1-1-16,-10-1-3 15,-17-1 1-15,-8-2 1 16,-10-5 2-16,-11-3-4 16,-9-2 3-16,-15-6-1 15,-11 1 0-15,-13-4 1 16,-13 0-1-16,-17 9-1 0,-8 6-2 15,-8 13 1-15,-4 10 0 16,2 13 1 0,5 9 0-16,10 6 0 15,16 4 2-15,16 2-1 0,14 0 1 16,15-1 2-16,24-9-2 15,12-1 3-15,18-11 0 16,13 0 1-16,15-8 0 16,8-7 0-16,5-4-2 15,1-7 0-15,-5-5-2 16,-7-6-1-16,-9-1-1 15,-14-3-2-15,-13-7 2 16,-13-4 2-16,-12 0 2 0,-12-10-3 16,-12 0 3-1,-14-5-2-15,-13-2 1 16,-16 7-2-16,-11 4 1 15,-14 13-4-15,-5 9 0 0,-8 21 2 16,-2 17 0-16,3 14 2 16,7 13-2-16,10 10 2 15,14 3-1-15,15 5 3 16,16-4-3-16,21-3 3 15,17-7-1-15,18-10 3 16,19-9-3-16,16-8 2 16,13-7-1-16,12-10-1 15,7-7 1-15,3-10-1 16,-6-6-3-16,0-5 0 15,-12-4 1-15,-12 0-1 16,-15-9 1-16,-15-3 1 16,-11-5 4-16,-15-4-4 0,-17-2 3 15,-14-3-2-15,-16 1 2 16,-14-5-2-16,-15 11 2 15,-12 5-5-15,-14 16 0 16,-6 14 0-16,-4 17 0 16,-3 19 1-16,2 19-2 15,12 10 1-15,13 6 0 16,14 3 3-16,22-2 0 15,18-10 4-15,30-11-89 16,25-16-66-16,25-24-23 16,27-13-5-16,16-22-6 15,23-4-5-15</inkml:trace>
  <inkml:trace contextRef="#ctx0" brushRef="#br2" timeOffset="-133205.53">24762 13782 434 0,'-32'-14'175'15,"1"5"-51"-15,-6 11-61 16,-5 5-30-16,3 7-20 15,-2 17-15-15,1 9 0 16,10 12-3-16,6 6-6 16,9 5 3-16,9-1 2 15,7-1 6-15,8-9 8 0,4-9 1 16,10-12 1-16,2-12-1 15,3-17 3-15,1-14 2 16,1-11-2-16,1-20-3 16,-3-11 0-16,-1-12-5 15,-4-6 0-15,-5-11 1 16,-1 1-4-16,-6 4-1 15,-4 4-2-15,-4 8 3 16,-3 16-2-16,0 10 2 16,-2 9-4-16,1 12 1 15,1 19 0-15,0 0-3 16,0 0 0-16,-7 19-1 15,7 16 0-15,0 17 0 0,0 5 5 16,0 5 0-16,3 4 3 16,3 1 0-16,1-1 3 15,2-11-2-15,6-11 2 16,-6-11-1-16,5-11-1 15,-1-8-68-15,-2-4-45 16,-11-10-36-16,16 4-18 16,-16-4-15-16,0 0-6 15,5-21 135-15</inkml:trace>
  <inkml:trace contextRef="#ctx0" brushRef="#br2" timeOffset="-131893.1">24981 13480 299 0,'0'0'179'0,"0"0"-32"15,-3 18-52-15,3-18-20 16,0 0-17-16,-3 22-42 16,3 1-23-16,1 3-3 0,1 5 2 15,1 7 2-15,3 2 9 16,3 5 1-16,2-5 2 15,4-2-1-15,-1-9-2 16,3-10 3-16,0-5 2 16,3-11 1-16,0-11 0 15,-1-15 0-15,1-11-3 16,-3-10 1-16,1-4 0 15,-5-6-1-15,1-3-2 16,-4 2-1-16,-3 5 0 16,-2 10-2-16,-4 7 3 15,-1 12-6-15,-2 7 3 0,2 14-4 16,0 0-1-16,0 0-1 15,0 0 0-15,0 0-2 16,0 0-5-16,0 14 5 16,8 12-2-16,4 10 3 15,3 13 2-15,4 17-2 16,1 15 0-16,3 11 4 15,-1 8 4-15,-1 4-1 16,-2-7 2-16,0-9-2 16,-5-19 1-16,-3-15 7 15,-3-21 2-15,-8-33-1 16,0 0 1-16,-9-29-3 15,-3-18 1-15,-6-17-1 0,-2-7 0 16,-5-14-7-16,4-8-4 16,0-8 3-16,6-1 0 15,8 3 3-15,5 8 0 16,6 9-1-16,7 4 0 15,7 16-1-15,1 12 0 16,4 14-5-16,0 13-3 16,1 13-3-16,-2 11 1 15,0 15 1-15,-7 13 0 16,-1 13 2-16,-8 6-2 15,-7 8 5-15,-5-1 0 16,-7 1 4-16,-6-10-4 16,-5-11 5-16,-1-7-1 0,-1-13 4 15,-2-13 2-15,8-9-50 16,0-10-64-1,5-13-39-15,8-3-6 16,1-15-2-16,8-1-3 0,5-18 13 16</inkml:trace>
  <inkml:trace contextRef="#ctx0" brushRef="#br2" timeOffset="-131643.5">25587 12416 565 0,'20'36'158'16,"-10"4"-6"-16,0 12-112 15,3 19-44-15,5 14 1 16,1 5 2-16,2 5-1 16,-4-5 3-16,0-7-2 15,-4-14-69-15,2-13-34 0,-6-22-23 16,-9-34-23-16,0 0-19 15,6-24-4-15,-5-11 62 16</inkml:trace>
  <inkml:trace contextRef="#ctx0" brushRef="#br2" timeOffset="-131503.09">25855 12802 427 0,'15'48'174'0,"-5"4"-45"15,-1-1-76-15,6 9 2 16,0-5-33-16,-1-8-93 15,0-12-58-15,0-14-18 0,1-32-6 16,-4-11-20-16,-8-34-2 16</inkml:trace>
  <inkml:trace contextRef="#ctx0" brushRef="#br2" timeOffset="-131362.69">25885 12177 547 0,'0'0'175'0,"0"0"-67"16,1 28-183-16,-1-28-84 15,16 14-27-15,-5-13 0 16,14 11 1-16</inkml:trace>
  <inkml:trace contextRef="#ctx0" brushRef="#br2" timeOffset="-131097.49">26385 12215 626 0,'-16'12'184'15,"-3"4"-56"-15,-7 6-132 16,-1 11-3-16,-5 9-1 15,2 4 4-15,1 8-3 16,3 3 6-16,8-3 0 16,7-6 5-16,9 1 1 15,8-9 4-15,12-7 2 0,6-16-2 16,9-17-32-1,11-11-83-15,6-11-46 16,-2-18-8-16,2-12-14 16,-8-17-6-16,1-5 32 0</inkml:trace>
  <inkml:trace contextRef="#ctx0" brushRef="#br2" timeOffset="-130551.48">26614 11812 374 0,'14'26'182'0,"7"24"-2"16,-3 7-64-16,1 0-79 15,5 11 0-15,-2-1-32 16,-4-6-5-16,-2-9-1 16,-3-12 2-16,-3-14-2 15,-10-26 1-15,0 0 1 16,-6-20 1-16,-10-9-18 0,-4-13-22 15,0-1-7-15,-8 0 8 16,-3 12 15-16,-2 8 0 16,1 22 6-1,4 14 0-15,4 19 23 0,3 16 26 16,4 14 8-16,7 6-7 15,5-2-11-15,9-4-5 16,7-10-2-16,7-11-1 16,10-16-2-16,7-18-7 15,4-25 1-15,7-16 0 16,3-22-2-16,3-22 3 15,-2-19-2-15,-2-8 0 16,-6-16-1-16,-7-6-2 0,-8-3 0 16,-9 4-3-16,-7 10 3 15,-7 19-3-15,-5 18-3 16,-4 20-4-1,-3 17-2-15,1 28 2 0,2 32 0 16,-1 25 0-16,6 28-1 16,0 14 1-16,5 15 3 15,2 9 5-15,4 2 1 16,1-5 1-16,2-16 0 15,0-14-1-15,0-24-57 16,-6-21-52-16,-8-31-57 16,0 0-16-16,-4-33-3 15,-11-2-3-15,-12-20 130 0</inkml:trace>
  <inkml:trace contextRef="#ctx0" brushRef="#br2" timeOffset="-129849.46">26758 11663 603 0,'32'-4'183'15,"13"-2"-43"-15,7-12-138 16,4-4 15-16,4-9-10 16,-2-8-5-16,-3-6 1 15,-7-1-2-15,-7-8 2 16,-10 0 1-16,-9 4-2 15,-10 3-1-15,-6 8 0 16,-7 13-7-16,-5 10-1 16,6 16 0-16,-25 16-1 15,11 22-1-15,-6 19 1 16,3 16-1-16,1 6 2 15,5 4 7-15,5 4 4 0,8-6 2 16,7-6 0-16,8-25 0 16,11-16 2-16,8-14-55 15,10-24-40-15,10-17-21 16,1-15-9-16,6-14-2 15,-4-11-1-15,-1-8 4 16,-11-6 6-16,-4 1 81 16,-11 5 79-16,-13 1 61 15,-6 8 7-15,-11 8 5 16,-4 14 1-16,-11 7-5 15,-2 12-8-15,-6 8-29 0,-2 18-43 16,-7 14-42-16,-1 13-2 16,-2 22-3-16,0 11-2 15,6 6 5-15,6 5 1 16,9-4 5-1,11-4 3-15,8-15 4 0,11-13 0 16,9-32-1-16,9-24 0 16,1-26-5-16,4-17 2 15,-1-21-1-15,-5-20-2 16,-2-13 1-16,-5-14-3 15,-8-3 4-15,-9-3 0 16,-10 15-2-16,-6 13 0 16,-8 19-5-16,-6 25-2 0,-3 36 0 15,-6 37-1-15,-1 41 0 16,1 39-1-1,6 29-2-15,-1 19-77 16,8 10-55-16,5 19-16 0,3-18-12 16,6 6-5-16,-11-19 0 15</inkml:trace>
  <inkml:trace contextRef="#ctx0" brushRef="#br2" timeOffset="-129116.25">24480 15118 413 0,'-43'22'170'16,"-1"25"-45"-16,3 21-55 15,2 13-6-15,10 16-23 16,9 9-33-16,11-1-2 16,14-8-1-16,15-7-1 15,13-22 2-15,10-25 2 16,14-31 0-16,4-26-1 15,7-34 0-15,4-28-4 16,0-23 0-16,-5-19-4 0,-7-12-3 16,-10-5 1-16,-17-1-13 15,-11 8-2-15,-15 15 12 16,-9 18 5-16,-9 26-9 15,-5 20 5-15,-1 20 0 16,2 25 0-16,5 27 10 16,10 22 6-16,7 15-16 15,5 15 2-15,4 13 4 16,6 7-2-16,2 4 5 15,0-6-1-15,0-15 5 16,-4-10 0-16,-3-16 2 16,-3-18-4-16,-14-34 4 0,13 0-2 15,-14-27 0-15,-1-15-4 16,-4-12-5-1,-1-3-1-15,3-10-3 16,4-1 1-16,4 6-3 0,9 7 5 16,5 15-3-16,8 10 2 15,5 16 1-15,5 14 0 16,2 14-1-16,2 11 1 15,-4 11 3-15,0 0-1 16,-3-1 4-16,-4-2-22 16,-2-11-68-16,-10-13-29 15,-5-23-36-15,-4-8-20 16,-12-27-7-16,-2-1-6 15</inkml:trace>
  <inkml:trace contextRef="#ctx0" brushRef="#br2" timeOffset="-128648.24">25374 14722 477 0,'17'38'183'15,"2"8"-62"-15,-2 8-63 16,4 12-8-16,-2-6-4 16,1 3-41-16,-4-10 0 15,-1-6-2-15,-2-14 0 16,-13-33 0-16,11 3 0 15,-13-28-2-15,-4-20 1 16,0-11-1-16,-1-15-2 16,1-2-2-16,2-3 4 15,4 5-3-15,5 7 0 16,5 14 1-16,3 12-1 15,3 21-1-15,6 17 0 0,0 12-2 16,-1 15 1-16,-2 13 0 16,1 5 1-16,-2 6 2 15,0-1 1-15,-1-12 2 16,3-7 2-16,0-10 2 15,1-18 0-15,0-13-1 16,2-16 0-16,-1-11-2 16,-2-14-1-16,-3-3-2 15,-5-7 1-15,-6-4-2 16,-6 7 0-16,-7 5-3 15,-10 15-3-15,-6 13 2 16,-7 12 0-16,-3 13-1 0,1 17-19 16,1 11-65-16,3 3-50 15,11 9-12-15,5-18-17 16,18-5-4-1,7-20-5-15</inkml:trace>
  <inkml:trace contextRef="#ctx0" brushRef="#br2" timeOffset="-128085.63">26098 14156 211 0,'6'51'175'16,"0"3"-34"-16,4-5-53 15,4 6 13-15,-3-3-2 16,-1-5-16-16,-1-11-70 16,0-5-8-16,-9-31 5 0,0 0-3 15,0 0 1-15,-24-45-6 16,10 2 0-16,-1-9-1 15,-3-5-2-15,4-4 0 16,3 6-8-16,9-2 4 16,8 10 0-16,5 9 6 15,11 15 0-15,5 18-1 16,5 10-1-16,1 13-1 15,1 11-1-15,-3 11 0 0,-2 12 2 16,-8 0-3 0,-2 0 1-16,-8-7 2 15,-3-5 3-15,-3-11 3 16,-5-13 3-16,0-16-1 0,0 0-3 15,-14-40-1-15,5-4-2 16,2-14 1-16,1-12-2 16,-1-7-1-16,7-1-1 15,5 3-1-15,4 9 0 16,6 14 2-16,7 14 3 15,3 28-1-15,4 27-1 16,3 20-1-16,-1 16-2 16,2 13 6-16,-2 5 1 15,-1 0-99-15,-6-9-56 16,0-11-11-16,-4-31-2 15,0-13-4-15,-6-34-2 16</inkml:trace>
  <inkml:trace contextRef="#ctx0" brushRef="#br2" timeOffset="-127773.63">26828 13396 509 0,'-13'45'163'0,"-7"3"-1"16,4 9-99-16,4 12-69 15,7 6 8-15,5 5 9 16,5-9-6-16,8-6-1 16,7-13-2-16,6-17 2 15,3-23 3-15,4-14 2 0,1-17-2 16,3-14-3-16,-8-7 1 15,-3-10-1-15,-8 0 2 16,-6-4-2 0,-8 2-3-16,-10 6-6 0,-10 6 0 15,-9 4-1-15,-3 11-77 16,-5 3-56-16,-5-2-45 15,12 10-1-15,-1-16-5 16,16 15 22-16</inkml:trace>
  <inkml:trace contextRef="#ctx0" brushRef="#br2" timeOffset="-127077.21">27136 13043 483 0,'0'0'179'15,"1"31"-6"-15,-1-9-83 16,-4 8-95-16,2-1 3 15,-4 4-1-15,2-2 1 16,4 0 3-16,4-7 3 16,3-3-1-16,8-5-1 15,4-1 2-15,4-1-6 16,3 9 3-16,1 4-6 15,-4 3 3-15,-4 6-5 0,-6 6 3 16,-10 3-1-16,-8 0 2 16,-9 0 1-16,-7-14 4 15,-8-7 2-15,-4-8 0 0,0-9 0 16,0-6-1-16,5-4-2 15,7-6 1-15,4-3-1 16,17 12-2-16,-2-22-2 16,17 13 1-16,10 2 0 15,8-2 2-15,7-4-2 0,6-5 4 16,6-4-1-16,0-8 3 15,1-8 3-15,-6-12-2 16,-4-7 3 0,-8-4-2-16,-7-1 3 0,-8 0-3 15,-10-1-1-15,-7 11-8 16,-7 9 3-16,-7 10-5 15,-7 13-1-15,3 9-2 16,-5 11 0-16,3 12 0 16,0 11 4-16,5 8-1 15,2 5 1-15,5 6 5 16,6-1 4-16,9 1-1 0,10-4 0 15,6-12 1-15,11-7 0 16,5-14 2 0,10-8-1-16,4-11-29 15,1-9-98-15,-6-15-33 0,-3 11-25 16,-13-17-3-16,-5 11-3 15</inkml:trace>
  <inkml:trace contextRef="#ctx0" brushRef="#br2" timeOffset="-125501.58">27563 12942 434 0,'0'0'183'0,"-15"11"-4"16,15-11-74-16,-15 20-87 15,12-1-18-15,2 4 3 0,1 5-2 16,2 4 1 0,9 1-1-16,6 2 2 15,5 0-1-15,7-6 2 16,6-5-3-16,6-5 0 0,-1-10 1 15,2-6 1-15,-6-4 2 16,-5-10 2-16,-3-8 0 16,-8-7-1-16,-16-7-1 15,-4-6-3-15,-11-1-1 16,-8-5-3-16,-8 1-2 15,-6 8-4-15,-6 3 0 16,-2 6-1-16,0 11 3 16,1 7 0-16,7 9 0 15,3 5 1-15,10 1 5 16,9 1-60-16,11-7-58 15,11 3-34-15,7-19-22 16,13-4-1-16,1-15-1 0</inkml:trace>
  <inkml:trace contextRef="#ctx0" brushRef="#br2" timeOffset="-124893.18">27883 12565 370 0,'8'31'182'0,"-2"0"-22"16,4 9-66-16,6 8-9 15,-2 4-30-15,1 2-51 16,1-6-3-16,-3-4 1 16,0-4-2-16,-4-11 1 15,-3-8 2-15,-6-21-2 0,0 0 1 16,0 0-2-16,-14-35 0 15,4 2-1-15,-1-12 1 16,-1-7-2 0,1-5 2-16,2 0-1 0,4 0 2 15,4 3 0-15,2 9 1 16,4 9-3-16,4 12 2 15,2 8-3-15,3 14-1 16,5 13 0-16,0 11-3 16,1 9 3-16,1 13-1 15,-1 1 1-15,1 1 0 16,-4 3 3-16,-1-8 1 15,-4-6 3-15,-2-6-1 0,-1-15 1 16,-9-14 2 0,6-14 0-16,-10-22 1 15,4-9-3-15,-6-14-1 16,1-12 1-16,-1-8 0 0,-1-8-2 15,3 9-1-15,4 9-1 16,4 14-5-16,-1 11 2 16,7 24-1-16,3 20-2 15,7 19-1-15,0 12 1 16,4 14 2-16,2 3-1 15,0 4 7-15,6-5-3 16,-5-6 2-16,-1-15-36 16,-2-7-46-16,-6-19-37 15,-2-19-7-15,-5-10-16 16,-6-11-15-16,-4-10-3 15,-7-9 31-15</inkml:trace>
  <inkml:trace contextRef="#ctx0" brushRef="#br2" timeOffset="-124549.96">28383 12087 534 0,'0'17'155'0,"6"-1"-32"15,-6-16-30-15,16 22-45 16,0-20-47-16,5-5 0 16,3-8 1-16,2-4 1 15,-3-13-1-15,-3-5 2 16,0-3 0-16,-7-4 1 15,0-2-1-15,-8 6-2 16,-7 3-2-16,-1 9-2 16,-5 3-1-16,8 21 0 0,-20-8-1 15,5 21-2-15,-1 17-1 16,-1 15 0-16,0 8 5 15,2 8-1-15,3 8 4 16,5 7 3 0,5-5-2-16,9-3 2 0,6-14 1 15,8-15 4-15,8-16-3 16,4-20-2-16,11-15-34 15,6-19-106-15,2-4-36 16,-5-22-16-16,3 2 0 16,-11-16-8-16</inkml:trace>
  <inkml:trace contextRef="#ctx0" brushRef="#br2" timeOffset="-106191.01">31529 8243 40 0,'0'0'116'0,"0"0"-26"15,6-23-32-15,-2 6-2 16,1-4-2-16,-3-5 20 0,1-7-7 15,3-8-17-15,-2-11-4 16,3-9 0-16,-1-17 4 16,1-14 1-1,0-18-5-15,4-18-31 0,-3-25-7 16,1-15 3-16,2-17-6 15,-5-16 3-15,-1-12-1 16,-1-6 1-16,-1-1 3 16,-6 9 2-16,0 6 0 15,-3 17-2-15,-9 11 5 16,4 23-4-16,-6 12-4 15,-5 17-2-15,-2 16-2 16,-3 18-2-16,-3 14 1 0,4 17 0 16,-5 10 0-1,3 12 1-15,0 12 3 16,6 8-7-16,0 13 1 15,-1 5-1-15,3 4-3 0,1 6-1 16,0 6-2-16,5 4 1 16,-1 10-1-16,3 4 4 15,0 6 0-15,6 9 5 16,-2 1 1-16,3 10-1 15,2 1 0-15,-2 5 1 16,0 1-2-16,-1 4-1 16,2 4-2-16,-1-1 3 15,0 4-4-15,2 5 5 16,2 0-1-16,-2 4-2 15,6 3 1-15,-1 3 0 16,3 4 0-16,1 7-1 16,4 7 1-16,-3 1-2 0,0 6 1 15,3 10 1-15,-1-2-1 16,1 1 0-16,-2 3 0 15,-2-7 0-15,-3-9 0 0,-1-7 0 16,-1-6 0-16,-2-6 0 16,1-14 0-16,-5-5 0 15,-2-3 0-15,3-2 0 16,1 3 0-16,-1 9 0 15,-1-1 0-15,1 1 0 16,-2 7 0-16,0 2 0 16,-1-2 0-16,1-6 0 15,-2-13 0-15,2-8 0 16,1-18-4-16,0-12-1 15,4-16 1-15,1-17 5 16,0 0-74-16,-12-12-80 16,1-14-18-16,1 2-4 0,-4-14-4 15,8 10-3-15</inkml:trace>
  <inkml:trace contextRef="#ctx0" brushRef="#br5" timeOffset="-102055.93">31611 8293 35 0,'10'0'66'15,"-10"0"-40"-15,0 0-15 16,12-11 1-16,-12 11 6 15,10-24 17 1,-3-2 26-16,-2-10 26 0,-2-8 20 16,4-11-2-16,-3-9 2 15,-1-10-4-15,-2-16-9 16,6-4-20-16,-4-17-26 16,7-1-29-16,1-8-19 15,2-4-2-15,2-4 1 16,-2-6 3-16,2 1-9 15,-5 5 3-15,-4-4 0 16,-2-1 1-16,-4-5 0 0,-9-16 4 16,-2-6-5-1,-7-4 1-15,-1-4 3 16,-3-2 1-16,-1 9 1 15,1 14 1-15,-2 12 0 0,4 21 0 16,1 15-2-16,3 21 0 16,-4 18 1-16,3 8-1 15,2 9 0-15,-5 6 0 16,2 3 0-16,-3-1 0 15,-1 2 3-15,0 0-1 16,0-1 1-16,0-4-2 16,1 1 1-16,-3 4-5 15,6 0 6-15,-2 8-6 0,1 2 3 16,0 9 0-1,5 6 1-15,-4 6 0 16,1 7-2-16,8 12 0 16,-6 8 0-16,4 13 0 0,0 15 0 15,4 15 0-15,1 13 0 16,-1 16 0-16,5 17 0 15,1 14 0-15,3 9 0 16,3 5 0-16,4 10 0 16,0 11 0-16,1 10 0 15,1 7 0-15,-1 11 0 16,-1 1 0-16,-5 10 0 15,2-1 0-15,-6 0 0 16,4-7 0-16,-1-6 0 16,-1-6 0-16,3-2 0 15,1-7 0-15,3 0 0 16,-6-1 0-16,5 6 0 0,-8 4 0 15,0 3 0-15,-4 2 0 16,-6 5 0-16,-2-1 0 16,-2-3 0-16,1-6 0 15,-3-12 0-15,4-13 0 16,0-13-2-16,3-18 3 15,3-17-2-15,2-15 0 16,4-16 1-16,4-13 0 16,2-8 1-16,3-3-2 15,5-5 4-15,6-6-3 16,2-2 0-16,1-4 0 15,3-4 0-15,1-6 0 16,-2-4 0-16,0-11 0 0,-6-7 0 16,-1-10 0-16,0-11 0 15,-5-15 0-15,-1-14 0 16,-2-15 0-1,-3-25-3-15,-1-17-5 0,0-21-1 16,-3-17 2-16,1-14 4 16,-1-6 5-16,2-6 2 15,2 3-1-15,2-1 2 16,3 5-3-16,4 1 4 15,2 1 2-15,8-1-8 16,0-8 0-16,1-7 0 16,-2-14 0-16,0-5-35 0,-13-6-60 15,0 5-22-15,-6 11-31 16,-12 12-21-1,2 25-6-15,-10 24-2 16,1 31 71-16</inkml:trace>
  <inkml:trace contextRef="#ctx0" brushRef="#br5" timeOffset="-98404.46">31722 6764 386 0,'-3'54'156'0,"-12"26"-27"16,-3 34-50-16,1 47-2 15,-3 41-24-15,3 46-12 16,-5 50-1-16,-1 24-7 16,-7 13-10-16,2 3-19 15,-1-14-2-15,-1-23-2 0,-3-36 0 16,1-42 0-16,3-55 0 15,5-38 0-15,9-47 0 16,2-33 0-16,13-50 0 16,0 0 0-16,-2-75-9 15,10-18 2-15,6-33-3 16,3-37 2-16,6-34-1 15,2-34 8-15,1-28 3 16,1-22-5-16,-2-8 3 16,-1 4 5-16,-6 4-1 15,-3 23-3-15,-4 28 3 16,-5 33-7-16,-3 39 6 15,1 40 2-15,-4 35 3 0,0 47-6 16,0 36 4-16,-3 80-4 16,-7 50 3-16,1 53-2 15,-5 47-3-15,-7 45 0 16,-7 35 0-16,-1 28 0 15,-9 6 0-15,-4-11 0 16,0-25 0-16,3-36 0 16,3-47 0-16,7-37-4 15,8-48 4-15,7-37-5 16,5-43-2-16,9-34 0 15,11-45 3-15,2-35 2 16,7-41-1-16,2-38-4 16,4-40 2-16,-2-42 0 0,4-48 4 15,-1-43 3-15,-5-34-3 16,-4-23 1-1,-3-11 1-15,-5 11 4 16,-2 15-6-16,-2 31 3 0,-1 45-2 16,-2 52 1-16,-2 59 4 15,-2 56-1-15,-6 56 0 16,7 49 0-16,-26 104 7 15,4 60-11-15,-13 75 7 16,2 54-6-16,-2 53 0 16,3 35-7-16,1 29 5 15,5 4-1-15,10-32-5 16,8-49 11-16,11-70-3 15,7-52 5-15,5-62-7 16,3-50 4-16,5-61-7 16,2-57 1-16,1-59 0 15,1-47 1-15,-2-53-7 0,2-58 3 16,1-63-1-16,-3-72 2 15,4-58 2-15,-9-40-3 16,0-10 3-16,-12 3-1 16,-3 31 4-16,-11 40-1 15,-8 57 4-15,-4 79 1 16,-6 72 5-16,-3 67 3 15,-1 52 0-15,-1 49-7 16,3 46 3-16,1 53-7 16,0 63 3-16,4 50-4 15,4 63 1-15,11 43 1 16,6 40-1-16,8 12 0 15,5-9-1-15,6-29 0 0,2-52 0 16,3-52 0-16,-3-64 0 16,-5-57 0-16,-1-67 0 15,-4-63-3-15,0-54-7 16,-5-50-3-16,-1-46-1 15,-7-51 0-15,-4-36 5 16,-5-23 7-16,-2 6 1 16,-8 15 0-16,2 26 2 15,-2 40-2-15,1 44 8 16,4 49-9-16,5 47 8 15,4 30-4-15,-3 31 2 16,10 24 4-16,-9 67-2 16,4 35 1-16,3 56 0 0,2 43-1 15,4 44 1-15,7 25 2 16,4 14-9-1,4-3 0-15,4-34 0 16,2-39 0-16,-3-56 0 0,1-53 0 16,-1-71 0-16,-1-56 0 15,0-62-8-15,-3-54 1 16,-2-44-5-16,-9-46 1 15,2-29-1-15,-9-28 0 16,-10 0 6-16,-2 16 3 16,-8 24 2-16,-2 42 2 15,1 39 4-15,2 47 2 0,3 38 4 16,3 49-3-1,13 36-1-15,-15 81 1 16,10 44 0-16,5 39-3 16,2 41 0-16,6 28-3 0,6 18 0 15,5 5-2-15,8-20 1 16,-1-42-2-16,6-47 0 15,0-45-3-15,-2-48 3 16,2-46-6-16,-6-48-5 16,-7-41 6-16,-7-33-4 15,-9-32 1-15,-7-21-3 16,-12-17 7-16,-4-8-1 15,-10 5 6-15,1 19 2 16,-1 30-2-16,1 30 3 16,10 37 3-16,6 31 1 15,13 40-2-15,6 51 0 16,12 37-1-16,6 33-1 0,4 30 0 15,0 29 2-15,1 15-4 16,-5 15 3-16,-7-6-2 16,-8-20 1-16,-7-23 1 15,-10-33 0-15,-1-31-3 16,-2-39-4-16,-2-26 1 15,2-41-2-15,2-31-1 16,9-22-1-16,6-28 2 16,10-21-5-16,6-12 2 15,6-8 0-15,3 1 1 16,0 0-1-16,1 16 2 15,-4 13-1-15,-6 23 1 16,-6 21 5-16,-10 21 0 0,-6 22 3 16,0 14 0-16,-13 68 2 15,-2 23 3-15,-1 32 1 16,1 28-3-1,-2 20 2-15,3 13-1 0,1-4 0 16,6-11-3-16,2-34 1 16,4-34-4-16,1-34-4 15,0-37 1-15,0-30-3 16,3-45-1-16,-7-30 1 15,-8-32 3-15,-3-33-4 16,-9-33 2-16,-7-33 2 16,-8-21 4-16,-9-16-1 15,-4 6 0-15,-2 14-1 0,5 21-2 16,5 27 5-1,5 31-3-15,8 40 1 16,7 31-3-16,9 28 2 16,7 21 2-16,8 24 2 0,-1 18 0 15,6 32-3-15,4 35 2 16,0 32 4-16,5 36 0 15,-1 23-3-15,3 23 2 16,-3 9-1-16,2-14-3 16,-3-26 3-16,0-32-3 15,-3-37-3-15,0-50 1 16,-9-49-3-16,17-56-4 15,-10-44 1-15,-5-33 4 16,-2-32-5-16,-4-27 5 16,-9-24 0-16,-6 1-3 15,-7 18 8-15,-2 20-1 16,-1 33 0-16,2 34-1 0,1 33 3 15,6 38-3-15,2 47-3 16,14 42 4-16,1 37-5 16,7 27 3-16,4 18 1 15,5 13-3-15,7 6 3 16,5-4 1-16,4-24-1 15,2-26 0-15,0-37 1 16,1-39-2-16,-4-35-4 16,-2-31 4-16,-8-34-5 15,-8-29 3-15,-9-16 1 16,-5-15 0-16,-7-6 2 15,-3 12 2-15,-5 18 1 16,4 18-4-16,-5 26 6 0,7 28-4 16,13 43 1-16,-13 12-2 15,17 45-3-15,6 21 1 16,3 19-2-1,6 16 4-15,4 6-5 0,4 9 1 16,3-12 0-16,1-9-1 16,-1-23 2-16,-5-19-1 15,-4-21 3-15,-2-18-4 16,-19-26 2-16,13-2 1 15,-16-28-3-15,-12-18 4 16,-2-18-2-16,-3-15 1 16,0-21 0-16,-6-11 2 15,4-8 1-15,6 5-2 0,3 9 5 16,3 15-3-1,6 18 1-15,3 23-1 16,1 17 1-16,0 34 1 0,0 0-2 16,5 50 0-16,-3 26-3 15,2 33 3-15,2 37-1 16,1 30 0-16,11 34-3 15,-1 16-1-15,7 6 4 16,2-17-2-16,0-25 3 16,4-32-4-16,-5-40 3 15,-5-42-5-15,-3-47 4 16,-5-50 1-16,-6-44-7 0,-7-39 3 15,-7-42-1-15,-5-30 5 16,-5-20-6-16,-1-15 6 16,-3 10-1-1,-2 25-1-15,2 29 3 0,3 32 0 16,3 39 0-16,5 38-1 15,11 38 0-15,-13 64 1 16,8 38 1-16,3 38 0 16,-2 51 4-16,0 42-3 15,2 46 3-15,-1 26-7 16,-1 20 6-16,3 1-1 15,1-18-1-15,-1-17-6 16,-1-20 1-16,-5-18 4 0,3-37-3 16,-6-27 0-1,0-38 0-15,-2-25 0 16,1-22 0-16,1-33-24 15,2-28-18-15,8-43-4 0,-7-33-4 16,7-34 0-16,5-41 7 16,-3-32-1-16,2-47 13 15,-4-31 37-15,-4-38 14 16,-3-16 13-16,-4-3 8 15,-4 22-1-15,-3 33-3 16,1 39 3-16,2 51 3 16,1 59-17-16,14 71 0 15,-6 95-8-15,10 73-18 16,9 41 0-16,1 42 0 15,1 23 0-15,0 25 0 16,1 1 0-16,-5-25 0 16,-5-27 0-16,-4-46 0 0,-3-27 0 15,-2-35 0-15,-6-32 0 16,3-31-16-16,-4-28-33 15,2-30-1-15,-7-36 5 16,8-37 1-16,-6-34-4 16,10-28 5-16,2-28 6 15,5-15 26-15,3-11 16 16,5 1 4-16,4 6 1 15,-3 24 3-15,7 27 26 16,-9 32 5-16,1 35-3 16,-12 45 2-16,11 28-6 15,-13 57 2-15,-1 45 1 16,-7 32-17-16,-2 27-23 0,-2 27 0 15,-4 20 0-15,3 10 0 16,-8-11 0-16,3-20 0 16,1-34 0-1,3-28-8-15,4-32-1 0,2-35-5 16,7-44 2-16,3-42-3 15,-4-31 6-15,11-33 1 16,-1-19-1-16,4-16 9 16,2-1 1-16,-3 3 3 15,2 15 3-15,-5 16 6 16,1 27 0-16,-7 39-4 15,14 10 7-15,-10 42-7 0,0 26 2 16,0 19-10-16,-3 7-1 16,3 6 0-1,1 1 0-15,1-19-92 16,0-16-75-16,-4-33-11 15,8-18-7-15,-10-25-5 0,10-51-3 16</inkml:trace>
  <inkml:trace contextRef="#ctx0" brushRef="#br6" timeOffset="-94332.78">31608 7787 416 0,'0'0'179'0,"25"-12"-2"15,-14 3-99-15,-11 9-14 16,20-24-2-16,-15 5-17 15,-5 4-43-15,-9-3-2 16,0-2 0-16,-9 4 0 16,-7 4 0-16,-8 5 0 15,-8 10 0-15,-1 4 0 16,0 12 0-16,2 4 0 15,2 5 0-15,7 3 0 0,12 3 0 16,12-4 0-16,9-4 0 16,14-4 0-1,10-4 0-15,15-12 0 16,3 0 0-16,11-13 0 0,5-2 0 15,-2-7 0-15,-3 1 0 16,-5-6 0-16,-8-1 0 16,-13 1 0-16,-13 2 0 15,-15-2 0-15,-14 4 0 16,-15 3 0-16,-15 4 0 15,-10 1 0-15,-10 9 0 16,-15 5 0-16,-2 4 0 16,0 8 0-16,7 0 0 15,8 1 0-15,15-1 0 16,8 0 0-16,21-3 0 15,18 3 0-15,3-17 0 16,37 19 0-16,3-10 0 0,12 0 0 16,11-6 0-16,4-1 0 15,2-6 0-15,-4-2 0 16,-8-3 0-16,-9-7 0 15,-13 1 0-15,-16-8 0 16,-18 1 0-16,-12-6 0 16,-12 0 0-16,-13 6 0 15,-1 1 0-15,-15 7 0 16,-5 7 0-16,0 9 0 15,3 5 0-15,5 9 0 16,1 4 0-16,13 5 0 16,9 1 0-16,14-2 0 15,13 0 0-15,18 0 0 0,10-5 0 16,11-1 0-16,7-3 0 15,8-3 0-15,1-7 0 16,0-5 0-16,-4-3 0 16,-6-4 0-16,-10-5 0 15,-11-4 0-15,-12-3 0 16,-15-5 0-16,-9-2 0 15,-19 4 0-15,-8-1 0 16,-10 2 0-16,-11 9 0 16,-6 11 0-16,-1 2 0 15,5 10 0-15,4 4 0 16,9 4 0-16,12-1 0 15,11 4 0-15,16-1 0 0,16 0 0 16,15-2 0-16,16-4 0 16,9-1 0-1,12 2 0-15,6-6 0 0,4-5 0 16,2-5 0-16,-9-3 0 15,-6-4 0-15,-13-7 0 16,-11-5 0-16,-14-5 0 16,-17-2 0-16,-14-9 0 15,-13-3 0-15,-7 0 0 16,-6 3 0-16,-7 11 0 15,-4 3 0-15,0 11 0 16,3 12 0-16,0 8 0 0,9 11 0 16,3 3 0-1,9 6 0-15,9-6 0 16,8 9 0-16,15-7 0 15,10-4 0-15,12 1 0 0,10-4 0 16,10-4 0-16,3-4 0 16,4-3 0-16,1-4 0 15,-8-4 0-15,-8-2 0 16,-9 0 0-16,-16-6 0 15,-15 8 0-15,-15-23 0 16,-22 13 0-16,-7 5 0 16,-15-2 0-16,-2 5 0 15,-2 5 0-15,-1 6 0 16,12 10-23-16,11-2-138 15,16-1-22-15,24-2-3 16,17-12-5-16,28 6-4 16</inkml:trace>
  <inkml:trace contextRef="#ctx0" brushRef="#br6" timeOffset="-93568.36">29562 13297 498 0,'-5'42'187'16,"3"4"-6"-16,13 22-80 16,2 17-104-16,2 25 1 15,1 20 2-15,-3 16 3 16,-2 4-2-16,-7-6-1 0,-4-18 3 15,-6-25-2-15,-7-27 3 16,1-36-10-16,-5-27-42 16,4-36-70-1,6-30-57-15,0-42-3 0,12-5-6 16,1-23 2-16,12 4 100 15</inkml:trace>
  <inkml:trace contextRef="#ctx0" brushRef="#br6" timeOffset="-93162.75">29872 13529 479 0,'8'47'179'0,"3"15"-27"16,3 5-86-16,-6 10-30 16,6 4-5-1,-4 2-32-15,-1-8 4 16,-3-13-5-16,1-15 2 15,-5-13 0-15,0-10 1 0,-2-24 6 16,0 0 3-16,-1-15 0 16,-2-20 0-16,-2-17 1 15,0-8-4-15,-1-13 2 16,2 0-2-16,0-5-4 15,4 4-5-15,4 5 1 16,1 12-4-16,10 12-1 16,-1 13-4-16,7 17 0 15,0 11-1-15,4 17 1 16,1 11 0-16,2 19 0 15,-1 7 4-15,1 16 0 16,-4 3 5-16,1 4 1 0,-4-4 1 16,-4-10-1-16,-4-7 2 15,-2-16-1-15,-6-15 7 16,-5-21-51-16,0 0-78 15,-5-48-55-15,-1-9-4 16,-7-28-2-16,4-16-5 16</inkml:trace>
  <inkml:trace contextRef="#ctx0" brushRef="#br6" timeOffset="-92913.15">30348 12733 588 0,'22'59'181'16,"-5"17"-62"-16,0 14-99 15,1 12-6-15,1 14-6 16,-2 7-8-16,1 3 1 16,-7-5-2-16,0-10 5 15,-4-18-4-15,-3-20 0 16,-2-16 1-16,-4-22-6 15,2-35-55-15,-16-7-72 16,6-22-43-16,-13-35-5 16,2-6 2-16,-13-25-5 15</inkml:trace>
  <inkml:trace contextRef="#ctx0" brushRef="#br6" timeOffset="-91846.33">30078 13176 516 0,'10'43'180'16,"2"-7"-15"-16,9-1-118 0,11-2-45 15,5 0 5-15,9-9-4 16,0-8 6-16,7-13-3 16,0-8-1-16,1-9 7 15,-2-15-5-15,-2-6 4 16,-4-17-4-16,-5-3 2 15,-4-6-4-15,-9-1 0 16,-9 3-3-16,-6 5-11 16,-7 11 7-16,-10 10-3 15,-3 16-1-15,-8 10 1 16,-5 24-1-16,-2 18 2 15,-6 12 0-15,5 11 6 16,2 12-2-16,3 6-6 0,8 3 3 16,9 1-1-16,9-7 3 15,5-16-1-15,11-12 4 16,7-12 2-16,4-16-1 15,4-12 7-15,4-13 0 16,-3-11-1-16,1-16-4 16,-4-10-1-16,-4-12-5 15,-3-5 0-15,-7-13-3 16,-7-5 1-16,-7 6-3 0,-2 5 2 15,-7 12-3-15,0 10-4 16,-4 21 1-16,4 26 0 16,0 0-1-1,6 45 1 1,1 5 1-16,2 14 4 15,1 14 4-15,-1 3 1 16,4 1 2-16,-2-8-2 16,-3-11 4-16,-2-13-1 0,-1-17 10 15,1-11-1-15,-6-22 1 16,9-22 1-16,-8-23-3 15,-1-16 3-15,0-15-4 16,5-11-1-16,-1-10-9 16,3 0-3-16,3-1-5 15,2 10-36-15,11 18-52 16,-7 8-26-16,7 22-10 15,-2 16 0-15,0 14-2 16,-2 11 3-16,-3 17 23 16,-3 14 72-16,-2 17 96 15,-2 10 49-15,-1 19 8 16,-1 7 3-16,0 20 3 0,-1 9-3 15,-1 18-19-15,1 5-35 16,-1 1-43-16,2-5-23 16,-2-10 0-16,1-12 0 15,0-24-2-15,-2-22 6 16,-2-25 8-16,1-22 2 15,-3-18 0-15,-5-45 2 16,-2-18 3-16,-3-22-1 16,-4-20 2-16,3-20-8 15,-3-12-11-15,6-13-1 16,0-1 0-16,8 11 0 15,8 15 0-15,3 20-1 16,9 17-9-16,4 22-1 0,7 28-3 16,-1 17-2-16,2 24 3 15,-3 20 1 1,-3 22 2-16,-11 15 3 15,-7 15 1-15,-15 10 6 0,-9 5 4 16,-7-7-1-16,-6-9-2 16,-8-20-3-16,2-23 10 15,-4-17-4-15,6-24-83 16,3-23-72-16,3-30-31 15,16-8 4-15,3-26-5 16,14 2 16-16</inkml:trace>
  <inkml:trace contextRef="#ctx0" brushRef="#br6" timeOffset="-91425.13">31614 11936 445 0,'0'0'184'15,"19"44"-4"-15,-3 6-88 16,-3 12-45-16,7 16-47 15,-1 14-1-15,2 10-1 16,-2 10-2-16,-4-2-1 16,-1-15-1-16,-7-10 2 15,-2-18-1-15,-3-18 3 16,1-17 2-16,-3-32 3 15,0 0 1-15,4-31 1 16,-4-15 2-16,2-13-1 16,-2-14 4-16,2-5 1 15,1-2-5-15,3 8-3 16,4 13-5-16,4 9-2 0,6 17 2 15,4 21 4-15,3 29-5 16,2 12-2-16,2 22 1 16,3 7 0-16,-3 12 5 15,-2 4 1-15,-1 1-9 16,-5-11-29-16,2-16-74 15,-1-12-35-15,-7-36-34 16,4-13-2-16,-9-38-4 16,2-16 74-16</inkml:trace>
  <inkml:trace contextRef="#ctx0" brushRef="#br6" timeOffset="-91066.31">32508 11904 467 0,'0'0'185'15,"43"105"-32"-15,-43-105-84 0,24 106 1 16,-24-106-58-16,26 97-4 16,-26-97-3-16,20 71 3 15,-20-71-10-15,0 0-1 16,0 0 2-16,0 0 0 15,0 0-6-15,-11-7 0 16,-9-18 5-16,-4 3-1 16,-8 3 1-16,-8 5 1 0,-2 12-2 15,-7 14 1 1,5 21 6-16,-2 12-3 15,4 11 1-15,3 3-4 16,10 5-1-16,10-4-3 0,12-8 5 16,16-7-2-16,11-19 4 15,16-15 1-15,9-15-5 16,9-15-92-16,12-16-48 15,8-1-16-15,-4-25-4 16,2-1-5-16,-5-21-4 16</inkml:trace>
  <inkml:trace contextRef="#ctx0" brushRef="#br6" timeOffset="-90473.5">32907 11627 680 0,'0'0'176'0,"-70"7"-35"0,70-7-136 16,-81 29-2-16,81-29 0 15,0 0-3-15,-57 95-1 16,57-95-3-16,8 92-1 16,-8-92-3-16,55 112 4 15,-55-112-2-15,70 120 0 16,-70-120-3-16,59 123 3 15,-59-123 2-15,20 128-1 16,-20-128 7-16,-31 109-3 16,31-109 3-16,-75 78-1 15,75-78 6-15,-90 27-5 16,50-39-5-16,1-12 1 15,39 24 7-15,-36-73 4 0,36 73-6 16,8-86 1-16,-8 86-7 16,43-75 3-16,-43 75 5 15,82-46-1 1,-32 30-13-16,5-5 0 0,5-1 2 15,-5-9 0-15,3-4 2 16,-9-10 1-16,-49 45 0 16,84-111-2-16,-84 111 4 15,44-116 1-15,-44 116 1 16,3-95 0-16,-3 95 1 15,0 0 0-15,-52-28 1 16,52 28 2-16,-58 89-2 16,58-89 0-16,-41 130-3 0,33-56-1 15,8-74-3 1,19 126 0-16,-19-126-4 15,82 63 0-15,-18-62-4 16,2-13-6-16,13-15-64 0,-2-6-76 16,-2-26-8-16,-10 0-4 15,-16-19 8-15,-10 9 27 16</inkml:trace>
  <inkml:trace contextRef="#ctx0" brushRef="#br6" timeOffset="-32536.19">22407 1113 131 0,'-50'-11'138'0,"-3"8"-60"16,-8 3 3-16,-7 8 6 15,1 11-18-15,-4 9-7 16,8 15-10-16,-2 8-8 15,10 14-10-15,11 5-6 16,9 4-9-16,12-5-11 16,11-3-2-16,10-7-5 15,12-11 3-15,11-13-3 16,8-14 3-16,10-14-46 15,4-19-52-15,6-14-35 16,1-9-24-16,-1-20-10 16,0-4-12-16,-8-14 85 0</inkml:trace>
  <inkml:trace contextRef="#ctx0" brushRef="#br6" timeOffset="-32099.38">22440 888 220 0,'0'0'179'16,"3"15"-39"-16,-7 15-56 15,-4 6-6-15,4 16-8 16,-3 3-22-16,4 6-25 16,1 5-22-16,0 1 1 15,5-3-3-15,1-12 1 16,-1-9-2-16,1-10 3 0,0-10-3 15,-4-23-1-15,9 21 2 16,-9-21 1-16,0 0 1 16,10-23 1-1,-8 2 0-15,5-3-1 0,-3-11 2 16,5 3 0-16,1-5 0 15,1 3-3-15,1 1 1 16,-1 5-3-16,5 11 0 16,-3 6-1-16,6 15 1 15,-5 15-1-15,4 14 1 16,0 12 1-16,0 12-3 15,1 3 5-15,2 4-3 0,0-3 2 16,-2-6-2-16,1-13-26 16,3-14-54-1,-5-21-43-15,-2-21-33 16,-1-16-10-16,-6-23-5 15,-5-8 77-15</inkml:trace>
  <inkml:trace contextRef="#ctx0" brushRef="#br6">22859 1099 198 0,'10'38'170'16,"1"9"-63"-16,3 11-8 16,1 1-2-16,2 9-6 15,-5-9-34-15,2 3-34 16,-5-14-25-16,1-11 2 15,-2-8-2-15,-4-11 1 16,-4-18 0-16,0 0-1 0,4-18-1 16,-8-15 1-16,2-12 2 15,1-10-4-15,2-4 4 16,4-7-1-16,5 2 0 15,5 4 0-15,6 4 4 16,6 15-1-16,4 13-1 16,-1 9 0-16,3 16-1 15,-5 9 1-15,-2 17 0 16,-6 17 1-16,-2 8-3 15,-9 8 3-15,1 2-5 16,-5 0 3-16,4-5-1 16,-5-8 3-16,7-5-2 15,3-16 1-15,7-12-3 0,4-10 0 16,6-7 2-16,3-16-1 15,0-3 1-15,1-16-3 16,-4-5 0-16,-3-9 1 16,-11-1 5-16,-10-4-2 15,-9 4 1-15,-16 6 0 16,-14 4 1-16,-7 11 0 15,-5 4 1-15,-6 15-1 16,0 4-1-16,4 8-4 16,10 6-64-16,9-1-29 15,27-2-44-15,0 0-18 16,22-5-8-16,19-14-7 15,7-14 126-15</inkml:trace>
  <inkml:trace contextRef="#ctx1" brushRef="#br6">30066 15110 0</inkml:trace>
  <inkml:trace contextRef="#ctx0" brushRef="#br6" timeOffset="-31017.97">23817 919 211 0,'-11'55'170'0,"5"2"-3"15,-3 0-75-15,2-1-27 16,6 1-1-16,0-9-10 15,2-4-40-15,2-11-14 16,2-11 3-16,-5-22-5 16,0 0 1-16,13-14-1 15,-12-19 1-15,-1-12 1 16,0-8-1-16,0-3 0 15,0 3-2-15,-1 2 5 16,2 6 0-16,2 11 1 0,4 15-3 16,2 15 0-16,5 15-1 15,4 13 1-15,3 9 0 16,2 13-3-16,1 10 2 15,1 4-2-15,-2 4 4 16,-3-3-2-16,-6-7 4 16,-2-13-1-16,1-15-2 15,-13-26 0-15,9-3-1 16,-5-30 2-16,-2-16-2 15,1-16 2-15,-1-1-2 16,2-2-1-16,-2 4 2 16,2 9 3-16,3 15-1 15,4 12 0-15,4 23-1 0,5 17-1 16,3 14 0-16,0 16-1 15,6 5 1-15,1 10-1 16,1 0 2-16,1 3 0 16,1-9-4-16,4-10-69 15,-3-24-39-15,1-22-34 16,5-14-15-16,-5-26-9 15,1-5-8-15</inkml:trace>
  <inkml:trace contextRef="#ctx0" brushRef="#br6" timeOffset="-30705.95">24631 843 81 0,'-8'31'183'15,"5"14"-20"-15,-3 5-62 16,2 4-20-16,3 8-3 16,1-3-2-16,3-2-17 15,0-7-48-15,7-8-9 0,3-9-1 16,4-13 0-1,5-16 0-15,7-9 1 16,-3-16-2-16,5-12-3 16,-3-9 2-16,-1-4-2 0,-4-8 3 15,-6 4 2-15,-10-2 1 16,-9 14 0-16,-10 5-1 15,-5 10 0-15,-7 11 0 16,-6 12-1-16,3 7-78 16,-1 9-53-16,5-2-30 15,16 5 0-15,7-19-26 16,14 7 52-16</inkml:trace>
  <inkml:trace contextRef="#ctx0" brushRef="#br6" timeOffset="-30392.94">25279 671 385 0,'-28'11'178'0,"-16"-6"0"16,-3 5-127-16,3 7-28 15,2 1-12-15,6 3-15 16,11 3 9-16,13 3-6 15,19-2 8-15,14 2-6 16,9 3 8-16,10-2-8 16,0 3 5-16,1 0-6 15,-3 2 3-15,-5-2-2 16,-13 0-3-16,-13 5 0 15,-13 1-2-15,-10-4 4 16,-12 0-2-16,-6-8-19 0,-2 7-68 16,-1-10-45-16,1-15-21 15,13-3-2-15,7-25-21 16,21 0 69-16</inkml:trace>
  <inkml:trace contextRef="#ctx0" brushRef="#br6" timeOffset="-29391.52">25494 694 341 0,'-21'29'185'16,"-4"9"-71"-16,-1 2-37 15,8 10-27-15,1-1-8 0,6 4-10 16,7-8-22-16,10-1-7 15,10-17 1-15,6-8 1 16,5-7 0-16,3-8 2 16,0-9-2-16,-2-7-2 15,-4-9-1-15,-6-5-4 16,-8-5-10-16,-10-9 4 15,-11 0-5-15,-7-5 8 16,-5 0-5-16,-5 0 8 16,2 4-4-16,4 4 5 15,6 4 5-15,6 11 2 16,15 3 1-16,13 8-2 0,9 10-1 15,8 8-2-15,5 5-4 16,2 10 4-16,2 6-3 16,2 12 0-1,-9 5 4-15,-5 5-4 16,-10 4 6-16,-6 4-6 0,-9-2 8 15,-3-4-7-15,-6-12 6 16,-3-11-7-16,-3-8 4 16,8-21-2-16,-16-12 2 15,13-21-1-15,2-12-5 16,3-14 3-16,3-7-3 15,3 0 7-15,7 4-9 16,0 10 8-16,4 11-9 0,4 16 6 16,-1 25-2-1,4 18 2-15,-5 18 3 16,0 11-6-16,-3 10 6 15,-2 3-6-15,-3 3 6 0,-3-6-3 16,-3-10 6-16,-1-11-2 16,-2-8 1-16,-4-28 0 15,0 0-1-15,12-11-1 16,-8-20 1-16,2-14-1 15,1-12-6-15,2-7 3 16,4-2-7-16,-1 4 7 16,3 8-4-16,1 11 3 15,-1 15-6-15,1 20 4 16,1 20 2-16,-2 17-1 15,1 6 7-15,4 5-4 16,5-1 5-16,5-1-3 16,4-5 5-16,7-10-4 0,6-15 6 15,4-9-6-15,-1-18-7 16,1-7 5-16,-3-7-6 15,-5-12 4-15,-5-5-3 16,-14-4 4-16,-5 0-6 16,-10 4 3-16,-13 12 1 15,-5 12-2-15,-10 16 1 16,-5 17-1-16,-3 20-1 15,0 13 2-15,4 14 7 16,10 10-2-16,9 3 7 16,15 1-5-16,21-9 5 15,18-7-4-15,18-18 6 16,15-3-5-16,11-17-2 0,6-9-3 15,3-8-80-15,-9-9-67 16,-18-11-17-16,-15 4-21 16,-36-7-14-16,-21 9 10 15</inkml:trace>
  <inkml:trace contextRef="#ctx0" brushRef="#br6" timeOffset="-28642.71">22887 1985 299 0,'0'0'191'16,"-11"-3"0"-16,11 3-101 16,-13 31-27-16,-2 10-25 15,-6 20-30-15,-7 17-4 0,-10 19 1 16,-1 8 1-16,-4 9-6 15,3 4 2-15,0-5-2 16,5-16 1 0,6-14-2-16,9-16 1 0,6-20-2 15,6-11-2-15,3-11 2 16,2-8-2-16,3-17-40 15,0 0-43-15,-11-2-22 16,3-19-15-16,-8-8-3 16,-3-6-1-16,-3-8 6 15,0-2 11-15,-4-2 79 16,3 4 32-16,2 5 42 0,4 14 32 15,6 1 33-15,11 23 14 16,-7-17 1-16,7 17-13 16,0 0-16-16,0 0-14 15,11 29-22-15,-5-6-7 16,1 8-30-16,5 7-12 15,-2 5-8-15,0 8 5 16,0 4-7-16,-1 0 0 16,2-3 4-16,-2-5-3 15,1-5 0-15,-6-16-1 16,5-2 2-16,-9-24-1 15,15 21-1-15,-15-21 1 16,18-4 0-16,-1-6-1 0,5-11 1 16,9-2 0-16,11-11-1 15,16-8-14-15,5-15-118 16,16-19-34-1,10-5-22-15,1-25-5 0,12-5 28 16</inkml:trace>
  <inkml:trace contextRef="#ctx0" brushRef="#br6" timeOffset="-28018.7">26020 1734 466 0,'-11'7'189'0,"-1"-9"-2"16,12 2-141-16,0 0-26 15,0 0-19-15,12 28 1 16,-5 0 1-16,2 8-2 15,-1 19 2-15,3 15-3 16,-3 21 3-16,2 17-3 16,-6 6 3-16,2 4 0 15,3-1-5-15,-2-11 6 16,1-11 0-16,-1-17-3 15,4-24 4-15,-5-16-4 16,-1-14 4-16,-5-24-6 0,4 21 7 16,-4-21-10-16,-11 1 3 15,-3-7-16-15,0-1-72 16,-4-9-37-1,-2-3-30-15,1-7-2 0,0-3-7 16,5-4 0-16</inkml:trace>
  <inkml:trace contextRef="#ctx0" brushRef="#br6" timeOffset="-27675.49">25948 2492 428 0,'0'0'163'16,"-15"5"-2"-16,15-5-68 0,0 0-44 15,-5 30-28-15,12-13-21 16,4 9 0-1,3-2 1-15,6 9 1 16,0 2 4-16,10-2-4 16,-1 0 5-16,2-6-7 0,-1 1 5 15,-3-9-4-15,-1 0 4 16,-7-5-4-16,-3-4 0 15,-4-3 2-15,-12-7-2 16,12 0 0-16,-12 0-1 16,-2-22 2-16,0-3-2 15,-1-2 0-15,-3-4-5 16,0-4 5-16,0-3-6 15,2-2 5-15,3-5-8 16,9-2-95-16,10-8-51 16,7-18-8-16,15-5-24 15,6-20-7-15,22-8 66 0</inkml:trace>
  <inkml:trace contextRef="#ctx0" brushRef="#br6" timeOffset="-27004.68">27791 1282 284 0,'-44'-21'186'0,"6"-1"-8"16,11-4-61-16,11 12-44 16,5 2-1-16,11 12-31 0,13 2-42 15,10 10-1-15,15 14-2 16,14 8 1-1,19 17 0-15,21 9 3 16,19 20-2-16,18 10 3 0,19 9-1 16,12 6 0-1,13 4 0-15,7 0 2 0,5 2-2 16,-2-9-1-16,1-5 0 15,-4-12-1-15,-10-5-1 16,-6-13 2-16,-16-3-1 16,-14-14 6-16,-17-5-4 15,-18-5 4-15,-21-12-3 16,-19-6 2-16,-19-3 2 15,-14-5 1-15,-13-5-1 16,-13-9-5-16,0 0 5 16,0 0-3-16,-11 10-54 15,11-10-62-15,-20-7-37 0,20 7-32 16,-21-26-5-16,21 26-4 15,-25-43 109-15</inkml:trace>
  <inkml:trace contextRef="#ctx0" brushRef="#br6" timeOffset="-26614.67">30072 2265 428 0,'0'0'187'0,"-12"-8"-4"15,12 8-116-15,0 0-32 0,19 15-3 16,-1 10-25-16,1 11-12 16,5 4 5-16,8 13-2 15,6 13 2-15,4 12 2 16,4 3-4-16,1 8 4 15,1 1-2-15,0-9 3 16,-4-1-3-16,-7-8 2 16,-4-11-3-16,-7-9 2 15,-10-14 3-15,-5-7 0 16,-10-5 0-16,-14-2-3 15,-10-1 0-15,-12-2 0 16,-9 1 1-16,-11 4 0 16,-6 2-3-16,-4 5-80 0,-3 1-72 15,6-8-11-15,16 4-10 16,7-18-3-1,24 2-6-15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48" units="cm"/>
          <inkml:channel name="Y" type="integer" max="15652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999.99994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11-14T15:55:52.131"/>
    </inkml:context>
    <inkml:brush xml:id="br0">
      <inkml:brushProperty name="width" value="0.05292" units="cm"/>
      <inkml:brushProperty name="height" value="0.05292" units="cm"/>
      <inkml:brushProperty name="color" value="#7030A0"/>
    </inkml:brush>
    <inkml:context xml:id="ctx1">
      <inkml:inkSource xml:id="inkSrc8">
        <inkml:traceFormat>
          <inkml:channel name="X" type="integer" max="1280" units="cm"/>
          <inkml:channel name="Y" type="integer" max="1024" units="cm"/>
          <inkml:channel name="T" type="integer" max="2.14748E9" units="dev"/>
        </inkml:traceFormat>
        <inkml:channelProperties>
          <inkml:channelProperty channel="X" name="resolution" value="28.31858" units="1/cm"/>
          <inkml:channelProperty channel="Y" name="resolution" value="28.36565" units="1/cm"/>
          <inkml:channelProperty channel="T" name="resolution" value="1" units="1/dev"/>
        </inkml:channelProperties>
      </inkml:inkSource>
      <inkml:timestamp xml:id="ts1" timeString="2016-11-15T14:46:08.648"/>
    </inkml:context>
  </inkml:definitions>
  <inkml:trace contextRef="#ctx0" brushRef="#br0">16062 110 73 0,'0'0'137'0,"0"0"-16"0,0 0-19 15,0 0-2-15,4 14-7 16,-4-14-7-16,-4 19-10 15,4-19-21-15,-5 18-22 16,5-18-31-16,-6 27-2 16,6-4-1-16,0 10 1 15,2 19-2-15,2 20 4 16,2 29 0-16,4 25-2 15,2 30 0-15,2 24 0 0,0 33 1 16,2 26-2-16,2 29 2 16,-1 26-2-16,1 21 2 15,-5 21-2-15,-3 24 7 16,-4 19-11-16,-4 14 6 15,-5 7 0-15,-6 15-1 16,-2 6-1-16,-5 0 1 16,-3 6-2-16,-3 6-2 15,2 1 9-15,-1 6-6 16,6 5-3-16,5-7-1 15,5 3 1-15,9 9-2 16,5 6 5-16,11 6-4 0,3 5 0 16,5 7 1-16,1 6 2 15,1 13 2-15,-5 9 1 16,-1-3-4-16,-6 3 4 15,-7-7-7-15,-5 2 5 16,-6-2-2-16,-6 0 0 16,-4-5-1-16,-5-6 1 15,1-1 0-15,-5-9-5 16,1-17 9-16,2-19-10 15,0-26 10-15,3-31-5 16,4-33 6-16,3-45-7 16,1-35 5-16,3-50-75 15,2-34-70-15,2-32-36 0,-15-63 4 16,2-32-12-16,-27-59 160 15</inkml:trace>
  <inkml:trace contextRef="#ctx0" brushRef="#br0" timeOffset="1164.18">3271 920 261 0,'0'0'186'16,"0"0"0"-16,-11 6-88 15,-6-13-20-15,2 5-4 0,-9-7-35 16,-4 9-26-16,-9 4-6 15,-8 6-7-15,-7 9-3 16,-3 7-3-16,-4 9 0 16,-1 6-5-16,4 6 2 15,6-4 3-15,9 4-5 16,11-5 5-16,13 1 1 15,13-7 2-15,15-1 0 16,18-2 5-16,11-2-5 16,11 0 0-16,6 5 4 15,4 4 4-15,0 10-1 16,-2 9 1-16,-9 9-2 15,-12 11 1-15,-14 10 0 0,-15 6 1 16,-13 4-1-16,-14-1-2 16,-13-13-3-1,-11-9-2-15,-12-12-1 16,-7-19-2-16,1-19 0 0,0-8 3 15,7-18-1-15,5-11 3 16,9-10-11-16,13-10-65 16,19-7-53-16,17-7-35 0,11-12-9 15,16 2-5-15,7-13 39 16</inkml:trace>
  <inkml:trace contextRef="#ctx0" brushRef="#br0" timeOffset="1616.58">3480 1898 172 0,'23'113'178'0,"-10"-1"-1"16,-4 4-89-16,2 4-13 16,-3-8 4-16,1-11-13 15,-3-25-20-15,-2-19-41 16,1-22-2-16,-5-35 4 15,0 0-2-15,-9-52-3 16,-4-17-2-16,-5-20-1 16,-7-13-1-16,0-9-1 15,0-6-1-15,4-5 0 16,4 10-2-16,10 8 0 15,10 14 1-15,11 10 0 16,11 15 2-16,8 13 5 16,8 14 2-16,4 15-5 0,2 13 5 15,1 13 0-15,0 16 1 16,-11 14 0-1,-2 17-1-15,-11 13-2 16,-12 6-1-16,-11 7-1 0,-10-7 0 16,-15 1 0-16,-8-6 1 15,-10-16-4-15,-8-12 0 16,-3-13 1-16,3-11-2 15,4-14-7-15,11-5-69 16,7-12-51-16,13-15-35 16,19 3-2-16,5-13-6 15,18 5 22-15</inkml:trace>
  <inkml:trace contextRef="#ctx0" brushRef="#br0" timeOffset="2035.17">4003 1699 317 0,'11'40'176'16,"-7"-5"-2"-16,6-7-76 0,3 3-64 16,5-9 3-16,8-1-8 15,-2-12-8-15,9-18-12 16,2-10-10-16,-1-9 2 15,-1-10-2-15,-4-7 1 16,-7-5-2-16,-9-4 3 16,-9 6 0-16,-10 3-3 15,-11 10 6-15,-8 7-1 16,-7 15 0-16,-4 13 1 15,-3 17-2-15,0 11 1 0,1 18-2 16,6 12-4-16,8 7 1 16,7 10-1-16,7 3 1 15,13-4-1-15,6-1 3 31,11-13-2-31,10-9 1 0,7-17 2 0,9-11 0 16,4-20 1-16,3-13-1 16,1-16-30-16,1-11-74 15,-3-13-50-15,-8-16-12 16,1 4-7-16,-14-16-3 15,-2 11 72-15</inkml:trace>
  <inkml:trace contextRef="#ctx0" brushRef="#br0" timeOffset="2334.58">4635 1712 379 0,'2'72'177'0,"3"6"-21"0,-1 2-78 16,5-8-1-16,1 1-31 15,0-14-43 1,-3-12-3-16,1-13-2 0,1-11 3 15,-9-23 2-15,11-7-2 16,-10-26 1-16,-2-15-2 16,-1-15-3-16,-3-11 8 15,1-9-4-15,3-6-6 0,2 1 0 16,8 9 1-16,4 9-2 15,6 6 3 1,10 16 2-16,3 5-51 16,10 17-67-16,3 7-42 15,-2-1-7-15,4 15-6 0,-6-5-2 16</inkml:trace>
  <inkml:trace contextRef="#ctx0" brushRef="#br0" timeOffset="2616.38">5202 1734 580 0,'1'62'179'0,"-2"-1"-22"15,6 3-153 1,2 2 2-16,2-7-2 0,-1-6-5 15,2-8 1-15,-2-10-1 16,1-11-4-16,-9-24 6 16,11 14-2-16,-11-14 1 15,0-38 1-15,-1 2-3 16</inkml:trace>
  <inkml:trace contextRef="#ctx0" brushRef="#br0" timeOffset="4270.96">5349 1999 272 0,'0'0'161'0,"-28"10"-56"16,13-8-28-16,-3 1-14 15,1-3-10-15,2 6-6 16,-1-8-12-16,5 2-10 16,11 0-5-16,-14-10-7 0,14 10-2 15,1-18-4-15,-1 18-5 16,9-22-15-16,-9 22-3 15,10-26 2-15,-10 26 2 16,14-24 6-16,-14 24 2 16,22-26 9-16,-9 12-3 15,0 5 4-15,3 4-1 16,2 3 0-16,0 4 2 15,4 6 0-15,0 5 0 16,3 2-4-16,-1 8 4 16,2 1-3-16,0 4 2 15,-5-4 0-15,-1-2-2 16,-2-3-1-16,-5-3 0 0,-2-4 0 15,-11-12-1-15,10 17-1 16,-10-17 0-16,0 0 0 16,0 0-2-16,0 0 2 15,0 0-3-15,0 0 3 16,0 0 0-16,0 0-2 15,0 0 1-15,0 0 0 16,0 18 1-16,0-18-1 16,7 17-1-16,-7-17 0 15,11 24 1-15,-4-8 0 16,3 3 1-16,1 2-1 15,-2 1-1-15,6-5 1 16,-5 1-1-16,0-3 1 0,-10-15-2 16,14 25 1-16,-14-25 0 15,0 0 0 1,12 17-1-16,-12-17 0 15,0 0-2-15,0 0-3 0,0 0 1 16,3-19 0-16,-3 19-1 16,-6-35-1-16,1 9-2 15,-2-5-1-15,0-5 5 16,-1 1 0-16,1-5 2 15,2 2-1-15,1 2 4 16,5 0 5-16,3 1 3 16,6 6 2-16,3-4-6 15,3 0 6-15,6 0-6 16,4 2 4-16,-2 5-6 15,5 3-2-15,3 8-3 16,-1 6 1-16,-1 9 5 16,2 3 0-16,0 13 6 0,0 10-4 15,-2 2 4-15,2 8-3 16,-4 4 5-16,-3 5-3 15,0-2 1-15,-3 0-6 16,-4-5-1-16,-3-5 1 16,-4-5 0-16,-3-7-1 15,-8-21-6-15,11 15-51 31,-11-15-68-31,12-26-40 16,-11-10-9-16,6 0-1 16,-7-23-6-16</inkml:trace>
  <inkml:trace contextRef="#ctx0" brushRef="#br0" timeOffset="5019.76">6726 1649 230 0,'6'-17'155'0,"-6"17"-49"0,0 0-47 15,2-21 1-15,-2 21-8 0,-3-28 4 16,-5 9 1 0,-1 2-7-16,-4-9-43 15,-4 2-6-15,-3 1 1 16,0 1 3-16,-3 5 5 0,0 6-1 15,-3 11 4-15,2 14 0 16,0 15-1-16,0 13 0 16,4 12-5-16,0 11-2 15,3 6-2-15,5 4-2 16,6 3-1-16,5-7-4 15,5-6 0-15,11-7-4 16,1-10 4-16</inkml:trace>
  <inkml:trace contextRef="#ctx1" brushRef="#br0">6456 2672 0,'-27'265'109</inkml:trace>
  <inkml:trace contextRef="#ctx0" brushRef="#br0" timeOffset="5553.16">7267 919 94 0,'0'0'136'0,"-10"1"-2"16,10-1-63-16,0 0-20 16,-13 21-29-16,13-21-61 15,-2 23-45-15,2-23-36 16,-2 15-13-16,2-15 2 15,0 0 131-15</inkml:trace>
  <inkml:trace contextRef="#ctx0" brushRef="#br0" timeOffset="6122.76">6456 2316 84 0,'10'1'30'0,"5"6"2"0,0-7-3 16,0 2 0-16,4-4 12 16,4-10 6-16,3-3 2 15</inkml:trace>
  <inkml:trace contextRef="#ctx0" brushRef="#br0" timeOffset="8195.94">6611 2265 194 0,'0'0'140'16,"0"0"-47"-16,0 0-11 0,0 0-9 16,0 0-10-16,-13 13-16 15,13-13-26-15,-11 1-15 16,11-1-1-16,-11 0-1 15,11 0 2-15,0 0 2 16,0 0 2-16,0 0 1 16,0 0 1-16,0 0 2 15,0 0-1-15,0 0 1 16,0 0-1-16,12 9 0 15,-12-9 0-15,0 0 0 16,13-14-3-16,-13 14 2 16,10-12-2-16,-10 12 2 0,10-17-3 15,-10 17 3-15,10-23-5 16,-10 23-2-16,10-28-2 15,-7 6-6-15,-3 5-1 16,3-6-4-16,-3-5 0 16,0 1-4-16,0-1 2 15,-3 0 0-15,3 4 3 16,0 0 3-16,4 1 3 15,1 4 2-15,-5 6 2 16,0 13-1-16,7-26 2 16,-7 26-1-16,8-18 0 15,-8 18 1-15,5-15-7 16,-5 15 5-16,3-18-8 0,-3 18 8 15,4-20-7-15,-4 20 5 16,4-23-5-16,-4 23 6 16,3-24 0-1,-3 24-1-15,5-24 2 0,-5 24-3 16,2-33 2-16,1 12-1 15,1-3 1-15,0 3-1 16,-1-2 2-16,1 4 1 16,-2 4 1-16,-2 15 3 15,2-23 1-15,-2 23 1 16,0 0-4-16,0 0-2 0,0 0-2 15,0 0-1-15,4 23-7 0,-4-23-4 16,0 26-2-16,-1-9-3 16,3 0 3-16,0 6 3 15,1 6 0-15,2-1 3 16,0 3 8-16,4 4-1 15,-5-1 6-15,7 1-3 16,0 0 6-16,2 3-3 16,1-4 5-16,2-1-5 15,6-2 2-15,0-3 0 16,4 3-2-16,3-7 2 15,4-3-3-15,6-3 1 16,0-8-2-16,3-3 0 16,-3-7-3-16,-2-4-3 0,2-4-39 15,-7-13-40-15,1-3-48 16,-4-9-36-16,-7-14-22 15,2-7-2 1,-13-10 46-16</inkml:trace>
  <inkml:trace contextRef="#ctx0" brushRef="#br0" timeOffset="8637.74">7207 869 188 0,'0'0'166'15,"-4"17"4"-15,4-17-95 16,7 26-29-16,-3 3-1 15,1 8-10-15,5 16 3 16,5 15-9-16,7 20-9 16,2 9-13-16,7 10 3 0,2 9 1 15,0 4-3-15,1-4 2 16,0-6-4-16,-4-9 1 15,-4-11-5-15,-2-12 4 16,-6-11-6-16,-4-18 0 16,-3-9 1-16,-4-14 0 15,0-7 1-15,-7-19 1 16,0 0 1-16,0 0-4 15,0 0-53-15,0 0-46 16,7-28-57-16,-18-2-24 16,6 1-3-16,-13-14-5 15,3 5 158-15</inkml:trace>
  <inkml:trace contextRef="#ctx0" brushRef="#br0" timeOffset="9341.14">7249 1656 387 0,'0'0'174'0,"0"0"-6"15,0 0-142-15,0 0-24 16,0 0 1-16,0 0 1 15,0 0 8-15,0 0-2 16,0 0-5-16,0 0-1 16,0 0 0-16,0 0-2 15,0 0 0-15,0 0-1 16,0 0-1-16,0 0 0 15,0 0 0-15,0 0 0 0,0 0 1 16,0 0 0-16,0 0-1 16,0 0 1-16,0 0-1 15,0 0-2 1,-15 16-2-16,15-16 1 0,-13 0-3 15,13 0 1-15,-20 1 1 16,9-2 0-16,0 1 3 16,11 0 3-16,-18 0 1 15,18 0 5-15,0 0 1 16,-14-11 1-16,14 11 0 15,0 0-2-15,0 0 1 16,0 0-2-16,0 0 0 16,0 0-3-16,0-17 0 0,0 17-1 15,0 0 2 1,0 0-1-16,0 0-2 15,0 0 0-15,14-14 0 16,-14 14 2-16,23-5-3 0,3-4-1 16,9-1 0-16,10 0-1 15,10-4 1-15,11-7-1 16,6-2 0-16,8-3-2 15,1-5 2-15,-3 0 0 16,-6 0 0-16,-7 3 1 16,-9 1 0-16,-11 4 0 15,-9 6 1-15,-12 5 1 16,-6 1 0-16,-18 11 0 15,14-7 0-15,-14 7-4 16,0 0-43-16,0 0-62 16,16-10-45-16,-7 3-13 15,6 4-10-15,1-6-3 16,5 5 121-16</inkml:trace>
  <inkml:trace contextRef="#ctx0" brushRef="#br0" timeOffset="10315.33">8091 1878 128 0,'-4'31'62'16,"4"2"15"-16,1 5 13 15,3 3-2-15,5 1-6 16,0 3-2-16,3-9-11 0,6 2-10 15,1-7-15-15,3 1-14 16,0-10-15-16,6 1-3 16,-3-11-5-1,3-2-1-15,0-6 0 16,0-1-4-16,-3-8 0 0,1-4-1 15,-4-5 0-15,0 2 0 16,-5-8 2-16,0 0-1 16,-2-2 2-16,-3-1 1 15,-3 1 2-15,-1-1-2 16,-3 1 2-16,3-2-3 15,-1-4 3-15,0-1-5 16,0 1 1-16,1-2-2 0,0 1 0 16,-2 1-1-1,2 1-4-15,-4-1 4 16,0 2-7-16,-3-3 7 15,-2-1-5-15,-3 1 7 16,0-2-7-16,-5-2 5 0,-2 0-1 16,0 5-1-16,-2 0-1 15,-6 4-1-15,0 5 2 16,-6 4-5-16,-2 4 1 15,-3 6 0-15,-3 5-3 16,-2 3 1-16,-2 8-1 16,-2 1 0-16,5 7-2 15,1-3 4-15,4 6-1 0,-1 2 3 16,7 1 3-1,1 2 3-15,6 1 7 16,3 5-2-16,2 3 4 16,6 6-3-16,2 3 4 0,6 5-4 15,3 0 3-15,4 4-5 16,3 1-36-16,6-8-66 15,1-4-53-15,10-8-12 16,-4-13-12-16,6-6-8 0,-6-21 119 16</inkml:trace>
  <inkml:trace contextRef="#ctx0" brushRef="#br0" timeOffset="11308.12">9304 1715 311 0,'-5'-28'110'15,"-3"4"-6"-15,-7 0-27 0,0 1-22 16,-6 6-12-1,-1 7-11-15,-7 4-4 16,0 12-8-16,-4 9-21 16,0 8-3-16,2 10 5 0,-1 6 0 15,3 5 3-15,6 4-1 16,5 2 6-16,7-3-3 15,6-2 5-15,5-2-6 16,5-11 1-16,8-7 1 16,7-4 0-16,2-3 0 15,4-10-3-15,-2-1 0 16,4-7 0-16,-4-2-2 15,2-8 0-15,-3-9-1 16,-2-2 1-16,-4-3-1 16,-1-5 4-16,-1-1-4 15,-3-3-4-15,-1-5 3 16,-1 4-4-16,-2 1 6 0,-1 5-8 15,0 4 4-15,-3 3-6 16,-4 21 6-16,5-23 1 16,-5 23 0-16,0 0-2 15,0 0 1-15,0 0-1 16,-1 21 0-16,1-3 7 15,3 7-7-15,-1 7 4 16,4 13-4-16,1 15 6 16,6 18-5-16,1 16 5 15,2 15-2-15,1 8 3 16,1 11-3-16,-4 1 2 15,-4 2-4-15,-9-6 1 16,-6-1-3-16,-12-13 2 0,-10-7-1 16,-11-12-5-16,-9-11 6 15,-10-8-1-15,-4-18 5 16,-3-10 0-1,2-17 6-15,-2-9-3 0,8-10-6 32,7-16-18-32,9-7-65 0,11-16-43 15,11-4-33-15,9-22-12 16,15-1-8-16,6-21 68 15</inkml:trace>
  <inkml:trace contextRef="#ctx0" brushRef="#br0" timeOffset="11916.52">9808 1853 278 0,'2'28'142'0,"1"-5"-39"16,10-8-93-16,7-3-3 15,3-1 17-15,1-6 6 16,6-2 3-16,-1-10 1 0,0-6 8 15,1-10-6 1,-6-10-6-16,0-5-3 16,-4-3-9-16,-1-8 2 15,-9 1-9-15,0-1 0 0,-9 2-15 16,-2 6 3-1,-8 11-2-15,-2 8-5 0,-6 8-1 16,-2 5-1-16,-2 15-3 16,-3 6 1-16,1 10 3 15,-6 9 2-15,5 8 0 16,0 9 9-16,0 7 6 15,5 11-3-15,3 3 8 16,1 6-3-16,8-6 3 16,2 6-5-16,8-11 4 15,4-6-4-15,8-7-3 16,3-8 1-16,8-10-1 15,6-11-2-15,8-11 0 0,3-18-1 16,8-9-38-16,1-17-52 16,7-12-43-16,-2-7-25 15,0-17-20-15,-1-2-6 16,-9-14 76-16</inkml:trace>
  <inkml:trace contextRef="#ctx0" brushRef="#br0" timeOffset="12354.32">10461 1660 528 0,'-6'57'180'0,"0"3"-66"16,6 4-105-16,10 4-4 0,-6 1 3 15,7-3-4-15,-2-11 3 16,-1-10-3-16,0-8-1 15,-2-11 0 1,-6-26-2-16,11 15-1 0,-11-15 1 16,5-33-1-16,-4-7 1 15,1-10-28-15,5-5-22 16,-7-14-5-16,8 1-2 15,-1-8 5-15,11 10-3 16,-3 6 5-16,10 8 0 16,0 14 35-16,8 8 27 15,4 21 33-15,-2 15 6 0,6 14 0 16,-4 12 4-16,-1 18-7 15,-6 7 2 1,1 14-11-16,-12 3-4 16,0-1-27-16,-3-2-3 0,-8-10-5 15,-2-15 0-15,0-13-1 16,-2-10-19-16,-4-23-51 15,0 0-60-15,20-37-38 16,-17-9-14-16,6-6-3 16,-6-19 63-16</inkml:trace>
  <inkml:trace contextRef="#ctx0" brushRef="#br0" timeOffset="12822.31">11284 1684 517 0,'13'22'183'15,"-13"-22"-13"-15,27 14-173 16,-5-10 1-16,2-4 2 16,3-4-1-16,2-8 1 15,-1-2-1-15,2-7 1 16,-1-1-1-16,-2-4 0 15,-1-7 0-15,-3-2 2 16,-5-1-2-16,-3 1 4 16,-6 6-3-16,-5 3 3 0,-8 7 0 15,-7 7-7 1,-4 3-2-16,-9 13 0 15,-1 6 0-15,-7 11 0 16,-5 12 3-16,1 3-3 0,-2 9 4 16,4 11 10-16,2 8-2 15,2 0 6-15,5 8-4 16,10-4 2-16,5-2-5 15,8-6 3-15,10 3-6 16,7-17 1-16,11-1-1 16,10-10-3-16,3-11 2 15,5-5 0-15,8-15 1 16,3-8-1-16,3-15-38 15,6-5-68-15,-3-11-44 16,-2-10-26-16,3 0-9 16,-8-10-4-16,3 1 129 15</inkml:trace>
  <inkml:trace contextRef="#ctx0" brushRef="#br0" timeOffset="13290.31">12483 1246 214 0,'-24'-7'143'0,"0"14"-19"15,-6 2-112-15,-4 3 8 16,-1 3 14-16,-6 4 1 15,-3 4 19-15,1 3-20 0,1 3-7 16,5-1-7-16,7 3 3 16,5-2 1-16,12 1 2 15,7-2-2 1,15-4-4-16,8 0-3 0,12 2-4 15,7 2-3-15,12-2-2 16,5 5-6-16,2 3 2 16,-2 1 2-16,-4 3-7 15,-5 4 2-15,-11-1-5 16,-11 8 2-16,-16 3-5 15,-12-2 1-15,-11-5-6 16,-8-2 3-16,-5-1 4 16,-6-9 2-16,0-9 5 0,-2-12 2 15,6-12 1 1,3-11-9-16,1-9-63 15,8-6-66-15,7-9-31 16,6-10-12-16,12 0-1 0,3-15 42 16</inkml:trace>
  <inkml:trace contextRef="#ctx0" brushRef="#br0" timeOffset="13555.51">12860 1506 421 0,'3'43'185'16,"-7"0"-2"-16,-1 6-130 16,4 11-52-16,2 6 28 0,2 8-8 15,-3-1-2-15,2 0-10 16,-1-6 0-16,3-11-6 15,1-11-3-15,-4-11-2 16,3-10-48-16,-4-24-57 16,0 0-56-16,24-8-19 15,-14-27-5-15,8-3-3 16,1-24 139-16</inkml:trace>
  <inkml:trace contextRef="#ctx0" brushRef="#br0" timeOffset="13976.71">13478 1332 126 0,'-28'-20'110'0,"4"18"11"16,-7-3-139-16,-1 12-6 15,-1 5 72-15,-1 5 13 16,1 11 8-16,4-4 2 16,5 9-8-16,4-2-9 15,11 7-6-15,9-3-9 16,14 8-2-16,5-5-6 15,17 4-3-15,5 1 0 16,11 2-14-16,1-2-1 0,5 0-9 16,-5-4 3-16,-3 2-5 15,-7-6 5 1,-7-2-7-16,-12-9-3 15,-9 2 0-15,-8 2-1 0,-10-6-1 16,-8 1-1-16,-6-6 1 16,-7 0 0-16,-5-3-73 15,-4-2-49-15,-1-3-52 16,-12-14-3-16,5 1-3 15,-9-17 29-15</inkml:trace>
  <inkml:trace contextRef="#ctx0" brushRef="#br0" timeOffset="14975.1">1411 3526 636 0,'-3'17'190'0,"18"-8"-64"16,12-11-115-16,12-3-4 15,10-1-3-15,5 0-1 16,11-1-5-16,9-4 1 15,15-1-1-15,6-3 2 16,10-3-2-16,12 1-3 0,8 0 0 16,11-4-2-16,10-2 7 15,6-1-3 1,6-5 1-16,5 3-2 15,6-7 2-15,5 0 0 0,9 0 3 16,8-3-2-16,5 3 3 16,8 0-1-16,7 3 1 15,4 4-2-15,5 2 3 16,4 7-1-16,3 5-1 15,0 1-1-15,3 5 1 16,1-1-2-16,3 1 1 16,4-2-1-16,2-3-1 0,3-1-1 15,7 0 1 1,2 0-1-16,4-5 0 15,4 3-1-15,7 0 1 16,0-3 3-16,7 3-9 0,0 2 10 16,2 1-9-16,4-3 10 15,2 1-10-15,4-1 11 16,3 0-8-16,0 0 2 15,2-3 5-15,0 1-3 16,2-3 6-16,-1 5-5 16,-3-6 7-16,-4 4-5 15,-7-1 4-15,-5 5-1 16,-7-2 0-16,-5 3-1 15,-9 1-1-15,-12 6 0 16,-7-2-3-16,-12 6 2 16,-15 0-3-16,-14 1 2 15,-15 4-3-15,-16-3 1 0,-18 3 0 16,-17 1 0-16,-19-5 0 15,-16 1 0-15,-19 0 0 16,-13 0 0-16,-17-2 2 16,-14 0 2-16,-9 0-4 15,-19 0-43-15,0 0-82 16,1-18-54-16,-19-6-5 15,1 3-6-15,-7-17-1 16</inkml:trace>
  <inkml:trace contextRef="#ctx0" brushRef="#br0" timeOffset="16332.29">18989 1109 118 0,'-13'0'157'15,"-5"-5"-42"-15,1 1-32 0,-2 11 1 16,-3 7 1-16,-4 12-7 15,-2 16-17-15,1 17-27 16,-3 12-8-16,0 15-6 16,1 15 0-16,7 9-2 15,4 3-5-15,10-2-3 16,10-9 1-16,10-7-1 15,8-10 0-15,13-9-3 16,9-17-3-16,8-12-2 16,5-15-1-16,3-9-1 15,5-13 1-15,0-15-3 16,-1-10 1-16,3-10 0 0,-7-11 1 15,-6-16 1-15,-6-7 3 16,-5-7-5-16,-10-13-1 16,-7-10 2-16,-15-4-1 15,-9-11-2 1,-13 0-2-16,-12 4 1 0,-11 5 0 15,-9 8 1-15,-9 18 0 16,-8 13-1-16,-9 22 0 16,-1 20 3-16,-2 17 2 15,2 17 0-15,2 9-3 16,10 11 3-16,10 7-56 15,9-1-51-15,19-2-44 16,18-1-24-16,16-17-9 0,24-5-8 16,11-20 116-16</inkml:trace>
  <inkml:trace contextRef="#ctx0" brushRef="#br0" timeOffset="16831.49">20157 1594 189 0,'-28'17'150'0,"0"2"-34"16,2 0-35-16,8 16 3 16,1 5 0-16,10 15-6 0,3 2-12 15,6 14-18-15,5-5-18 16,8-2-24-16,4-2-2 15,10-12-6-15,0-10-1 16,5-14 3-16,8-12-1 16,-3-9 2-16,2-12 0 15,1-8 1-15,-3-9 2 16,-3-9 0-16,-4-11 1 15,-4-2-3-15,-8-11 0 16,-9-9-1-16,-8-2-2 16,-10 4-3-16,-9 5 0 15,-12 7 1-15,-5 13-1 16,-10 7 1-16,-6 22 2 0,-4 10-1 15,-2 16 2-15,-1 10 3 16,3 10-32-16,7 0-72 16,12 6-42-16,10-2-23 15,11-7-16-15,18-1-2 16,8-13 57-16</inkml:trace>
  <inkml:trace contextRef="#ctx0" brushRef="#br0" timeOffset="17689.48">21641 1519 372 0,'-12'-5'139'0,"-2"-3"-22"15,-5-1-25-15,-1 4-22 16,-5 3-24-16,-4 7-26 15,-4 9-24-15,-3 12 0 16,-8 12 1-16,0 11 8 16,-4 8 6-16,7 10-2 15,-1 4 2-15,11-2 0 16,6 1-2-16,12-8-3 15,10-12-1-15,12-8-3 16,8-13-1-16,10-12-1 16,6-13-2-16,3-11 1 15,6-16 2-15,-2-8-1 0,0-12 2 16,-4-4-1-16,-1-6-3 15,-5-3 2-15,-6 6-1 16,-6 2 1-16,-3 8-4 16,-4 7 0-16,-4 10-1 15,-3 9 4-15,-4 14 0 16,0 0 0-16,4 23 3 15,-3 8-3-15,0 19 4 16,3 13-1-16,1 18-1 16,-1 12-1-16,3 22 0 15,-3 11 0-15,0 9 1 16,-4 4-1-16,-5-3 0 15,-5-2-2-15,-7-15 4 0,-8-10-3 16,-8-15 4-16,-10-18-2 16,-7-19 0-16,-7-17 3 15,-6-18 1 1,0-17 0-16,-1-12-2 0,1-10-1 15,8-11 0-15,5-15-38 16,11-2-55-16,10-10-48 16,10-11-34-16,17-2-4 15,6-11-4-15,18-3 49 16</inkml:trace>
  <inkml:trace contextRef="#ctx0" brushRef="#br0" timeOffset="18111.68">22002 1841 216 0,'15'26'170'16,"-14"-7"9"-16,-1-19-109 15,4 18-19-15,-4-18 2 16,0 0-2-16,12 5-2 15,-12-5-7-15,17-35-32 16,-2 4-7-16,-1-2-6 16,2-3 5-16,1-7-3 15,1-2 0-15,-3 0-2 16,-1 8 1-16,-7 6 1 15,-6 7-2-15,-5 6-8 16,4 18-1-16,-22-13 0 16,2 21 6-16,-6 10 2 15,-4 9 4-15,-1 11 2 0,-1 9-1 16,1 9 13-16,4 9-1 15,1 10 1-15,7 1-5 16,8-5-2-16,7 0-3 16,10-5-3-16,7-9 1 15,8-5-3-15,10-18 1 16,7-11-4-16,5-20-49 15,10-6-58-15,-1-25-40 16,1-19-23-16,3-8-2 16,-7-26-2-16,-1-2 123 15</inkml:trace>
  <inkml:trace contextRef="#ctx0" brushRef="#br0" timeOffset="18533.28">22522 1649 333 0,'-1'73'182'0,"-4"5"-28"0,0 0-62 15,5 8-6-15,-8-6-39 16,6-9-45-16,-3-14-1 16,4-14 1-16,0-12-3 15,1-12 1-15,0-19-2 16,2-20 0-16,1-18-1 15,1-14-20-15,4-12-35 16,1-18-13-16,6-3 0 16,-1-6-2-16,12 11 1 15,-2 2 7-15,10 19 22 16,2 14 46-16,0 16 50 15,4 27 14-15,-2 19 1 16,0 20 4-16,-6 11 1 0,1 20-8 16,-10 6-21-16,0 8-26 15,-7-1-14-15,-5-3-4 16,-2-12 3-16,-1-13-3 15,1-16-20-15,-9-37-69 16,0 0-57-16,18-35-25 16,-12-29-5-16,3-10-5 15,-7-25 80-15</inkml:trace>
  <inkml:trace contextRef="#ctx0" brushRef="#br0" timeOffset="18954.47">23226 1530 160 0,'0'29'147'0,"12"-1"8"16,-1-7-68-16,5-7-28 16,8 3 0-16,5-15-7 15,7 1-4-15,3-10-5 16,9-3-8-16,-4-9-14 15,2-4-21-15,6-5 1 0,-6-4-3 16,-7-1 4 0,-6 0-2-16,-10 3 0 15,-7 4 0-15,-11 7-2 16,-5 19-2-16,-26-20-1 0,-3 27 1 15,-10 8 0-15,-10 13 1 16,-6 12 1-16,-5 10 1 16,-1 12 4-16,7 13 1 15,2 4 6-15,10 3-5 16,9-3 2-16,11-1-5 15,14-5 4-15,18-7-3 16,13-11 0-16,14-14-1 16,13-8-3-16,11-12 0 15,17-10-68-15,-1-15-62 16,10-25-39-16,3-3-4 15,-1-25-3-15,1 0 14 16</inkml:trace>
  <inkml:trace contextRef="#ctx0" brushRef="#br0" timeOffset="19360.07">24514 1296 271 0,'-37'-16'163'0,"-1"16"0"16,-9 4-75-16,-2 3-62 16,-1 14 4-16,-5 1-7 15,5 6-2-15,0 3-1 16,10 4 0-16,8-1-6 15,10 6-3-15,13-5-3 0,18-1 1 16,11-1-4-16,12 4 0 16,9 4-4-16,10 1 2 15,2 1 1-15,0 2-3 16,-4 0 5-16,-6 2-4 15,-12 1 3-15,-9 2-5 16,-13 2 4-16,-11-3-9 16,-12 3 3-16,-7-7 3 15,-4-6-4-15,-6 0 0 16,-3-13 1-16,0-6 3 15,-1-15-3-15,5-11-20 16,7-10-60-16,3-10-49 16,11-19-37-16,11-2-5 0,5-15-6 15,22-2 47 1</inkml:trace>
  <inkml:trace contextRef="#ctx0" brushRef="#br0" timeOffset="19625.27">24804 1306 265 0,'-3'33'182'16,"-5"9"-1"-16,0 12-109 15,8 15-7-15,-4 9-1 16,5 15-6-16,-1 4-25 15,0-2-30-15,4-5 0 16,-3-5-4-16,3-16 2 16,0-13-6-16,-1-16 3 15,1-20-53-15,-4-20-89 0,24-10-32 16,-9-30-9-16,11-7 0 15,-2-27 12-15</inkml:trace>
  <inkml:trace contextRef="#ctx0" brushRef="#br0" timeOffset="20030.87">25492 1076 173 0,'0'0'101'0,"-26"-29"-3"0,-1 25-134 15,-6 4 16-15,-8 11 63 16,-5 11 7-16,-7 1 22 16,4 10 6-16,-1-4 4 15,12 9-1 1,8 0-4-16,16 7-18 0,10-3-44 15,19 3-4-15,14 0-4 16,17 3 0-16,7 4-6 16,9 5 2-16,7 4-1 15,-2-1 5-15,-7-1 0 16,-7 0-3-16,-11-3 3 15,-13-3-5-15,-14 1 3 16,-13-6-5-16,-14-10 4 0,-12 1-7 16,-10-12 2-16,-10-8-1 15,-9-3-71 1,-8-14-65-16,-11-18-45 15,-5 0-2-15,-17-16-11 0,-2 0 38 16</inkml:trace>
  <inkml:trace contextRef="#ctx0" brushRef="#br0" timeOffset="20723.26">17767 3519 539 0,'-24'3'184'16,"2"1"-33"-16,11-11-132 15,11 7-1-15,0 0-1 16,0 0-1-16,15-12-1 16,5 10-8-16,7 2-7 15,11 0-3-15,13 2 0 16,15-2 0-16,20 0 1 0,23-4-1 15,20-6 0-15,25-2 1 16,26-9 1-16,17-2-1 16,30-1 2-16,21-5-2 15,26 3 0-15,12 1-2 16,21 3 1-16,15 1 0 15,15 9 0-15,18 2 0 16,21 3 2-16,16 8-1 16,19 5 4-16,13-1-1 15,3 2 4-15,4-2-1 16,1-5 2-16,-5-2 1 15,-9-8 0-15,-9-4 0 16,-15-10-1-16,-7-6-1 0,-9 1-1 16,-12-4 0-16,-14 0-3 15,-20 4 0 1,-24 4-1-16,-21 5-1 15,-28 4 0-15,-26 6-1 0,-27 3 0 16,-21 3 1-16,-22 3-1 16,-18-5 0-16,-18 3-36 15,-16-9-88-15,-11-11-50 0,-11 1-1 16,-18-14-8-16,-10 6-4 15</inkml:trace>
  <inkml:trace contextRef="#ctx0" brushRef="#br0" timeOffset="32639.39">3363 6650 185 0,'0'0'165'16,"-14"-7"-7"-16,14 7-48 15,0 0-16-15,-17-3-17 0,17 3-16 16,-17 1-25-16,17-1-14 16,-18 2-3-16,7 2-3 15,-4-1-5-15,4-1-1 16,-5 3 0-16,1 4-16 15,1-1 4-15,-2 1-5 16,0 3 9-16,-1 0-12 16,0 5 6-16,-3 4-7 15,-2 7 6-15,0 0 2 16,0 4-2-16,-6 3 2 15,4 5-2-15,0-4 4 16,-1 4 0-16,2-2 3 0,1-3-2 16,0 1 2-16,0 0-2 15,3-1 1-15,-1-4-1 16,0 0 0-1,2-3 0-15,4 0 0 0,-4-4-1 16,6-3 2-16,2 0-1 16,-1-6 2-16,3 2 0 15,2-3 2-15,6-14-1 16,-7 26 2-16,7-26 0 15,-9 25 0-15,9-25-1 16,-2 29 0-16,0-8-1 16,1 3 5-16,-4 4-5 15,4 5-3-15,-5 3 1 0,0 2-1 16,0 5 1-16,0 2 0 15,-2 2-1 1,2 0-6-16,0-2 4 16,0 0-1-16,4-4-3 0,-1-1 1 15,3-4-2-15,3-4 1 16,0-3 1-16,2 0-1 15,0 1 2-15,1-1 2 16,-1-3 1-16,1 5 2 16,-2 1-1-16,1 0 0 31,-4-2-1-31,1 1 1 0,-1 0-2 15,2 4 6-15,-2-4-2 16,0-3-5-16,3 1 5 16,-3-5-4-16,4-1 4 15,-1-2-4-15,2-6 6 16,0 3-11-16,1-3 6 15,3 4 1-15,-3-3 0 16,2 4-1-16,-1 1 1 16,2 2 1-16,-1-1-1 15,1 1 1-15,-1-1 0 16,1 1-1-16,3-6 1 0,-2 2 1 15,5 2 0-15,0 0 1 16,3-6-1-16,0 6 1 16,-1 0-1-16,4-4 2 15,-2 4-2-15,1 1 1 16,-2-1-2-16,1 0 2 15,-2-2-1-15,0-3-1 16,1 3 1-16,-4-6 1 16,4 0 0-16,-1-3-1 15,2 0-3-15,-2 1 3 16,5-4-3-16,-1 1 0 15,1-1 0-15,-1-2-1 0,1 2 0 16,1-5 0-16,-2 0 3 16,2-2-3-16,0 2 2 15,2-4 0 1,5-2-1-16,-3 3 2 15,6-5-1-15,2 1-1 0,1-3 2 16,2 1 0-16,0 0 0 16,-1-2-1-16,-1 0 1 15,-2-1-3-15,-1-2 2 16,-1 0-4-16,-2 0 0 15,-2-2-1-15,-1-5 1 16,0 3 0-16,-1-5 0 16,0 1 1-16,-2-3 1 0,1-3 1 15,1-2 2 1,1-1 0-16,0-6 0 15,3-4-1-15,1-3 2 16,1 1 5-16,3-3-8 0,-1-2 8 16,1-5-7-16,-3 3 2 15,0 1-4-15,-3-3 6 16,-2 1-5-16,-5 1-3 15,-2-6 6-15,-1 2-6 16,-5 2 6-16,-4-5-2 16,2-9 2-16,-6-2-2 15,3-2 1-15,-4-1 3 16,-3 0-4-16,2 1 4 15,-1 1-4-15,-4 8 0 16,0 4 1-16,-5-1 2 16,-1 6 0-16,-1 2-5 15,-6-1 7-15,1 4-6 0,-6 0 5 16,2-5 0-16,-5 0 0 15,-1-2-2-15,-1 2 1 16,-2 3-3-16,-1-3-1 16,-5 6-3-16,3 5-1 15,-1 1-4-15,-5 8 1 16,1-1-1-16,-2 7 2 15,-3 1 5-15,-1-1-9 16,-2-2 13-16,-3 4-7 16,1-4 11-16,-3 1-8 15,2-1 6-15,3-1-9 16,2 2 4-16,2 5 2 15,2 1-2-15,2 1 2 0,0 6-1 16,-2 4 1-16,-5 8 0 16,-1 8 1-16,-5 4 0 15,-2 9 5-15,-4 5-8 16,0 5 9-16,6 0-10 0,6-3 7 15,5-4-11-15,12-5-55 16,6-8-55-16,17-11-45 16,-2-23-8-16,9-4-10 15,13 2 2-15,0-11 109 16</inkml:trace>
  <inkml:trace contextRef="#ctx0" brushRef="#br0" timeOffset="33747.98">2993 7612 141 0,'0'0'130'0,"0"0"-8"16,0 0-33-16,0 0 1 16,0 0-6-16,0 0-8 15,0 0-4-15,12-15-8 16,-12 15-18-16,28-23-21 15,-6 11-13-15,6 2-6 0,5-4 0 16,6 4-10-16,0-1 2 16,-2 4-4-16,-2 4-1 15,-8 1-3 1,-4 4 0-16,-7-2 1 0,-16 0 3 15,9 15 3-15,-12 3 1 16,-3-3 9-16,-6 4-4 16,-2 6 3-16,-3-1 1 15,-2 5-1-15,-2 6 0 16,-1-1-3-16,-6 1 0 15,4 5-6-15,-6-2 3 16,3 5 0-16,1-3-3 16,-1-2 1-16,4 0-3 0,1-3 1 15,4-2-2-15,7-4 2 16,7-6-1-16,6-3 5 15,8-4 4-15,8 3 2 16,7-9 2-16,6-3 2 16,6-5-2-16,6-2 1 15,-1-3-1-15,1-3-2 16,0-2-4-16,-5-6-3 15,-5-2-1-15,-7 3-2 16,-4-3 1-16,-3-10-18 16,-1 9-70-16,-5-11-42 15,0-1-36-15,2 1-3 16,-2-5-5-16,3 4 1 0</inkml:trace>
  <inkml:trace contextRef="#ctx0" brushRef="#br0" timeOffset="34379.98">3539 7664 231 0,'-8'25'162'16,"7"-6"-48"-16,1-2-18 15,2 11-10-15,1-4-14 0,0 9-18 16,-2-6-16 0,4 1-21-16,0 0-12 15,-1-6-1-15,0-3-2 16,-4-19 1-16,6 23 0 0,-6-23 0 15,0 0-1-15,5 15-1 16,-5-15 0-16,0 0 1 16,0 0 2-16,0 0 2 15,0 0 2-15,11-12-1 16,-11 12 1-16,8-17-1 15,-8 17 0-15,16-31-1 16,-8 10-3-16,3-3-2 16,0-2-2-16,0-5 0 15,4-2 1-15,-5 3 5 16,1 3-5-16,-1-4 4 15,-3 8-3-15,1 2 5 16,0 6-4 0,-8 15 4-16,16-19-5 0,-16 19 1 15,18-9-1-15,-7 14-2 16,0-3-1-16,4 8-7 15,-1 1 4-15,1 1-5 16,0 2 2-16,-2 5-5 16,3 2 5-16,-4-2-3 15,-1 7 6-15,1-4 1 16,-4 4-1-16,0 0 2 15,-3 0 2-15,1-4 1 16,-2-3 0-16,1-1 1 16,-5-18 4-16,4 22 1 15,-4-22-68-15,0 0-70 0,0 0-29 16,0 0-3-16,5-27-8 15,-5 27-4-15</inkml:trace>
  <inkml:trace contextRef="#ctx0" brushRef="#br0" timeOffset="38985.55">4935 7647 136 0,'0'0'87'0,"0"0"29"15,0 0 6-15,0 0-10 16,0 0-9-16,0 0-11 15,13 9-11-15,-13-9-16 0,0 0-20 16,0 0-36-16,12 7-11 16,-12-7 1-16,16 5-4 15,-5 2 5-15,7-2-2 16,5 2 5-16,8-2-3 15,6 0 5-15,3-3-5 16,4 1 4-16,2-3 0 16,-1 0-1-16,-2 0-1 15,-1 0-1-15,-7 4-1 16,-3-2 1-16,-5 1-2 15,-2 4-1-15,-2-4 2 16,-1 4-1-16,-2-3 1 16,1-1 1-16,-1-1-1 0,1-2 2 15,1-2 1-15,-4-1 1 16,2-1-3-16,-2-3 1 15,-1 4 0-15,-3-4 0 16,-2 4 0-16,-12 3-1 16,15-9-2-16,-15 9 1 15,0 0 1-15,13-9-1 16,-13 9 0-16,12-7 0 15,-12 7 3-15,21-27-4 16,-6 6 1-16,3-7 1 16,4-5-1-16,10-10 1 15,3-9 0-15,5-8-1 16,7-4-3-16,4-6 4 0,4-1-1 15,3-5 1-15,2 3 0 16,-2 1 0 0,-1 3-2-16,-3 4-3 15,-2 7 6-15,-4 9-7 0,-4 2 8 16,-9 9-8-16,-3 5 5 15,-5 7-6-15,-7 6 8 16,-2 6-3-16,-6 2 0 16,-12 12 1-16,12-12-1 15,-12 12 0-15,0 0 1 16,11-13 0-16,-11 13 2 15,0 0-1-15,0 0 0 16,11-19 0-16,-11 19-3 16,0 0-4-16,4-17-69 15,-4 17-32-15,0 0-27 16,-11-14-14-16,11 14-21 0,-24-5-2 15,13 0-3-15</inkml:trace>
  <inkml:trace contextRef="#ctx0" brushRef="#br0" timeOffset="39412.94">6380 6494 46 0,'0'0'115'16,"-24"12"-9"-16,24-12-1 15,0 0 5-15,0 0-8 16,0 0 1-16,15-8-12 16,-4 4-17-16,0 2-24 15,7-3-20-15,3 2-33 0,3 1-2 16,5-5 5-16,1 4 2 15,4 1 0-15,-1-3 0 0,-1 1 0 16,-4 3-3 0,-6-3 1-16,-2 1-1 0,-10 3-1 15,-10 0 1-15,0 0 1 16,0 0 2-16,3 24 1 15,-6 0 2-15,1 12 4 16,-3 6-6-16,2 8 4 16,3 6-7-16,2 1 4 15,0-2-9-15,4-6 7 16,2-8-7-16,-1-13 0 15,0-9-38-15,2 0-60 16,-3-5-30-16,-6-14-26 16,0 27-1-16,-6-9-5 0,-4 9-3 15</inkml:trace>
  <inkml:trace contextRef="#ctx0" brushRef="#br0" timeOffset="40036.94">5575 7811 210 0,'12'7'159'0,"-12"-7"-27"16,13 2-20-16,-13-2-7 15,16 21-17-15,-8-6-20 0,6 17-24 16,-1 4-38 0,9 16-3-16,6 7-3 15,9 7 1-15,8 3 0 16,6 9 1-16,6 3-2 0,7 0-3 15,1-3 3-15,-2 2-2 16,-3 0 3-16,-2 3-4 16,-5-4 1-16,-6 6-1 15,-5-2 2-15,-1 0 2 16,-8-3-3-16,-2-4 2 15,-1-10-2-15,-4-9 5 16,-2-12 0-16,-4-10 4 16,0-13 1-16,-5-10 4 15,0-7 3-15,-3-3 1 16,-12-2-4-16,15-19-3 15,-15 19-57-15,6-24-46 16,-8 10-46-16,2 14-38 0,-7-31-3 16,10 12-8-16,-4-5 20 15</inkml:trace>
  <inkml:trace contextRef="#ctx0" brushRef="#br0" timeOffset="40442.54">6463 9141 151 0,'-11'7'123'0,"11"-7"0"15,0 0-69-15,20 12 21 0,-3-2 9 16,1-6-4-16,3 10-13 15,-1-1-18-15,4 7-1 16,-2-1-12 0,2 7-11-16,-2 5-25 0,-5 2-1 15,-1 8-1-15,-5 1 0 16,-5 6 1-16,-4 1 3 15,-7-1 1 1,-7 4 4-16,-6 0-1 0,-8-5 6 16,-4-4 2-16,-3-7-1 15,-3-3-6-15,0-9-5 16,0-3-5-16,4-10-2 15,9-10 4-15,5-2-3 0,4-6-59 16,0-7-50 0,7-7-35-16,7 2-21 15,0-9-3-15,11-5-1 16,2-13 50-16</inkml:trace>
  <inkml:trace contextRef="#ctx0" brushRef="#br0" timeOffset="41847.53">7571 5916 199 0,'-14'0'156'15,"-3"-2"-45"-15,-1 1-16 16,5 1-6-16,-2 0-7 15,0 3-11-15,-2 2-20 16,3 4-36-16,-4 3-10 16,4 5-2-16,-2 6-4 15,-1 8 0-15,3 5-4 0,1 6-1 16,4 5 2-1,1 6 3-15,4 3-1 16,3 6 4-16,1 2-1 16,4 5 3-16,-3-5 3 0,5 4-4 15,0-11 7-15,1-2-2 16,0-6 10-16,2-6-2 15,4-8 6-15,6-6-8 16,3-5 1-16,9-3-2 16,3-4-3-16,7-4-5 15,6 0-4-15,-1-7-4 16,5 1-1-16,-2-6 1 15,-3-1 2-15,0 0 0 16,-6-8 0-16,-5 2 2 16,-4-4 2-16,-3-2-1 15,-5-5 0-15,-2-2 3 16,-5-6 0-16,-3-2 0 0,-3-5-4 15,2-2 3-15,-7-9-5 16,5-1 4-16,-3-1-3 16,4 0 0-16,-1 0-3 15,1 2 4-15,1 3 0 16,-1-1 0-16,0 4-1 15,-3-6 0-15,1 0 0 16,-8-2 0-16,-2-2-2 16,-9 0 0-16,-6-3 2 15,-6 2-2-15,-2 3 0 16,-9 1-2-16,-4 8-1 15,-3 1 0-15,-3 11 2 16,2 2-3-16,-1 6-2 0,0 4 2 16,-1 10 2-16,-8 4 0 15,-1 8 4-15,2 2 1 16</inkml:trace>
  <inkml:trace contextRef="#ctx0" brushRef="#br0" timeOffset="43199.52">7378 9356 305 0,'0'0'164'0,"-20"15"-40"15,20-15-25-15,-17 12-5 16,6-5-16-16,2 9-20 16,-6 1-27-16,0 11-23 15,-3 3-2-15,1 4 0 16,-5 3-2-16,2 7 0 0,0 3-3 15,-1 4 2-15,0 2 0 16,2-4 0-16,4 2-2 0,-1 1-1 16,4-2-1-16,5-3 1 15,3 2-1-15,4-5 1 16,6-1 1-16,1 1 3 15,7-6 0-15,4 3 3 16,0-1 4-16,8-4-5 16,3 1-6-16,4 2 0 15,3-7 0-15,0-6 0 16,5-2 0-16,3-6-3 15,-3-2-6-15,3-8-1 16,0-4 3-16,0-5-1 16,1-5-2-16,-1-8 2 15,2-2 2-15,-3-4 4 0,0 2-7 16,-3-6 6-16,-2-3-3 15,-3-2 6 1,-2 4-4-16,-4-5 5 16,-4 3-3-16,-2-7 1 0,-5-2 5 15,-1-10-2-15,-3-5 1 31,-4-5-1-31,-5-8 3 0,-4-4-5 16,-2-6 2-16,-6 0-2 0,-1 2 0 16,-3 0-1-16,-2 4 2 15,-6 6-2-15,-2 6 0 16,-4 7 2-16,-4-1 2 15,-4 7 3-15,-6 1 3 16,-3 6 0-16,-3 1 1 16,-4 3 1-16,-1 6 5 15,0 3-10-15,2 5-6 16,2 10 0-16,2 3 0 15,1 11 0-15,3 12 0 16,2 7 0-16,2 7 0 16,1 5 0-16,2 4 0 15,1-1-70-15,5-6-102 0,12 1-15 16,2-15-3-16,13-7-8 15,0-14 0-15</inkml:trace>
  <inkml:trace contextRef="#ctx0" brushRef="#br0" timeOffset="44431.91">7398 4675 131 0,'0'0'142'16,"-10"21"16"-16,10-21-57 15,-8 38-4-15,5-9-6 16,2 16-9-16,-2 2-7 15,1 14-14-15,-2 3-25 16,4 3-26-16,-2-1-13 16,2-6 3-16,0-4-2 15,2-9 1-15,-1-9 0 16,2-11 0-16,-1-6 0 15,-2-21 2-15,5 21-1 16,-5-21 1-16,0 0-42 16,0 0-44-16,11-9-37 0,-11 9-30 15,9-27-18-15,-1 9-3 16,-1-8-2-16</inkml:trace>
  <inkml:trace contextRef="#ctx0" brushRef="#br0" timeOffset="45047.31">7594 4969 66 0,'-6'30'117'0,"-8"-10"-23"16,11-4-37-16,-1 0-2 0,2-1 4 15,2-15 4-15,0 0 4 16,1 21 0 0,-1-21-10-16,0 0 0 15,0 0 0-15,0 0 0 0,8-21-4 16,-8 21-16-16,0 0-17 15,0 0-19-15,0 0-2 16,0 0-2-16,0 0 0 0,4 17 0 16,-3 6 0-16,3 5 0 15,-2 8 0-15,1 0 3 16,3 6 0-1,3-1 0-15,-5-6-1 0,3-7 0 16,-5-9 1-16,-2-19 1 16,6 17 5-16,-6-17 1 15,0 0 0-15,5-28 1 16,-5 8 0-16,2-6 1 0,1-9 0 15,1-5-4-15,3 0-5 16,1-3 0-16,7-2 0 16,5 4 0-16,3 4 0 15,0 4 0-15,7 11 0 16,-1 8 0-16,-1 5 0 15,-4 11-9-15,2 12 0 16,-7 12 1-16,-2 9-2 16,-2 6 3-16,-2 11-2 15,-3 3 6-15,3 3 1 16,-2-3 3-16,3-8 0 15,-2-6 4-15,2-13 1 16,-1-7-1-16,5-11-96 0,-3-10-61 16,-15 0-17-16,18-22-6 15,-17 6-3 1,-1 16-8-16</inkml:trace>
  <inkml:trace contextRef="#ctx0" brushRef="#br0" timeOffset="45750.7">7306 10960 571 0,'0'0'177'0,"5"17"-43"16,-5-17-56-16,-9 23-39 15,2-6-26-15,1 8-9 16,-1 14-13-16,-2 6 4 15,-1 12 5-15,4 11-2 0,0 6-1 16,0 6-1-16,0-2 1 31,0-4 1-31,2-6 0 16,0-11 0-16,0-14 4 15,2-12 0-15,0-8-1 16,2-23 5-16,0 19-1 16,0-19-8-16,0 0-12 15,1-31-58-15,2 10-55 16,0-1-32-16,0-13-19 15,4 2-3-15,-1-10-4 16</inkml:trace>
  <inkml:trace contextRef="#ctx0" brushRef="#br0" timeOffset="46265.5">7437 11189 307 0,'4'36'178'0,"-2"-1"-37"16,0-3-45-16,2 8-7 15,-3 0-4-15,5 7-18 16,-3-4-40-16,0 2-21 16,1 0-4-16,-2-9-1 15,0-3-1-15,0-5 1 16,-2-5 1-16,0-23 3 15,2 22-1-15,-2-22-4 0,0 0-4 16,0 0-1-16,6-17 0 16,-3-4-2-16,2-3 1 15,0-7-3 1,1-2 1-16,2-5 6 0,5-4 2 15,0 4 4-15,4-2 0 16,0 4 2-16,3 6-2 16,0 8 1-16,0 5-1 15,-1 6 1-15,1 9 2 16,0 4-1-16,-3 10 1 15,-3 13-2-15,-2 6-4 16,-1 5-1-16,-3 7 0 16,-1 1 0-16,-2-5 0 0,-3 1 0 15,2-7 0 1,-3-9 0-16,1-8 0 15,-2-16-1-15,0 0-85 16,0 0-58-16,11-40-41 0,-4 2-3 16,-3-19 0-16,9-7-6 15</inkml:trace>
  <inkml:trace contextRef="#ctx0" brushRef="#br0" timeOffset="47302.68">8456 6444 92 0,'-10'17'140'0,"10"-17"14"15,0 0-42-15,0 0-3 16,17-14-12-16,5 9-12 0,1 0-19 16,6 7-16-16,4-7-4 15,10 8-15-15,2-1-22 16,3 0-3-16,6 1-2 15,1 2 0-15,3-3-2 16,3 0 0-16,-6-2 0 16,-2 0-1-16,-7-2 0 15,-5 0-1-15,-8 0-1 16,-7-1 0-16,-9 3-2 15,-5-2 0-15,-12 2 0 16,12 5 0-16,-12-5 1 16,0 0 1-16,0 0 0 15,0 0 3-15,0 0 0 0,0 0 1 16,13 2 0-16,-13-2 0 15,14-7-1 1,-14 7-1-16,24-3 0 16,-11-6-2-16,6-1-1 0,5-6 0 15,3-6 0-15,5-8 1 16,11-8 0-16,5-9-1 15,8-8 1-15,7-6-1 16,6 1 3-16,-1 1-3 16,3 4 3-16,-4 3-3 15,-6 8 1-15,-4 8-1 16,-9 8 1-16,-9 6-2 15,-8 3 2-15,-6 5-1 16,-8 2 2-16,-2 3-2 16,-15 9 2-16,15-10-3 15,-15 10 3-15,0 0 0 16,11-7-1-16,-11 7 1 0,0 0-2 15,12-10 3-15,-12 10-2 16,12-14 1-16,-12 14-5 16,11-18-72-16,-11 18-48 15,17-19-35-15,-17 19-15 0,12-24-4 16,-12 7-2-16</inkml:trace>
  <inkml:trace contextRef="#ctx0" brushRef="#br0" timeOffset="47693.68">9952 5632 322 0,'0'0'174'0,"0"0"-44"0,0 0-33 15,0 0-2-15,24-19-17 16,-2 12-14-16,2-8-43 16,7 3-15-16,5-2-4 15,3 0-3-15,1 2 1 16,-1 1-1-16,-3 3-2 15,-10 4-3-15,0 4-1 16,-9 7-1-16,-3 9 1 16,-6 6 1-16,-4 8 1 15,-4 9 0-15,-3 8 4 16,2 7 0-16,-5 0 4 15,4-4-1-15,2 2 2 16,0-13-3-16,3 1-54 0,2-15-72 16,0-10-43-16,7 1-8 15,-12-16-4-15,0 0-1 16</inkml:trace>
  <inkml:trace contextRef="#ctx0" brushRef="#br0" timeOffset="48255.28">9231 6444 338 0,'0'0'181'0,"0"0"-31"15,0 0-51-15,11 23-10 0,3-1-11 16,5 6-28-16,10 6-51 16,10 6 3-16,11 9-4 15,10 1 5-15,7 5-5 16,7 2 5-16,5-1-5 15,-5-4 0-15,-1-4 1 16,-4-1-2-16,-8-6 1 16,-9-3-1-16,-8-5 2 15,-10-3-2-15,-7-9 2 16,-6-8-2-16,-9 0 4 15,-12-13 1-15,15 10 2 16,-15-10-3-16,0 0-3 16,0 0-6-16,3-23-66 0,-3 23-49 15,0-31-35-15,-6 5-22 16,3 4-4-1,-4-15 1-15</inkml:trace>
  <inkml:trace contextRef="#ctx0" brushRef="#br0" timeOffset="48536.09">10157 6813 338 0,'9'19'173'0,"4"3"-56"15,3 9-20-15,1 1-2 0,0 6-24 16,-2-4-35-1,-1 4-35-15,-1 4-2 16,-2-4 2-16,-8 2-1 16,-4 0 2-16,-8-2-2 15,-4-4 3-15,-5 3-2 0,-3-4 3 16,-7-2-2-16,5-7 0 15,-2-3-4-15,3-9-86 16,5-7-46-16,5-2-39 16,2-20-3-16,9 3-6 15,2-22-1-15</inkml:trace>
  <inkml:trace contextRef="#ctx0" brushRef="#br0" timeOffset="49316.08">11235 5059 276 0,'-14'24'119'16,"2"-13"-5"-16,-1 4-5 16,-3-1-9-16,0 12-14 15,-4 4-26-15,5 6-19 16,-5 2-31-16,3 5-5 15,0 4-2-15,1 3 0 16,3-1-3-16,0-2 0 16,9-4-2-16,-5-2-4 15,9-3 6-15,4 0-4 16,8-5 6-16,9-3-2 15,9-1 4-15,8 2-3 16,10-6 6-16,5-3 1 16,12-5-2-16,3 1 1 0,3-6-4 15,0-2 0-15,-2-10 1 16,-1 0-3-16,-5-12 1 15,-6-9-5-15,-7-3 3 16,-4-17-2-16,-13-6 2 16,-9-12 4-16,-9-12-1 15,-14-2 2-15,-11-8-5 16,-12 0 1-16,-15 4-1 15,-6 5 2-15,-12 11-2 16,-6 11-3-16,-9 15-2 16,-2 20 1-16,0 13 6 15,0 14 1-15,0 14-1 16,6 14 0-16,4 5-3 0,4 2-46 15,13 3-68-15,7 2-43 16,14-7-19-16,8 0-4 16,13-11-3-16,10 8 79 15</inkml:trace>
  <inkml:trace contextRef="#ctx0" brushRef="#br0" timeOffset="49971.28">11297 7036 411 0,'-20'12'179'15,"-1"7"-52"1,-1 9-43-16,-9 1-18 15,3 8-23-15,-3 2-30 16,1 3-13-16,6 3-4 16,3 0 1-16,7 0 0 0,12 0 2 15,12 3 6-15,10 1 0 16,13 3 4-16,11-2-2 15,11 2 6-15,11-5-5 16,9-7 1-16,5-8-5 16,2-13-4-16,5-10-2 15,-7-14-2-15,-1-12 2 16,-7-16-6-16,-8-11 5 15,-9-9-1-15,-12-8 3 16,-17-15 0-16,-10-5 2 16,-12-9 2-16,-13 0-2 15,-14 5-1-15,-11 7-1 0,-16 7 3 16,-5 12-2-16,-8 14 1 15,-4 21-2-15,-2 15 0 16,0 13 0-16,1 13 5 16,11 7-4-16,6 14-76 15,6 4-61-15,8 1-37 16,10 2-6-16,6-5-2 15,10 5-4-15</inkml:trace>
  <inkml:trace contextRef="#ctx0" brushRef="#br0" timeOffset="51003.27">8639 10216 179 0,'-11'12'144'15,"-1"-7"-27"-15,1-5-21 0,11 0-9 16,0 0-7-16,-11 0 4 16,11 0-18-16,0 0-14 15,0 0-16-15,0 0-26 16,7-17-4-16,-7 17 1 15,17 5-1-15,3 0 0 16,4 0-1-16,11 2 0 16,14 2-4-16,11-6 3 15,12-1-2-15,9 0 0 0,2-6-2 16,0 1 2-16,-5-4-3 15,-6 0 1-15,-13 2 0 16,-7 1-1-16,-14-1 1 16,-9 2 1-16,-10 3 1 15,-5-5-2-15,-14 5 0 16,14-2-1-16,-14 2-1 15,0 0 0-15,0 0 1 16,16-26-2-16,-3 7 2 16,-3-7-1-16,12-5 3 15,5-7-1-15,6-7 2 16,5-6-1-16,5-4 1 0,3 1-2 15,1-6 2-15,-1 3-2 16,-1-4 2-16,-2 6-3 16,-7 1 3-1,-3 7-2-15,-7 8 1 16,-6 11 0-16,-7 4 0 0,-1 8-6 15,-12 16-1-15,0 0-1 16,0 0 0-16,0 0 0 16,0 0 1-16,0 0 0 15,0 0-2-15,0 0-67 16,0 0-39-16,0 0-31 15,0 0-20-15,1-17-9 16,-1 17 0-16,-13-21 74 0</inkml:trace>
  <inkml:trace contextRef="#ctx0" brushRef="#br0" timeOffset="51330.87">9727 9345 310 0,'0'0'173'16,"0"0"-6"-16,19 7-85 15,6-10-10-15,5-8-6 16,9 1-3-16,1-4-35 16,9-2-21-16,-3 1-2 15,1-4-3-15,-8 5-2 16,-8 2-1-16,-5 3-4 15,-6 6-1-15,-20 3-1 16,14 10 0-16,-9 7 0 16,-5 13 1-16,0 3 0 0,0 13 0 15,0 8 4 1,0 5 4-16,3 5-1 0,-1-3 2 15,2-3-4-15,0-7-9 16,3-5-73-16,-4-8-42 16,-2-8-37-16,6-2-10 15,-11-8-6-15,0 8 0 16</inkml:trace>
  <inkml:trace contextRef="#ctx0" brushRef="#br0" timeOffset="51752.07">9557 10289 380 0,'0'0'173'15,"0"0"-12"-15,-9 17-88 16,9-17-10-16,7 33-19 16,3-11-21-16,6 13-14 15,4 6-8-15,12 8 5 16,9 11-3-16,10 13 6 15,3 0-5-15,8 6 2 16,3 6-7-16,1 4-1 0,-3-5 4 16,-4 1-4-1,-11-10 1-15,-4-3-1 16,-7-4-1-16,-10-13 2 15,-6-8 0-15,-7-11 1 0,-4-6-2 16,-4-8 4-16,-2-6-2 16,-4-16 4-16,0 0 2 15,0 0-11-15,0 0-38 16,-1-26-77-16,-2 7-49 15,-3-11-10-15,7-2-4 16,-6-13-3-16</inkml:trace>
  <inkml:trace contextRef="#ctx0" brushRef="#br0" timeOffset="52064.06">10296 11132 572 0,'10'32'185'15,"-4"-9"-2"-15,1 1-176 16,8 4-3-16,-5 5-3 16,1 1-3-16,-8 10-4 15,2-1 1-15,-7 2 3 16,-4 2-2-16,-5-2 3 15,-9-2-2-15,-3-5 2 16,-5 0 0-16,0-7 5 16,0-8 2-16,1-6-4 15,1-15-36-15,7-7-66 0,5-8-41 16,5-14-28-16,10-4-3 15,4-16-3-15,9 4 28 16</inkml:trace>
  <inkml:trace contextRef="#ctx0" brushRef="#br0" timeOffset="52750.46">11031 9300 74 0,'-2'17'144'15,"2"-17"15"-15,-5 25-54 16,3-5-3-16,-2 12-7 16,1 7-10-16,-3 5-27 15,4 9-19-15,-1 3-10 16,8 4-20-16,4 3-4 15,6-4 3-15,11-6 0 16,11-4 2-16,7-3-2 0,8-6-1 16,8-7 0-16,5-9 0 15,3-8-4-15,1-9-2 16,0-7-3-16,-2-11 0 15,0-6-1-15,-7-7 1 16,-8-6 0-16,-6-8 1 16,-7-1 1-16,-11-10-1 15,-9-3 5-15,-10-8-1 16,-13-3 1-16,-12-4-8 15,-12-1 1-15,-10 1-3 16,-11-1 4-16,-5 4-2 16,-7 7 1-16,-5 12-3 15,-2 9 5-15,3 11 5 0,-3 8 0 16,3 14 2-16,-1 15-4 15,5 9 1-15,2 6-1 16,5 13 1-16,4 5-5 16,8 5-3-16,6 13-64 15,8-3-41-15,11 4-45 16,11 4-20-16,6-6-7 15,15 9 2-15,4-12 103 16</inkml:trace>
  <inkml:trace contextRef="#ctx0" brushRef="#br0" timeOffset="53436.86">11369 11272 220 0,'-11'-9'175'0,"-7"11"2"0,-4 5-79 16,-4 5-17-16,-10 7-5 15,0 7-13-15,-8 7-36 16,1 12-24-16,-2 8 1 15,6 6-1-15,6 4 5 16,13 9-1-16,5 1 1 16,19 5-1-16,14-4 0 15,12-3 2-15,16-3-6 16,8-4 0-16,9-9-10 15,6-10-1-15,7-12-6 16,1-17 0-16,1-13-1 16,0-17-1-16,0-13 4 0,-1-18 0 15,-9-16 5-15,-7-8 0 16,-8-14 8-16,-12-6-1 15,-15-4 0-15,-16-2 4 16,-22 6 12-16,-20 8 0 16,-17 10 1-16,-12 11-3 15,-15 20-5-15,-9 12 0 16,-5 18 2-16,-2 15-2 15,4 5-12-15,9 11-1 16,15 3-70-16,12 0-77 16,19-10-22-16,26 4-6 15,7-18-1-15,40-6-9 16</inkml:trace>
  <inkml:trace contextRef="#ctx0" brushRef="#br0" timeOffset="55508.24">11236 4221 187 0,'-15'-5'173'0,"-1"2"-16"16,3-8-55-16,13 11-11 16,-15-3-12-16,15 3-23 15,0 0-21-15,0 0-33 0,0 0-7 16,0 0-2-16,9 24 0 0,-11-8 0 15,2 13 2-15,-3 1 6 16,-1 13 0-16,1 9 1 16,-1 3-3-16,-2 6 4 15,2-2-8-15,1 1 4 16,-1-10-4-16,2-3 2 15,0-7-1-15,2-7 2 16,2-11-1-16,0-6 0 16,-2-16 4-16,6 19 1 15,-6-19-1-15,0 0 1 16,0 0-34-16,0 0-45 15,0 0-32-15,14 3-16 16,-10-18-33-16,-4 15-5 0,15-40 0 16</inkml:trace>
  <inkml:trace contextRef="#ctx0" brushRef="#br0" timeOffset="56039.64">11392 4460 42 0,'0'33'21'16,"-1"-9"2"-16,2 9-7 16,-2 5 7-16,0 2-8 15,0 0 5-15,1 0-5 16,0-6 21-16,0-2 11 15,0-10 35-15,0-22 2 16,-3 24-6-16,3-24 5 16,0 0-1-16,0 0 0 0,0 0-13 15,6-22-21-15,-5 3-33 16,8-5-3-16,0-2-3 15,2-7 1-15,0 0-4 16,-2-2 1-16,6 2-8 16,-2 6 3-16,4 2-4 15,-3 10 4-15,-1 1-1 16,-1 5-2-16,-1 8-2 15,0 4-1-15,-11-3-2 0,20 31 0 16,-11-8 0 0,0 10-5-16,-1 1 2 15,0 4 0-15,-1 2 4 16,2-4 0-16,-4-3 4 0,1-1-3 15,-2-8 3-15,1-7 0 16,-4 0 2-16,-1-17-2 16,1 16 1-16,-1-16-2 15,0 0-3-15,0 0-80 16,0 0-42-16,-15-4-38 15,15 4 0-15,2-24-7 16,10 14 39-16</inkml:trace>
  <inkml:trace contextRef="#ctx0" brushRef="#br0" timeOffset="56963.03">11068 12748 248 0,'0'0'131'0,"1"30"-18"16,-2-6-12-16,-3 4-9 15,3 8-9-15,-3 4-16 16,4 10-21-16,0-2-24 16,2 8-16-16,1-3-4 15,1-11 1-15,-3 0-3 0,0-8 2 16,0-4-2-16,0-13-3 15,-2 0 0-15,1-17-3 16,-7 18-4-16,7-18-35 16,-11 5-47-16,11-5-32 15,-14-23-23-15,14 23-18 16,-2-33-2-16,9 13 14 15</inkml:trace>
  <inkml:trace contextRef="#ctx0" brushRef="#br0" timeOffset="57228.23">11286 12939 224 0,'0'0'145'16,"7"19"-39"-16,-7-19-15 0,11 22-8 15,-7-6-8-15,-4 1-14 16,4 2-19-16,-8-3-22 16,4 1-7-16,0-17-2 15,-9 23-6-15,9-23-39 16,-12 3-54-16,12-3-21 15,-13-31-22-15,4 3-18 16,3 6-22-16,-8-10-2 0,5 1 153 16</inkml:trace>
  <inkml:trace contextRef="#ctx0" brushRef="#br0" timeOffset="58259.82">11324 12857 351 0,'0'0'166'15,"-6"25"-30"-15,6-25-57 16,0 0-28-16,-10 15-17 16,10-15-17-16,0 0-5 15,-15 21-1-15,15-21-2 16,0 0 0-16,-8 21 0 0,8-21 0 15,2 19-2-15,-2-19-1 16,6 24-4-16,-2-3-2 16,-4 1-5-16,-4 1 1 15,2 1-2-15,-2 0 1 16,1-1 0-16,-4-3 1 15,4-4 2-15,3-16 2 16,-7 23 1-16,7-23 3 16,0 0 2-16,0 0 0 15,0 0-1-15,0 0-2 16,0 0-3-16,0 0-1 15,2-16-3-15,-2 16-2 16,0 0 0-16,2-23-1 0,-2 23 2 16,0 0 1-16,0-17 4 15,0 17 1-15,0 0 2 16,0 0-1-16,0 0 0 15,0 0-1-15,0 0-2 16,0 0-2-16,2-15-1 16,-2 15-1-16,0-16 0 15,0-1 1-15,2 3 0 16,0-7-2-16,5 0 3 15,-4 4 2-15,5-9 1 16,3 4 1-16,4-1-1 16,5 1-1-16,4-3 0 15,4 3 0-15,5 4 1 0,2-1-1 16,-2 7 2-16,1 2 0 15,-6 8 0-15,-4 4 1 16,-6 8 3-16,-3 4 3 16,-6 7-1-16,-3 7 0 15,-5 10 0-15,-1 5 2 16,-1-3-1-16,0 7 0 15,-1 1-5-15,0-3-1 16,2-5-4-16,4-7 0 16,-2-6-2-16,4-9 0 15,-6-18 0-15,10 19 2 16,-10-19-1-16,0 0 3 0,12 0-6 15,-12 0-70-15,-6-23-61 16,6 23-28-16,-13-36-4 16,8 15-5-16,-5-20 15 15</inkml:trace>
  <inkml:trace contextRef="#ctx0" brushRef="#br0" timeOffset="77125.1">11871 5551 395 0,'5'-17'132'0,"-5"17"-16"16,0 0-15-16,0 0-26 16,0 0-28-1,0 0-43-15,0 0-3 0,0 0-1 16,1-16-1-16,-1 16 1 15,0 0 0-15,11 5 2 16,-11-5 1-16,13 16-1 16,-3-2 2-16,5 6 0 15,3 6-4-15,8 2 4 16,4 0-6-16,5 3 4 15,8-7-5-15,2-3 3 16,7-11-4-16,0-10 3 0,4-14 2 16,2-12 0-1,-1-6 6-15,-2-8-3 16,-3-4 2-16,-4 3-1 15,-3 3 0-15,-6 5-4 0,-3 12 4 16,-6 13-2-16,1 13-2 16,-1 17-2-16,1 11-3 15,4 5 3-15,6 5-2 16,5 4 4-16,6-4-3 15,8-10-1-15,1-12-1 16,9-19 5-16,2-14-1 16,2-19 1-16,3-6 2 15,0-10 0-15,-2-4-2 16,0 7-1-16,-3 8 1 15,-3 17-4-15,0 15 5 16,-3 23-6-16,1 11-2 16,0 15 3-16,5 7-2 0,0 1 4 15,9-7 0-15,-1-14 3 16,6-9-4-16,1-21 4 15,0-18-4-15,-1-6-88 16,-12-6-54-16,-11-5-24 16,-4 10-4-16,-22 1-4 15,-6 20 35-15</inkml:trace>
  <inkml:trace contextRef="#ctx0" brushRef="#br0" timeOffset="77873.89">11961 7465 359 0,'0'0'170'16,"0"0"-36"-16,-12 2-51 15,12-2-17-15,10 23-27 16,1-4-38-16,10 12 0 16,4 3-2-16,10 4 5 15,8 2-4-15,7-7 5 16,7-10-2-16,6-13 5 15,3-20-1-15,-3-22-7 16,2-14 4-16,-3-17-1 16,-1-6 2-16,-2-7-1 0,-7 2-2 15,-3 3-5-15,-5 13-4 16,-3 17 5-16,-2 12-2 15,2 22 0-15,-1 17 0 16,4 18-2-16,2 8 2 16,7 7-1-16,3-3 7 15,5-7 0-15,5-10 2 16,6-18 1-16,5-23 0 15,3-18 1-15,3-12-2 16,1-16 4-16,-1-1-5 16,2 3-1-16,-6 7-5 15,2 13 0-15,-9 20-2 16,-3 22-1-16,-1 21 0 0,-4 20 0 15,3 11 0-15,-1 5 2 16,0 4 5-16,2-13 0 16,2-8 2-1,2-18 3-15,1-20-2 0,-1-17-41 16,-4-11-78-16,-7-11-43 15,-2 6-9-15,-19-7-8 16,-3 16-3-16</inkml:trace>
  <inkml:trace contextRef="#ctx0" brushRef="#br0" timeOffset="78567.3">11961 9475 473 0,'0'0'172'15,"0"0"-29"-15,-6 31-91 16,12-10-40-16,5 3-17 0,8 4 3 16,12 1-3-16,11-1 1 15,11 0-1-15,9-8 8 16,14-14-2-16,5-10 3 15,0-11 1-15,2-10-2 16,-2-4 3-16,-8-9-1 16,-6 0-1-16,-4 3-1 15,-11 1-1-15,-2 4-5 16,-3 9 0-16,-4 7 0 15,-1 13-2-15,6 4 0 16,-2 16-3-16,4 14 2 16,6 3-1-16,1 8 4 15,4 1 1-15,7-2 4 0,0-10-1 16,0-9 2-16,4-20 2 15,2-18 2 1,1-14 1-16,1-13-1 16,2-13 0-16,-2-3-4 0,2 1 0 15,-3 3-5-15,1 15 0 16,-1 17-3-16,-1 19 0 15,-1 14-5-15,-1 26 2 16,-1 14 1-16,1 7-1 16,0 7 6-16,0-7 1 15,-2-7-59-15,2-18-67 16,3-6-32-16,-8-25-9 15,3-6 0-15,-17-14 33 16</inkml:trace>
  <inkml:trace contextRef="#ctx0" brushRef="#br0" timeOffset="79410.69">11944 11699 368 0,'-11'-8'169'0,"11"8"-19"16,2 20-66-16,3 6-27 15,7 14-25-15,3 9-33 16,5 4-4-16,6 3 3 16,5-4 1-16,4-4 0 0,3-13 2 15,1-18 2-15,2-19 1 16,0-15 1-16,3-14-1 15,-3-12 2-15,3-4-1 16,2-9-1 0,0 8-3-16,2-1-2 0,-3 13-5 15,-1 12-2-15,1 12 0 16,1 15 0-16,2 16 1 15,1 12 0-15,-2 8 1 16,6 6 2-16,2 0 4 16,4-4 1-16,4-13 3 15,1-14 1-15,1-18-1 16,3-17 1-16,2-13 2 0,-4-15 0 15,1-4-3-15,-6-4 1 16,0 3-7-16,-7 11-1 16,-3 13-3-1,-7 13 0-15,0 19-3 0,-1 18 1 16,-3 12 0-16,3 13 1 15,1 1 4-15,6 6 4 16,4-9 4-16,6-8-1 16,6-16 3-16,6-14-1 15,8-13 0-15,3-15 0 16,3-5 1-16,2-8-4 15,2 7-4-15,-1 1-1 16,-3 11-3-16,-3 15 2 0,-5 14 1 16,-2 11-112-1,-1 11-55-15,-14-10-5 16,5 9-5-16,-13-22-6 15</inkml:trace>
  <inkml:trace contextRef="#ctx0" brushRef="#br0" timeOffset="81195.08">5692 13745 302 0,'0'0'132'16,"0"0"-9"-16,0 0-11 16,13 2-16-16,-4 1-24 15,-9-3-23-15,19 18-44 16,-13-3-6-16,-1 8 3 0,0 8-2 15,-4 7 3-15,1 4-2 16,-1 3 0-16,2 0-2 16,1 0 2-16,0-4-2 15,4-3 1-15,3-7 1 16,5-1 3-16,6-13-2 15,4 1 2-15,7-8-1 16,9-5 0-16,6 2-1 16,4-5 0-16,10-2-1 15,3 0-3-15,0 0 2 16,-4 0 2-16,-3 0 0 15,-5 0-2-15,-11-5 2 16,-5-1 1-16,-10-4-10 0,-9-9-69 16,-4-5-48-16,-6-2-40 15,-8-14-2 1,0 2-4-16,-7-14-1 15</inkml:trace>
  <inkml:trace contextRef="#ctx0" brushRef="#br0" timeOffset="81522.68">6477 13515 605 0,'0'0'173'15,"6"26"-28"-15,-8 3-144 16,-1 16-4-16,1 18 0 15,-4 22-4-15,0 13 1 16,1 22 4-16,2 6 0 16,0 6 2-16,3-4 2 0,1-7-1 15,1-9 1-15,1-20 1 16,1-16 0-16,-3-22 2 15,1-16-1-15,-1-12-3 16,-1-26 2-16,0 0 0 16,3-16-3-16,-3-10-78 15,0-12-55-15,-3-12-36 16,12 0 0-16,-2-12-4 16,10 6-6-16</inkml:trace>
  <inkml:trace contextRef="#ctx0" brushRef="#br0" timeOffset="82006.27">8015 13870 569 0,'0'0'183'0,"-32"-7"-21"16,1 5-137-16,-12 9-10 15,-10 4-3-15,-6 2-3 16,-11 8-4-16,-1 2-4 16,3 1-2-16,4-2-5 0,12 4-6 15,13-1 3-15,17-5-2 16,19 1 3-16,18-2 0 15,16-1 2 1,16 1 3-16,9 1 6 0,9 3 3 16,1 3-5-16,0 5-6 15,-8 4-3-15,-7 1 3 16,-19 7-3-16,-12 4 2 15,-16 5 0-15,-19-2 2 16,-13 0 3-16,-14-10 2 16,-9-2 1-16,-9-8-2 15,-3-11 2-15,1-9 3 16,4-12-3-16,7-6-25 0,10-13-75 15,12-12-49 1,17 5-16-16,11-13-8 16,17 6-1-16,10-10 51 15</inkml:trace>
  <inkml:trace contextRef="#ctx0" brushRef="#br0" timeOffset="82818.47">8055 14574 355 0,'14'70'163'0,"-11"-1"0"15,2 7-85-15,1 9-58 16,-2 7-3-16,-3 1 5 16,-4-10-4-16,-5-3 0 15,-1-13 0-15,-6-10-5 16,-1-12-4-16,-1-13-6 15,0-20 4-15,-1-14-6 0,-1-20 3 16,0-15 3-16,0-23-4 16,5-15 0-16,2-17 1 15,3-6 1-15,7-10-1 16,6 3-3-16,10-6 2 15,5 7-7-15,9 7 0 16,7 14 1-16,5 10-2 16,1 11 1-16,7 10-2 15,-4 16 6-15,-1 12-1 16,-4 13 3-16,-1 15-4 15,-10 15-3-15,-4 14 0 16,-9 12 2-16,-8 3 0 16,-6 7-1-16,-4 6 1 0,-12 0-1 15,-2-9 2-15,-6-2 3 16,-4-17 1-16,-1-7 0 15,-3-7 0-15,2-16-1 16,2-5-2-16,3-6 0 16,3-4 2-16,8-2 2 15,0 0-2-15,6-5-3 16,7 19 0-16,0-24 0 15,0 24 2-15,23-18-1 16,0 13-2-16,9 3 0 16,5-3 1-16,8 2 2 15,5-2-1-15,5-4 2 16,1-10 1-16,0-5 0 0,0-11 2 15,-3-10 4-15,-4-10-1 16,-5-1 1-16,-9-8-1 16,-5 2-1-16,-6 3-5 15,-11 12 3-15,-12 11-5 16,-11 13-2-16,-9 20 0 15,-8 15 1-15,-3 16-1 16,-6 13 2-16,2 15-1 16,2 1-2-16,9 3 4 15,8 4-3-15,13-6 0 16,13-5-2-16,13-13 3 15,15-9 0-15,12-12 3 16,8-14 1-16,8-10-2 0,3-9-24 16,4-8-40-16,-2-14-29 15,-2-4-23 1,-5-5-26-16,-10-7-17 0,-5 2-7 15,-16-13 34-15</inkml:trace>
  <inkml:trace contextRef="#ctx0" brushRef="#br0" timeOffset="83100.27">9194 14027 306 0,'-19'44'172'16,"6"13"-18"-16,7 2-63 16,5 5-18-16,3 3-11 0,1-6-25 15,5 1-41 1,0-13 3-16,2-8 0 15,-2-13 5-15,2-11 1 16,-10-17 1-16,17 0-1 0,-9-17 1 16,3-16 0-16,0-9-4 15,2-9 4-15,3-8-2 16,-3-7 1-16,6-2-1 15,1-8-28-15,3 9-45 16,0 8-29-16,3 2-22 16,2 13-14-16,3 5-4 15,2 9-1-15,-4 9 3 16</inkml:trace>
  <inkml:trace contextRef="#ctx0" brushRef="#br0" timeOffset="83615.07">9664 13993 421 0,'4'69'129'15,"-3"7"-9"-15,-2 7-19 0,1 6-23 16,-4-10-36-16,4-3-42 15,0-10-2-15,2-10-1 16,5-22 3-16,-5-11 5 16,-2-23 2-16,17 3 0 15,-4-24 0-15,2-8-2 16,3-16 1-16,2-9 0 15,2-10 1-15,0-3-3 16,1 4-3-16,-1 1-3 16,-4 12 0-16,1 7 0 15,-1 13-3-15,-3 16 4 16,0 20-3-16,1 11 2 15,-1 17-3-15,0 10 1 0,1 2 2 16,-3 8 1-16,0 2 1 16,0-6-5-16,-2-4 0 15,-2-7-1-15,1-15 3 16,-3-9 6-16,-7-15 0 15,19-3-2-15,-8-14 2 16,2-11 2-16,2-12 2 16,2-5 2-16,4-9-1 15,3-4-4-15,0 4-4 16,5 0 0-16,-5 13-4 15,4 13 3-15,-1 14-3 16,0 19 0-16,-2 27-2 16,1 9-1-16,0 13 4 0,-4 10 0 15,2-4-1-15,-1 6-83 16,-2-9-67-16,1 6-18 15,-12-24-4 1,-1 3-1-16,-16-14 45 0</inkml:trace>
  <inkml:trace contextRef="#ctx0" brushRef="#br0" timeOffset="84098.67">8297 15677 527 0,'-16'-16'181'0,"0"11"-46"16,-4 7-89-16,-9 7-18 16,-3 5-14-16,-10 10-10 15,-3 12-4-15,-2 14-8 16,2 9 3-16,5 9-3 0,8 4 1 15,10 8 0-15,10-6 3 16,17-1 2-16,12-7-2 16,10-12 5-16,14-9-1 15,7-13 2-15,5-11-3 16,4-10-33-16,1-15-53 15,-1-11-36-15,1-10-19 16,-5-9-22-16,-1-3-6 16,-8-9 0-16</inkml:trace>
  <inkml:trace contextRef="#ctx0" brushRef="#br0" timeOffset="84457.47">8583 15942 473 0,'-3'17'175'0,"10"-1"-42"16,7-4-62-16,5-5-41 15,8-7-12-15,3-9-15 16,3-5-2-16,1-13 1 16,-1-3 2-16,-4-3 0 15,-1-8-2-15,-8-2 0 16,-9 4-3-16,-9 7-1 15,-8 7 1-15,-10 13-1 16,-10 10-1-16,-4 16-1 16,-6 19 1-16,-4 17 0 15,-1 13 4-15,3 8-1 0,5 8 1 16,7 6-6-16,13-4-1 15,10-4 4 1,13-15 1-16,19-12 3 16,11-15-3-16,12-20 3 0,7-15-44 15,11-15-50-15,2-20-32 16,-1-19-30-16,2 3-11 15,-10-24-7-15,-1 1 32 16</inkml:trace>
  <inkml:trace contextRef="#ctx0" brushRef="#br0" timeOffset="84691.47">9267 15452 538 0,'2'80'176'0,"-5"8"-11"16,7 4-153-16,1 15-2 0,1 6-6 15,-3-3-3-15,4-4 1 16,-4-20-2-16,2-20-20 16,0-24-39-16,3-20-27 15,-8-22-33-15,22-33-29 16,-2-10-20-16,-5-26-6 15,8-11 41-15</inkml:trace>
  <inkml:trace contextRef="#ctx0" brushRef="#br0" timeOffset="84925.47">9533 15320 507 0,'-4'44'178'16,"4"23"-2"-16,0 22-119 15,0 2-58-15,2 11-1 16,3 7 4-16,-2-1 7 15,2 1-8-15,1-16-2 16,3-18 0 0,0-22-52-16,5-21-58 0,2-13-53 15,-2-28-7-15,7-3-9 16,0-26 3-16,9-6 109 15</inkml:trace>
  <inkml:trace contextRef="#ctx0" brushRef="#br0" timeOffset="85304.87">10158 15554 446 0,'0'0'185'0,"-12"-22"-3"0,-9 13-73 16,-9 11-102-16,-8 12-2 15,-6 8 1-15,-5 9-5 16,2 9-5-16,4 2-4 16,9-1-2-16,15 4-1 0,15-3 1 15,12-9 1-15,17-4 5 16,10 2-2-16,6-1 4 15,7-1 1-15,0 7 1 16,-4-1 0-16,-9 1 3 16,-8 9-1-16,-10 0-5 15,-15-1 5-15,-11 1 0 16,-15-7 2-16,-5-2-4 15,-8-6 3-15,-2-8-6 16,4-8-70-16,-3-7-66 16,4-12-29-16,11 3-2 0,2-10-8 15,21 12 21-15</inkml:trace>
  <inkml:trace contextRef="#ctx0" brushRef="#br0" timeOffset="117422.27">18764 7024 117 0,'-28'12'48'16,"-1"0"-6"-16,4 5-5 15,1 1-6-15,0 6-3 16,-5 16 44-16,-5 5 6 16,-1 12-1-16,-10 7-2 15,0 9 0-15,-8 6-3 16,3 17 4-16,-5-1-9 15,7 9-46-15,0 1-18 16,6 2 5-16,6 4-8 16,7-2 2-16,10-1-5 15,7-8-3-15,11-6 1 16,7-11 1-16,8-7 4 0,9-10-2 15,7-6 4-15,3-1-2 16,1-9 2-16,4-3 1 16,-2 3-2-16,0-5 0 15,-2 4-1-15,0-4-1 16,-1 0 1-16,0-7 0 15,1 3-1-15,2-3 1 16,3-5-2-16,1-3 0 16,4-8-1-16,1-6 1 15,3-2-1-15,2-8 0 16,5-2-1-16,2-6 2 15,2-1 1-15,4-8-1 16,-1-1 1-16,4-5-2 0,4-4-1 16,-3-3 0-16,0-4 0 15,-2-5-1-15,-1-1 1 16,-1-4-1-1,-4-2 2-15,-2-2 1 0,-5 2 3 16,-1-3-1-16,-4 0 2 16,-3 1 0-16,-4-1 2 15,-4-2-2-15,-3-5 3 16,-2-6-1-16,1-8-4 15,-5-7 3-15,1-8-2 16,0-11 2-16,-1-5-3 16,-2-7 3-16,-3-2-2 15,-2 0 2-15,-4 3 3 0,-7 1 1 16,-8 8 1-1,-7 2-7-15,-9 5 4 16,-11 6-4-16,-9 1 2 16,-13 3-5-16,-7-1 6 0,-11 7-9 15,-10 3 5-15,-9 4 0 16,-9 10 4-16,-4 9-3 15,-3 10 1-15,1 16-2 16,1 15 0-16,0 17 0 16,4 13-1-16,4 14 1 15,5 10-3-15,6 6 3 16,6 3-2-16,7 3 1 15,9-7-1-15,10-7-1 16,9-3-40-16,10-11-57 16,12-8-38-16,8-2-29 15,7-9-8 1,9 4-5-16,-7-21 70 0</inkml:trace>
  <inkml:trace contextRef="#ctx0" brushRef="#br0" timeOffset="118070.87">18564 8075 245 0,'0'0'178'16,"0"0"-3"-16,0 0-88 16,8-18-22-16,3 1-1 15,9 0-10-15,0-6-31 16,4 1-21-16,3 1-1 15,1 4-4-15,-1 3 1 16,-2 9 1-16,-1 5 0 16,-9 5 2-16,-4 12 0 15,-5 7-1-15,-4 9 0 0,-6 5 1 16,-3 7 0-1,-5 2 0-15,-2 5-1 0,-5 3 0 16,-2 1-1-16,-1-8 1 16,1 4-2-16,-2-12 2 15,5-2-1-15,1-12 0 16,4-2-1-16,4-5-1 15,9-19 0-15,-7 21 1 0,7-21 1 16,16 14-1-16,0-9 4 16,5 2-2-16,8 2 3 15,3-4 0-15,5-3 2 16,2 3-3-16,2-7 0 0,-1-7 0 15,-3-3-2-15,-4-5 2 16,-3 1-2-16,-3-6 1 16,-6-1-3-16,-3-1-55 15,-3-4-44-15,-2 2-40 16,0-3-20-16,3 1-13 15,-8-6 1-15,8 1 87 16</inkml:trace>
  <inkml:trace contextRef="#ctx0" brushRef="#br0" timeOffset="118621.87">19207 7960 126 0,'-15'19'152'0,"7"7"-16"16,-1 12-44-16,5-1-1 15,-5 10 1-15,4-1-12 16,5 6-22-16,-2-5-24 16,4-4-12-16,2-8-22 15,-1-7 2-15,4-9 1 16,-7-19 0-16,9 15-1 15,-9-15 0-15,0 0 3 16,11-15-4-16,-10 1 1 16,-1-9-1-16,-1-4-1 15,1-6 0-15,-1-5 0 0,2-6-1 16,3-1 0-16,1 0 0 15,1 0 0 1,2 2-1-16,8 3 0 16,1 6-2-16,3 2 2 0,-1 8-1 31,5 2 2-31,-4 10 2 15,4 1 2-15,-6 11-2 16,0 7 1-16,1 9-1 16,-4 8 1-16,0 4 0 0,-2 8-3 15,1 2 1-15,-2 5-4 16,2 2 3-16,-6-5-1 15,1-2 2-15,-2-5-1 16,-1-7 1-16,-2-3 1 16,1-4 0-16,-5-19 1 15,2 17-1-15,-2-17-27 16,0 0-64-16,0 0-51 15,0 0-27-15,0 0-5 16,0 0-5-16,0 0 61 16</inkml:trace>
  <inkml:trace contextRef="#ctx0" brushRef="#br0" timeOffset="120178.07">20458 7796 1 0,'-13'3'80'16,"-3"-6"35"-16,16 3-66 0,0 0-2 15,-11-17 15-15,11 17 6 0,0 0 3 16,0 0-6-16,0 0-8 15,0 0-3-15,0 0 0 16,13-11-4-16,-13 11-4 16,0 0-6-16,0 0-3 15,0 0-4-15,11 7-8 16,-11-7-14-16,0 0-9 15,15 12-1-15,-4-3-1 16,4-2-1-16,5 3-3 16,8 1 0-16,8 1 0 15,5-2 0-15,8 0 1 0,4 1 1 16,4-1 0-16,5-6 0 15,0 3 4-15,6-4-2 16,-7 1 1-16,2 1 0 16,-2-3 1-16,0-2-2 15,-4 0 1-15,-2-2-1 16,-1 0-2-16,-5-5 3 15,-4 2 0-15,-5-4-1 16,-3 4 1-16,-9-2 0 16,-4 2 0-16,-4 1 0 15,-4 3 1-15,-5 1-2 16,1 0 0-16,-12 0 0 15,15 3-1-15,-15-3 1 0,14 2-1 16,-14-2 0-16,14 5 2 16,-14-5-1-16,0 0 0 15,13 0 0 1,-13 0-1-16,0 0 1 0,0 0 0 15,0 0 0-15,0 0-1 16,0 0 0-16,12-21 1 16,-12 21 0-16,17-26 1 15,-3 6-2-15,7-10 1 16,4-3 7-16,7-10-5 15,7-7 1-15,5-7 1 16,6-7 0-16,7-7 1 16,2-5-2-16,3 5 2 0,0-7-7 15,-3 10 5 1,-2 2-3-16,-7 9 2 15,-3 7-3-15,-11 10 3 16,-5 11-3-16,-7 3 1 0,-5 9-1 16,-5 3 1-16,-1 3-1 15,-13 11 1-15,15-14 0 16,-15 14 1-16,11-8 0 15,-11 8 1-15,0 0 0 16,14-12 0-16,-14 12 1 16,0 0-2-16,0 0-2 15,11-4-46-15,-11 4-49 16,0 0-38-16,0 0-23 15,-16-5-18-15,16 5 3 16,-24-3-4-16</inkml:trace>
  <inkml:trace contextRef="#ctx0" brushRef="#br0" timeOffset="120569.07">22286 6802 206 0,'-13'7'145'0,"13"-7"-28"16,0 0 2-16,0 0-3 15,0 0-19-15,9-19-20 16,4 14-21-16,3-7-29 16,10-2-18-16,6 0-9 15,6-7 1-15,9 6-10 16,2-8 10-16,8 1-6 0,-1-1 3 15,-6 3-3-15,-6 4 4 16,-9 2 5-16,-7 9 0 16,-8 7-1-16,-7 15 1 31,-9 7 5-31,-6 11-7 15,-3 10 7-15,1 5-6 16,-1 4 6-16,4 8-6 16,1-7 3-16,4-8-6 15,2 0-1-15,5-11 2 16,2-3-5-16,1-10-69 15,4 3-63-15,-1 0-38 16,-4-4-2-16,2 11-1 16,-15-5-2-16</inkml:trace>
  <inkml:trace contextRef="#ctx0" brushRef="#br0" timeOffset="121287.67">21648 7867 354 0,'0'0'131'0,"0"0"-11"16,-11 0-2-16,11 0-10 16,1 21-26-16,5-4-35 15,4 4-42-15,2 8-1 16,6 4-2-16,1 5-1 15,5 5 0-15,3 6 2 0,1 5-4 16,7 3 2-16,-2 8-2 16,3 8-2-16,4 2 2 15,2 4-2-15,1 8 2 16,1-2-4-16,0 3 3 15,-5 2-3-15,-2-4 3 16,0-4 1-16,-5-3-2 16,-4-4 2-16,-3-13-2 15,0-3 2-15,-3-12-2 0,-3-9 2 16,-2-7 3-1,-2-7-3-15,-4-6 4 16,-11-18-2-16,16 19 2 16,-16-19-3-16,0 0 4 0,12 17-5 15,-12-17 1-15,12 10 1 16,-12-10 0-16,16 18 0 15,-16-18-2-15,21 15-7 16,-8-4-82-16,0-10-45 16,-1-8-39-16,1 4-5 15,-13 3-2-15,23-21-3 16</inkml:trace>
  <inkml:trace contextRef="#ctx0" brushRef="#br0" timeOffset="121802.47">22503 9068 337 0,'0'0'179'0,"-15"0"-1"16,15 0-132-16,0 0-4 16,0 0 7-16,-15-5 3 15,15 5-3-15,0 0-27 16,0 0-18-16,0 0-2 15,0 0-2-15,1 17-1 0,-1-17 1 16,9 31-1-16,-3-6 2 16,1 2-3-16,2 6 3 15,-1 7-2-15,1 0 3 16,0 1-1-16,-2 3 1 15,-1 1 1-15,-2 0-1 16,-3 0 1-16,-1-2-1 16,-4-7 1-16,-6 1-1 15,-1-3 2-15,-6-4-2 16,-2-6-2-16,-6-3-1 15,-1-9-1-15,-2-2 0 16,-3-6 0-16,4-4-2 16,2-2 0-16,1 0 0 0,5-3 0 15,2-2-48-15,17 7-77 16,-14-15-42-1,14 15-5-15,6-19-1 16,2-1-6-16</inkml:trace>
  <inkml:trace contextRef="#ctx0" brushRef="#br0" timeOffset="144371.27">23837 5315 291 0,'-3'-13'126'16,"-3"-5"-8"-16,6 18-6 15,-20-21-13-15,3 9-23 16,-1 9-25-16,-5-6-31 15,1 6-23-15,0-8 2 16,0 4 0-16,2 2-4 16,3-5-1-16,3 3 4 15,1 2 3-15,13 5 1 16,-19-9 0-16,19 9 0 15,-20 2-2-15,9 0 0 16,0 3 2-16,-2-2-2 0,1 4 0 16,-2-2-2-16,1 4 3 15,0 1-1-15,-2 4 2 16,1 0 0-16,-1 5-1 15,-2 2 1-15,2 3 1 16,-3 2 0-16,0 5 1 16,0-1-2-16,0 4 0 15,2-3 1-15,-2 1 0 16,3 4 0-16,-4-1 1 15,1-3 0-15,3 0-2 16,-4 1 2-16,3-2-1 16,-1 0 0-16,1 2 0 15,3-6 0-15,2 3-1 0,-4 3 1 16,2 0 1-16,2 1-2 15,-1 4 2-15,0 2-1 16,-2 0 0-16,2 0-2 16,1 0 2-16,1-2-1 15,0-4 3-15,6-1-1 16,-3 0 0-16,5-4 0 15,2 3 0-15,0-1-1 16,4 0 0-16,-2-2-2 16,4 3 0-16,-1-1-1 15,2 3 1-15,0-1-2 16,-1 5 3-16,0 0 2 0,0-1-5 15,-3-1 6-15,4 4-5 16,-3-4 4-16,1 1-5 16,-1-3 4-1,5-1-5-15,-5 0 1 16,5 2 0-16,-2-1 0 0,2-1 0 15,-1 2-1-15,5-1 0 16,-1 1 0-16,0-4-1 16,3 2-1-16,1-2 0 15,1-3-2-15,0 0 2 16,2-4-1-16,2 2 1 15,0-2 0-15,-1-1 2 16,0-3-1-16,2 1 2 16,0 0-2-16,-1 0 0 15,2-8 0-15,0 6 1 16,3-3 0-16,-1 5 1 15,2-7-1-15,2 3 3 0,-2-3-3 16,0-2 4-16,2 0-2 16,0 0 2-16,-1-3-3 15,0-4 2-15,1 0-2 16,-1-3 1-16,3-2 1 15,-1 0-1-15,2-2 1 16,0 2 0-16,0-7 2 16,3 4-2-16,0-4 1 15,-1-3 0-15,2 4 0 0,-1-6 0 16,-2-5 1-16,-3 1-2 15,3-3 5-15,-3-1-2 16,-3-3 4-16,-1 1-4 16,0-8 5-16,2 1-6 15,-3-4 4-15,1-4-4 16,1 1 1-16,0-5-3 16,0-1 2-16,1 2-1 15,-4-1 3-15,0 4-5 16,-5-3 0-16,-1 2 0 15,-3-5 0-15,-1 0 0 16,-3-2 0-16,-3-4 0 16,3-3 0-16,-1-3 0 0,0 1 0 15,1-4 0-15,-3 6 0 16,1-2 0-1,-1 2 0-15,0 5 0 16,-5 1 0-16,0-3 0 0,-1-1 0 16,-4 1 0-16,0 1 0 15,-2-6 0-15,-4 1 0 16,-2-3 0-16,-1 3 0 15,-1 1 0-15,-2 0 0 16,-6-4-9-16,1 4 0 16,-3-1 2-16,-3 1-2 15,-3 3 3-15,-9 4 1 16,-3 0 2-16,-4 6 4 15,-2 6 3-15,-3 3 0 16,0 8 0-16,2 1 2 16,0 2-2-16,7 5 1 15,-2 2-3-15,3 3 2 0,2 6 1 16,-2 3 1-16,-1 2-3 15,-2 4-3-15,1 3 0 16,1 5 0-16,1-5-50 16,11 6-85-16,4-1-42 15,7-5-11-15,17-9-5 16,-7 17-2-16</inkml:trace>
  <inkml:trace contextRef="#ctx0" brushRef="#br0" timeOffset="145465.27">23245 9451 264 0,'0'0'175'0,"-11"14"-61"15,11-14-28-15,0 0-2 16,0 0-5-16,-14 10-20 15,14-10-19-15,-10 16-14 0,10-16-13 16,-11 27-5-16,5-6-6 16,0-2-3-16,0 4-3 15,1 3-1-15,2-2-1 16,0-2-2-16,6 1 1 15,1-1 0-15,5-4 2 16,2 4 0-16,6-5 2 16,3 4-1-16,2-5 4 15,2-2 1-15,2-1 2 16,-1-7 4-16,1 1 2 15,-4-13 3-15,1 5 3 16,-6-8-2-16,0 2-1 16,-2-5-1-16,-1-4-2 0,-3 1-3 15,-2 1-3-15,2-3-4 16,-4 1-2-1,-1-3 2-15,-1 0 0 16,-1 2 2-16,-2-2 0 0,-2 0 1 16,-2 0 0-16,0-2 1 15,-5 2-1-15,-1 1 0 16,-3-1-4-16,-1 2-3 15,-4 1 0-15,-1 4-3 16,-2 4 1-16,4 3-8 16,-5-2 4-16,3 3-3 15,0-1 6-15,1 5 3 16,3 0 0-16,2 3 2 15,-4 1 0-15,4-1 8 16,11-3-22-16,-13 12-93 16,13-12-52-16,1 19-12 15,11-3-5-15,-1-7-5 0,17 8 94 16</inkml:trace>
  <inkml:trace contextRef="#ctx0" brushRef="#br0" timeOffset="152209.67">23528 5679 204 0,'7'31'165'0,"-13"-14"-6"15,0 9-57-15,0 11-21 16,-3 6-14-16,3 18-22 15,0 10-22-15,4 3-20 0,-1 9-6 16,2-5 0-16,2-9-3 16,2-10 2-16,-1-12-1 15,0-16 1 1,5-12-31-16,-7-19-43 0,0 0-36 15,13-5-24-15,-9-18-19 16,5 1-8-16,-2-15 29 16</inkml:trace>
  <inkml:trace contextRef="#ctx0" brushRef="#br0" timeOffset="152521.67">23728 6048 238 0,'-10'48'164'0,"6"7"-14"15,0 1-80-15,1-4-3 16,6-5 4-16,-3-9-30 0,7-9-29 16,-1-6-13-16,1-8 3 15,-7-15 2-15,13 9 4 16,-13-9 6-16,0 0 5 15,8-23 2-15,-8 23-2 16,1-26-1-16,-1 7-3 16,-1 4 0-16,1 15-6 15,0-19-10-15,0 19-10 16,0 0-59-16,0 0-44 15,0 0-32-15,0 0-24 16,0 0-13-16,14 7-4 16,-14-7 114-16</inkml:trace>
  <inkml:trace contextRef="#ctx0" brushRef="#br0" timeOffset="153098.87">23706 6328 50 0,'0'0'148'15,"0"0"-12"-15,0 0-57 16,0 0-18-16,1-24 6 16,4 6-5-16,4 1-6 15,-3-5-12-15,5-1-20 16,-3-5 12-16,4 1 1 15,-1-6-4-15,5 3-3 16,-1-6-2-16,4 5-4 0,3 2-5 16,4 1-6-16,-2 7-11 15,5 7-3 1,1 9-2-16,-1 7-3 15,3 12-2-15,-1 8 0 0,-2 9 0 16,-1 0 1-16,-4 8 0 16,-2 4 2-16,-2 2 0 15,-7 0 2-15,-3 0 0 16,-5-2 2-16,0-1 1 15,-5-1 1-15,-3-4 1 16,1-10 0-16,-2-4-2 16,1-8-83-16,3-15-56 15,-3 19-38-15,3-19-2 16,0 0-4-16,-17 0 56 15</inkml:trace>
  <inkml:trace contextRef="#ctx0" brushRef="#br0" timeOffset="153706.87">23091 10784 436 0,'10'48'173'15,"-9"-1"-3"-15,2 8-120 0,6 14-41 16,-2 11 0-16,1 3-1 16,-1 0-3-16,1-3 0 15,-1-11-3-15,-1-14 3 16,-3-10-1-16,0-10 0 15,-2-9-55-15,-1-9-41 16,0-17-34-16,0 0-26 16,0 0-17-16,-4-24-8 15,1-4 65-15</inkml:trace>
  <inkml:trace contextRef="#ctx0" brushRef="#br0" timeOffset="154174.87">23350 11000 241 0,'2'24'165'16,"-3"-3"-8"-16,2 7-79 15,4 11-14-15,-1 0-4 16,-1 9-11-16,2 0-23 15,0-3-17-15,0-3-4 16,-2-2 0-16,1-12 1 16,-1-9-3-16,-3-19 4 15,0 0 2-15,0 0 0 0,11-2-2 16,-11-19 7-16,0-1-10 15,-2-10-3-15,2 0 2 16,0-8 0-16,2-2-1 16,1-1 0-16,3 3 2 15,4 2-7-15,4 9 8 16,1 6 3-16,2 6-3 15,3 19-6-15,3 8-1 16,-1 14-3-16,-1 9 1 16,2 9-3-16,-3 4 2 15,-2 11 0-15,-3 1 3 16,-2-7 2-16,-2-6 5 15,-6-10 2-15,1-14-48 16,-6-21-60-16,0 0-47 0,10-35-28 16,-7-8-8-1,-4-28 1-15,5-7 88 16</inkml:trace>
  <inkml:trace contextRef="#ctx0" brushRef="#br0" timeOffset="155079.67">24926 6527 290 0,'0'0'167'15,"15"-21"17"-15,-15 21-85 16,21-17-80-16,-7 14 9 16,8 4 23-16,7 1-8 15,6 10-2-15,4-3-17 16,9 1-17-16,4-1-8 15,7-4 1-15,4 0 0 16,1-5-1-16,-5-5 1 16,-2-2-1-16,-3-3 1 15,-4-1-1-15,-8-1 0 16,-8 4-1-16,-8 1 0 15,-7 0 1-15,-3 2 0 0,-16 5 0 16,16-6 0-16,-16 6 0 16,0 0-1-1,0 0 0-15,0 0 1 16,0 0-1-16,7-20 1 0,-7 20 0 15,4-14 0-15,-4 14-2 16,13-28 3-16,2 9 0 16,-1-9 1-16,5-6-2 15,5-8 4-15,9-10-4 16,10-8 4-16,5-8-2 15,5-5 3-15,8-1-3 16,3-7 3-16,1-1 2 16,3 4-3-16,0 2 1 15,-5 7-1-15,-7 3 1 16,-6 9-2-16,-8 9 2 15,-4 6-2-15,-5 11-1 16,-12 7 1-16,-5 8 0 0,-4 6 0 16,-12 10 0-16,10-9-1 15,-10 9-3-15,0 0-74 16,0 0-53-16,0 0-35 15,0 0-21-15,-6-21-4 16,6 21-2-16</inkml:trace>
  <inkml:trace contextRef="#ctx0" brushRef="#br0" timeOffset="155422.87">26383 5289 315 0,'0'0'190'0,"0"0"-4"15,0-17-92-15,0 17-21 16,13-26-6-16,-2 11-29 16,6-3-20-16,3 4-11 15,0-5-9-15,5 0-1 16,2 6 5-16,1 0-1 15,1 5-2-15,-1 8 2 16,-4 5 0-16,0 7-1 16,-2 7-3-16,-3 11 0 15,-3 8-2-15,1 7 4 16,-6 5-1-16,1 5 1 0,0 2-3 15,-1-6-83-15,0 2-62 16,0 3-26-16,-7-11-9 16,-3 8-3-1,-11-13 2-15</inkml:trace>
  <inkml:trace contextRef="#ctx0" brushRef="#br0" timeOffset="155985.47">25769 6383 201 0,'-13'-19'170'16,"1"21"-51"-16,0 3-13 16,-3 1-6-16,15-6-12 15,-20 17-29-15,16-2-41 16,4 4-8-16,8 7-1 15,7 7-3-15,7 11 1 16,7 4 7-16,7 7-7 16,8 9 5-16,5 6-8 0,5 4 5 15,5 4-7-15,1-4 6 16,-2 4-6-16,1-1-2 15,0-7 3-15,-3-4-3 16,-3-7 3-16,-4-9-1 16,-4-10 1-16,-4-10-1 15,-3-6 2-15,-9-5-1 16,-2-9 1-16,-9-5-1 15,-5 2-2-15,-2-7 0 16,-11 0-54-16,14 0-54 16,-14 0-35-16,2-19-26 15,-2 19-20-15,1-43 0 16,3 15 55-16</inkml:trace>
  <inkml:trace contextRef="#ctx0" brushRef="#br0" timeOffset="156328.67">26556 7078 298 0,'-9'15'164'15,"10"9"-30"-15,4 6-88 16,3-3-1-16,5 8 10 15,3 1-18-15,4 3-15 0,1 4-13 16,0 2-6-16,0 2 3 16,-4 1 0-16,-7 4 0 15,-5 3 2-15,-9-1 2 16,-6 3 1-16,-9-1 2 15,-6 1-1-15,-6-7-5 16,-5 2 0-16,-2-12-3 16,3-2-3-16,2-9-59 15,3-10-51-15,3-12-45 16,8-5-21-16,4-14-3 15,12-7 0-15,1-16 127 16</inkml:trace>
  <inkml:trace contextRef="#ctx0" brushRef="#br0" timeOffset="157048.27">27579 4436 242 0,'-13'5'167'0,"-4"2"-35"16,1-2-39-16,7 4-8 15,9-9-20-15,-15 19-21 16,15-19-16-16,0 0-18 16,-11 17-7-16,11-17 1 15,0 0-1-15,0 0 2 0,0 0 0 16,-13 18-1-16,13-18-1 15,0 0-2 1,-11 5 0-16,11-5-1 16,0 0-2-16,0 0 0 0,0 0-1 15,0 0 0-15,0 0-22 16,0 0-47-16,0 0-42 15,16-7-36-15,-16 7-11 16,0 0-3-16,10-21-1 16</inkml:trace>
  <inkml:trace contextRef="#ctx0" brushRef="#br0" timeOffset="159373.07">28308 3025 210 0,'-23'0'158'16,"7"0"-30"-16,3 6-37 0,-3-5-3 15,3 1-16-15,-3 1-17 16,0 8-5-16,-4-3-24 15,-2 3-21-15,-4 8-3 16,-2 0 0-16,-5 3-1 16,-3 6 0-16,0 5-1 15,-3 0 3-15,-3 2-2 16,5-1 1-16,1 1-1 15,2-1 1-15,1 1-1 16,1 1 0-16,1-4-1 16,7-1 2-16,0-2-2 0,0 2 1 15,6 0-1-15,-1 2 2 16,-1-2-3-16,4-1 4 15,-1 3-1-15,0 0-4 16,0 1 3-16,2-1-4 16,-3 2 4-16,2 3-6 15,-1-2 6-15,1-1-6 16,2 1 3-16,0-1 1 15,2-2 1-15,1 0-1 16,0-2 0-16,6-4 1 16,0 1-1-16,1-2 1 15,2-2 0-15,1 4 2 0,0 0-3 16,1 1 3-16,-3 4-2 15,-1 0 1 1,1 2-1-16,0-1 1 16,-1 4-2-16,1-3 1 0,-2 3-1 15,2-7 2-15,1 7-1 16,2-5 1-16,2 0-1 15,0-2 1-15,0-1 0 16,2 1 1-16,0 2-1 16,-1-4 1-16,3 0-1 15,-3 3 0-15,2 1-1 16,-2-1 2-16,2-2-1 15,1 3 0-15,1 0-1 16,-1 0 0-16,2 1 1 16,2-1 1-16,0 0-2 15,2 0 0-15,1 3 0 16,1-1 1-16,0-1-2 0,4 1 3 15,-3-2-3-15,5 0 2 16,-2-4-1-16,2 1 1 16,-2-1 0-16,4-3-2 15,0 0 4-15,-2-2-4 16,1-1 4-16,1-3-3 15,2-2 2-15,-2 1-2 16,1-7 4-16,0 4-2 16,0-6 2-16,-1-1 1 15,-1-1 1-15,3-3 0 16,0 1 3-16,0-5 0 15,0-1-2-15,4 0 1 16,2-3-2-16,3-1 0 0,-2 1-2 16,4 1-1-16,-1-3-2 15,0 2 0-15,3 1 0 16,-3 0 0-16,-1-5 0 15,0 4 1-15,0-4 0 16,0 0-1-16,3-3-1 16,0-6 3-16,0 0-2 15,0-3 3-15,-1 2-4 31,-1-4 4-31,0 2-4 0,-2-2 0 16,-1 1 0-16,-7 1 0 16,4-2 0-16,-4-7 0 15,1 2 0-15,-1-5 0 0,-1-4 0 16,5-8 0-16,-3-2 0 15,1-3 0-15,-2-3 0 16,-2 0 0 0,1-3 0-16,-3 4 0 0,-5-2 0 15,-1 5 0-15,-2 0 0 16,-2 2 0-16,-3 0 0 15,-1 2 0-15,-2-2 0 16,2 2 0-16,-3-4 0 16,0 0 0-16,-2-3 0 15,-1 0 0-15,0-4 0 16,-1 0 0-16,-1-1 0 15,-3 1 0-15,-4-4 0 0,2 6 0 16,-5-4 0 0,-2 4 0-16,-2 4 0 15,1 1 0-15,-4 2 0 16,-3 0 0-16,-1 2-2 0,-2 1-2 15,-2 2-5-15,-1-3 4 16,-3 3-3-16,-2 2-1 16,-2 4 5-16,-2-1-5 15,-4 2 6-15,-6 6-4 16,-3 4 5-16,-3 6-1 15,-2 1 2-15,-4 4-1 16,-2 5 2-16,1 2 1 16,2 1-3-16,-1 3 1 15,7 1-1-15,1 0-47 16,5 0-78-16,7 1-28 15,2-4-15-15,13-2-4 16,3-9-3-16</inkml:trace>
  <inkml:trace contextRef="#ctx0" brushRef="#br0" timeOffset="160512.87">27400 7524 443 0,'0'0'153'0,"-18"16"-36"16,6-13-29-16,12-3-13 0,-22 19-41 15,22-19-25-15,-21 31-2 16,11-15-3-16,3 3 3 15,1 5-6-15,4-1 6 16,0 3-5-16,4 1 4 16,0 1-4-16,8 2 0 15,3-6 3-15,5 0 0 16,4-3 2-16,3-7 0 15,3-4 1-15,2-8 1 16,1-6 0-16,-1-8-1 16,1-3-1-16,-8-4-6 15,-2-7-1-15,-5-4 0 16,-3-1 0-16,-5-2 0 0,-6-3 0 15,-6-1 0-15,-3-1 0 16,-5 9-7-16,-4-2-2 16,-5 6-3-16,-2 5-2 15,-1 9 5-15,-2 6-5 16,-1 10 5-16,0 4 6 15,2 5 1-15,0 8 3 16,6 3 1-16,-1 1-78 16,8 1-57-16,7-1-24 15,5-26-10-15,0 21-6 16,10-42-2-16</inkml:trace>
  <inkml:trace contextRef="#ctx0" brushRef="#br0" timeOffset="161813.47">24332 10076 407 0,'0'0'168'0,"0"0"-37"15,0 0-48-15,0 0-20 16,0 0-25 0,0 0-31-16,15-9-4 0,-2 9-2 15,7 2 1-15,9-1-1 0,10 5-1 16,10-1 1-16,12 0 0 15,8 0 0-15,3-3 1 16,4 1 1-16,0-3 0 0,-3-1 0 16,-6-3 0-16,-7-3 0 15,-10 2 0 1,-9-4-1-16,-8 1 0 15,-5 3-1-15,-12-4-1 0,-3 5 0 16,-13 4 0-16,13-5 0 16,-13 5-2-16,0 0 2 15,0 0 0-15,0 0 1 16,0 0 0-16,15-14 2 15,-15 14 0-15,22-24-1 16,-4 5 1-16,4-3-1 16,6-4 0-16,4 1-1 0,1-6 1 15,1-2-1 1,0 1 1-16,-1 2 0 15,2 1 0-15,-3 4 0 16,-5-1 0-16,-1 4 0 0,-6 3 1 16,1 2-4-16,-1 1 2 15,-2-1-1-15,-1 3 0 16,3 2 0-16,-2 1 1 15,0-1-1-15,-2 2 3 16,0-1-1-16,-4 5 1 16,-1 0-2-16,-11 6-59 15,0 0-31-15,12 0-28 16,-12 0-15-16,0 0-28 15,-10 11-6-15,-3-8-7 16,1 8 93-16</inkml:trace>
  <inkml:trace contextRef="#ctx0" brushRef="#br0" timeOffset="162109.87">25568 9530 362 0,'0'0'155'0,"0"0"-41"15,4-22-16-15,-4 22-13 16,22-17-25-16,-4 10-29 15,3-2-30-15,4 2 1 16,5 2-3-16,3-4 2 16,1 6 0-16,-2 3 0 15,-4 0 4-15,-4 8-3 16,-4 6 2-16,-4 7-2 15,-9 3 1-15,-3 7-2 0,-3 1 3 16,-2 4-3 0,-3 0-1-16,2-3 2 0,-2-5-3 15,0 0-66 1,4-4-55-16,0 0-31 0,-2-3-11 15,4 6-1-15,-5-4-5 16</inkml:trace>
  <inkml:trace contextRef="#ctx0" brushRef="#br0" timeOffset="162611.07">25223 10216 375 0,'-12'0'166'32,"12"0"-45"-32,0 0-30 15,-6 24-19-15,7-5-18 16,0 0-34-16,5 9-16 15,5 5 6-15,5 5-6 0,7 3 6 16,9 6-5-16,5 2 5 16,5 4-5-16,7 3 4 15,0 2-6-15,1 5-3 16,-4 3 1-16,-4 1-2 15,-3 2 1-15,-10 1-3 16,-4-5 1-16,-5-2-1 16,-2-5 2-16,-7-11-3 15,-1-7 3-15,-1-12 0 16,-4-6 2-16,-5-22-1 15,8 21 1-15,-8-21-47 16,0 0-47-16,-4-31-27 16,-1 8-28-16,-6-8-15 0,7 0-5 15,-8-7 1-15</inkml:trace>
  <inkml:trace contextRef="#ctx0" brushRef="#br0" timeOffset="162928.07">25783 10955 227 0,'19'14'161'0,"-19"-14"1"16,14 17-48-16,-6 0-45 15,-2 4 0-15,1 7-3 0,-2 1-31 16,1 4-31-1,-2 7-5-15,-4 5 1 0,-3 3 3 16,-4-3-3 0,-2 2 2-16,-7 0 2 0,1-4 1 15,-4-5 0-15,0-7 0 16,-2-8 1-16,1-7-3 15,5-3 3-15,-3-11-2 16,4-11-58-16,3 3-51 0,11 6-34 16,-20-40-17-16,20 17-11 15,2-17 2-15,11 2 3 16</inkml:trace>
  <inkml:trace contextRef="#ctx0" brushRef="#br0" timeOffset="163569.67">26369 9567 243 0,'-15'29'144'16,"-4"1"-33"-16,5 1-8 0,6 3-6 15,2-4-16-15,9 1-18 16,4-7-23-16,6-3-22 15,8-7-4-15,6-4-2 16,2-10-3-16,3 0-4 16,1-8-2-16,0-5 3 15,-3-6 0-15,-2-1 0 16,-5-6 0-16,-6 0-1 15,-2-7-1-15,-8 2-3 16,-4-2 0-16,-8 2-1 0,0 5-3 16,-7 1 0-16,-2 8-2 15,-3 1 0-15,-1 10-1 16,-5 9-2-16,2 4 4 15,-2 10-2-15,1 4 4 16,-1 3-1-16,3 4-22 16,2 1-46-16,4 4-42 15,7 2-24-15,1-4-20 16,10-3-5-16,2-6-5 15,8 8 67-15</inkml:trace>
  <inkml:trace contextRef="#ctx0" brushRef="#br0" timeOffset="164256.07">26418 11440 396 0,'-18'24'125'0,"5"-5"-10"16,0 3-12-16,0 1-22 16,2 3-22-16,-2-4-29 15,6 4-21-15,1-3-5 16,6-2 1-16,6-1 0 15,5 1 0-15,7-9 0 16,8-1 1-16,2-4 0 0,7-2-3 16,1-10 5-16,2-2 1 15,-1-5 1 1,-2-9-1-16,-6-3 1 0,-5-6-2 15,-3-3-1-15,-7-3-2 16,-6 0-5-16,-8-4-1 16,-6 7-7-16,-7 0 1 15,-5 9-2-15,-4 3-3 16,-6 11-1-16,4 4 2 15,-4 12-1-15,1 0 6 16,4 7 3-16,3-5-32 16,8 8-60-16,12-16-42 15,-11 19-18-15,11-19-14 0,12-7 3 16,5-5-7-16</inkml:trace>
  <inkml:trace contextRef="#ctx0" brushRef="#br0" timeOffset="165665.07">29822 3140 480 0,'0'0'161'15,"0"0"-47"-15,-5 22-40 16,7 8-21-16,1 11-48 15,3 14-1-15,1 16-6 16,6 16 6-16,-2 6-1 16,2 11-2-16,2 4 0 15,-2-8 0-15,0-10 2 16,1-12-1-16,-6-19 0 15,1-14-2-15,-3-18-1 16,0-7 2-16,-6-20 2 16,0 0 1-16,12 1-2 15,-12-1-2-15,6-21-75 16,-6 21-54-16,-2-34-30 0,2 13-5 15,-5-15-6-15,10-2-2 16</inkml:trace>
  <inkml:trace contextRef="#ctx0" brushRef="#br0" timeOffset="166445.07">30386 3063 120 0,'0'0'150'0,"0"0"6"15,0 0-50-15,-1 14-16 16,1 10-3-16,0 18-20 15,1 5-16-15,2 13-13 0,6 8-29 16,-2 6-8-16,3 4 0 16,2 2 2-16,0-11-2 15,2-10-1-15,-2-12 5 16,-1-9-3-16,-1-14 5 15,-3-3 1-15,-7-21-2 16,0 0 2-16,11-11-3 16,-12-6 6-16,-3-11-9 15,-2-8 3-15,-1-12-3 16,0-3-3-16,-2-8 0 15,3-6-4-15,2-5 6 16,5-4-8-16,6 5 7 16,4-6-4-16,7 8 6 0,3 6-4 15,3 4 1-15,-2 12-1 16,0 5 3-1,-3 14-4-15,0 9 1 16,-5 12-1-16,-3 5-3 0,-11 0-57 16,17 12-61-16,-7 2-31 15,-10-14-9-15,21 10 1 16,-21-10-5-16</inkml:trace>
  <inkml:trace contextRef="#ctx0" brushRef="#br0" timeOffset="166866.27">30762 2973 267 0,'0'0'160'15,"1"19"-16"-15,-1-19-51 0,19-3-1 16,-1-9-23-16,-3-11-13 15,9-3-22-15,-4-13-32 16,1-5 4-16,-3-4-7 16,-3-4 3-16,-6 3-6 15,-8 4 3-15,-2 11-9 16,-10 4 3-16,-6 10 3 15,-3 13-2-15,-3 12 2 16,-2 14 1-16,0 17 5 16,3 14-6-16,1 9 8 15,5 12-5-15,8 12 2 16,4 0-3-16,8 1 3 0,7-3-4 15,4-12 2-15,7-12 5 16,9-12-4-16,3-12 0 16,5-16 0-16,1-17-35 15,6-6-55-15,-4-20-32 16,-1-16-28-16,0-8-12 15,-4-18 3-15,2-1 2 16</inkml:trace>
  <inkml:trace contextRef="#ctx0" brushRef="#br0" timeOffset="167287.47">31363 2454 364 0,'-11'-17'161'0,"11"17"-32"16,-30 12-35-16,4 7-16 15,2 7-37-15,-8 15-39 16,3 6-3-1,0 10-2-15,0 6-4 0,5 2 5 16,8-1 1-16,5-3 2 16,8-6-2-16,5-13 7 15,9-11-4-15,5-8 6 16,2-11-3-16,9-12 2 15,1-12 1-15,3-9-1 16,0-9 0-16,-3-8-3 16,0-7 1-16,-8-8-8 15,0-3 10-15,-9 3-8 0,-7 2 5 16,0 6-5-1,-4 11 5-15,-1 10-10 16,-4 6 0-16,5 18 1 16,0 0-1-16,-1 31-1 0,4 4 1 15,3 7 1-15,1-1-4 16,2 4 11-16,5 0-1 15,0-7 6-15,5-12-14 16,4-14-71-16,0-15-60 16,-3-27-20-16,0-8-3 15,-5-27-9-15,-4-12 3 16</inkml:trace>
  <inkml:trace contextRef="#ctx0" brushRef="#br0" timeOffset="167568.27">31477 1663 298 0,'5'33'164'0,"8"22"-5"16,-2 13-69-16,3 10-12 15,1 20-28-15,3 8-47 16,-3 8 0-16,1-1-2 15,-1-4 0-15,-3-17 0 16,-2-15 2-16,2-13 1 16,-5-17 1-16,4-19 0 15,-11-28-2-15,15 5-71 16,-10-27-61-16,-6-22-28 15,4-6-6-15,-6-24-5 16,6-15-3-16</inkml:trace>
  <inkml:trace contextRef="#ctx0" brushRef="#br0" timeOffset="167866.67">31723 1459 262 0,'0'0'159'0,"5"15"-2"16,-1 10-61-16,1 13-32 15,-1 14-15-15,4 13-39 16,1 13-4-16,0 11-2 16,5 8-1-16,0-4-1 15,1-3 1-15,-1-9 0 0,-1-11-3 16,2-12 2-1,-2-11 0-15,-2-12 3 16,-2-11-4-16,-5-5 1 16,-4-19-75-16,15 14-39 0,-15-14-29 15,0 0-14-15,0-36-4 16,1 6-2-16</inkml:trace>
  <inkml:trace contextRef="#ctx0" brushRef="#br0" timeOffset="168272.27">31900 1888 319 0,'0'0'156'15,"0"0"-40"-15,0 0-28 16,9 33-17-16,0 2-25 16,-6 8-26-16,8 2-14 15,4-2 1-15,6 4 3 16,1-4 2-16,7-10 1 15,3-10-1-15,3-17-3 16,-2-11-7-16,4-12-2 16,-2-11-2-16,-1-12-2 15,-3-8 0-15,-5-4-3 16,-6-7 1-16,-3 0 5 15,-6 2 2-15,-9 5 1 16,-3 14-6-16,-4 5-2 0,3 13-2 16,2 20 2-16,-16-2 2 15,10 33-3-15,2 19 0 16,4 25-2-1,4 13 5-15,2 16 6 0,4 17 0 16,2 7 2-16,8-2-1 16,-1-3-4-16,3-3 3 15,0-18-15-15,1-10-92 16,-4-4-50-16,-16-22-2 15,-2-4-8-15,-10-19 1 16</inkml:trace>
  <inkml:trace contextRef="#ctx0" brushRef="#br0" timeOffset="168943.07">30926 4192 501 0,'-28'2'167'15,"0"8"-3"-15,-3 2-108 16,-4 9-47-16,0 10-2 0,-2 6-7 15,4 6-2-15,3 5-4 16,6 2 0-16,9-3-3 16,4-2 5-16,11-8 6 15,8-11 6-15,8-11 0 16,5-11 1-16,6-11 0 15,2-7-1-15,0-7-1 16,2-7-3-16,0-6-2 16,-10-1-4-16,0 0 2 15,-5 4 1-15,-5 7 2 16,-5 3-6-16,-6 21-2 15,0 0-2-15,0 0-1 16,4 23 0-16,0 4-1 0,4 13-3 16,5 11 2-16,1 11 7 15,3 5 0-15,5 9 3 16,-3 8 0-1,-4 6 3-15,-5 1 0 0,-8 1 2 16,-9-9 1-16,-13-3 5 16,-9-11-5-16,-12-5 1 15,-11-15 0-15,-7-8-1 16,-5-17-5-16,-1-10 1 15,7-10-8-15,4-11-10 16,11-12-54-16,11-18-45 16,13-20-42-16,19-9-2 0,10-18-1 15,19-8-3-15,4-22 85 16</inkml:trace>
  <inkml:trace contextRef="#ctx0" brushRef="#br0" timeOffset="169301.87">31106 4099 273 0,'-20'74'159'16,"-3"-1"-4"-16,7-1-54 15,5 3-15-15,6-15-11 16,10-6-45-16,8-12-22 15,8-18 2-15,10-16 2 16,7-13-1-16,2-12 0 16,4-14-3-16,-2-6-2 15,-5-11-6-15,-4-2 5 0,-9-4-1 16,-11 4-1-16,-11-4-8 15,-9 11-1-15,-16 7-2 16,-6 8 0-16,-10 11 2 16,-3 11-1-16,-1 12-1 15,1 6-4-15,5 9 5 16,6 3-57-16,16-3-41 15,6-8-37-15,9-13-14 16,27 2-2-16,8-17-4 16,2-24 60-16</inkml:trace>
  <inkml:trace contextRef="#ctx0" brushRef="#br0" timeOffset="169645.07">31505 3825 306 0,'-11'36'162'16,"-4"-1"-22"-16,6 7-48 15,2 8-7-15,5-5-21 16,8 0-29-16,3-9-24 16,9-3 0-16,8-7-4 15,3-9 0-15,5-13-2 16,0-8 0-16,2-10-2 15,-1-6-3-15,-2-13-3 16,-9-2-1-16,-4-8 2 16,-5-4 0-16,-12 0-2 0,-6-3 5 15,-12 7-12-15,-12 5 11 16,-3 5-8-1,-12 9 8-15,1 12-7 16,-3 3-7-16,2 12-80 0,8 8-48 16,5-4-6-16,29-7-11 15,-13 1-2-15,32-11-6 16</inkml:trace>
  <inkml:trace contextRef="#ctx0" brushRef="#br0" timeOffset="170138.67">32115 3058 386 0,'14'2'158'15,"4"15"0"-15,1 11-78 0,-3 10-28 16,5 11-25-16,4 9-32 15,3 6 4-15,-4 7-2 16,7-1 7-16,-7-3-8 16,-2-5 7-16,-1-8-2 15,-7-14 3-15,1-9-1 16,-5-7 1-16,-10-24 0 31,7 21-2-31,-7-21-1 0,0 0 0 16,-20-24-5-16,8 5 5 15,-7-4-4-15,-8-3-1 16,-5 2 3-16,-7-2 0 15,-1 11 4-15,-5 6-5 0,6 9 5 16,-9 10-6-16,7 9 6 16,-1 9-2-1,12 7-2-15,0 4-5 16,12 3 11-16,9 0-8 0,11-3 14 15,7-4 0-15,12-2 1 16,8-9-3-16,13-5 1 16,7-14 0-16,2-6-6 15,9-12 3-15,-4-6-11 0,3-7 0 16,-5-5-26-16,-4-5-98 15,-17-9-37 1,-3 9-5-16,-14-15-4 16,-14 13 1-16</inkml:trace>
  <inkml:trace contextRef="#ctx0" brushRef="#br0" timeOffset="171061.07">29981 4665 414 0,'0'0'165'0,"1"20"-37"15,10-9-56-15,2-4-4 0,6 8-27 16,-2-3-27-16,1 0-11 15,0-1 1-15,-2 1-6 16,-2-3 4-16,-2-8 1 16,-12-1-2-16,12-8-57 15,-12 8-52-15,11-21-38 16,-11 0-10-16,2 4-4 15,-7-14-3-15,4 5 40 16</inkml:trace>
  <inkml:trace contextRef="#ctx0" brushRef="#br0" timeOffset="171314.67">30097 4466 216 0,'0'0'157'0,"11"15"-3"15,-9-1-46-15,2 7-17 16,3-1-13-16,-2 0-32 0,5 5-31 15,-3-2-12-15,1-7 4 16,-8-16 1-16,19 15-21 16,-7-15-84-16,4-5-52 15,-4-18-5-15,8 1-7 16,-2-21-3-16,9-2 20 15</inkml:trace>
  <inkml:trace contextRef="#ctx0" brushRef="#br0" timeOffset="171704.67">32569 2477 254 0,'1'20'158'0,"-1"-20"3"16,11 85-59-16,-11-85-34 0,-8 83-17 16,5-41-41-16,2-9-5 15,1-33-16-15,0 0-70 16,0 0-44-16,0 0-27 15,0 0-12-15,5-40 6 16,-9-10 41-16</inkml:trace>
  <inkml:trace contextRef="#ctx0" brushRef="#br0" timeOffset="171876.27">32679 2437 335 0,'0'0'158'0,"5"67"-33"0,-5-67-32 16,0 0-12-16,4 101-34 15,-4-101-152-15,0 0-42 16,19 81-10-16,-19-81-1 16,0 0-5-16</inkml:trace>
  <inkml:trace contextRef="#ctx0" brushRef="#br0" timeOffset="172891.27">31027 5544 127 0,'19'31'155'0,"-10"-15"-13"16,2-1-29-16,2-8 1 16,-2-9-23-16,6-5-12 15,-1-22-13-15,3-7-26 0,1-9-29 16,-4-11-16-16,0-6 8 15,-4 0-6-15,-5 6 7 16,-6 4-4-16,-1 14-5 16,-6 5 0-16,-5 13-1 15,-1 11 4-15,-2 14-4 16,-2 9 3-16,1 17-7 15,-2 4 3-15,6 5 4 16,0 8 2-16,6-1-3 16,5 1 4-16,7-3 3 15,8-3 3-15,7-14 6 16,11-6 4-16,5-12-1 15,7-4 0-15,1-15-2 0,4-3-3 16,3-11-5-16,-3-10-2 16,-4-3-4-16,-3-7-4 15,-6-2 4 1,-7 0-3-16,-10 2 3 0,-7-1-4 15,-6 11-7-15,-9 6 4 16,-9 4 3-16,-6 8 0 16,-3 9 2-16,-4 10-2 15,-4 13-2-15,-5 11 3 16,2 5 5-16,2 3-4 15,6 6-3-15,3 3 2 16,7-4 3-16,7-3 7 0,12-8 1 16,5-13 2-16,12-5 0 15,4-7 2 1,5-12-1-16,1-5-2 15,2-5-5-15,-2-9-4 16,-4 0 0-16,-5-5-1 0,-7 1 2 16,-5 1 1-16,-4 7 0 15,-4 1-2-15,-4 21-4 16,0-21-2-16,0 21-3 15,0 0-1-15,0 26-1 16,5-2-1-16,7 13 0 16,0 6 2-16,5 12 2 15,3 11 5-15,-1 3 2 16,1 9 2-16,-9 2 2 15,-1 1 2-15,-10-3 5 16,-8-2 1-16,-5-17 4 16,-13-5 1-16,0-9 0 0,-6-16 3 15,-1-10-3-15,-3-7 0 16,4-13-10-16,2-13-17 15,6-9-82-15,5-11-49 16,2-18-24-16,13 3-5 16,2-18 0-16,15-6-7 15</inkml:trace>
  <inkml:trace contextRef="#ctx0" brushRef="#br0" timeOffset="173411.07">32127 4775 265 0,'-39'16'171'15,"-5"1"-38"-15,1 7-36 16,3 9-9-16,10 0-23 15,6 5-19-15,6 2-18 16,9-2-27-16,11-3-7 16,5-2 6-16,9-6 7 0,6-8 3 15,-1-8 0-15,10-4 2 16,-5-12 1-16,6-4 0 15,-5-8-9-15,-5-8 4 16,-3 1-7-16,0-4-1 16,-7 4-1-16,-5 2 0 15,-2 6-3-15,-5 16-1 16,1-21-1-16,-1 21-2 15,0 0-2-15,8 32 0 0,1-7 0 16,5 10 2 0,3 8 0-16,12 11 3 15,-3 3 0-15,3 5 3 16,1 3 0-16,-6 0 3 0,-2 1 2 15,-9-5 3-15,-7-4 2 16,-12-4 0-16,-5-1 4 16,-7-7-2-16,-10-5 2 15,-5 2-3-15,-7-11-2 16,-3-7-51-16,3-1-83 15,-3 1-32-15,-1-15-15 16,4-4 0-16,2-14-6 16</inkml:trace>
  <inkml:trace contextRef="#ctx0" brushRef="#br0" timeOffset="174866.87">28190 9307 214 0,'0'0'171'0,"-19"0"1"16,19 0-68-16,0 0-24 16,0 0-13-16,0 0-15 15,19-21-21 1,-5 11-22-16,7 0-11 0,6-1-4 15,1 2 0-15,4 1 8 16,0 6 3-16,-2 2 2 16,-2 5 4-16,-6 7 2 15,-6 6 0-15,-4 6 3 16,-9 7-5-16,-6 5-5 15,-5 9-1-15,-5 4-1 16,-7 1-5-16,0-3-2 0,-2-2-2 16,1-2 1-16,-1-8 0 15,4-8 8 1,3-9-4-16,2-4-2 15,13-14-1-15,-9 10-2 16,9-10 0-16,0 0-1 0,0 0-2 16,14 7-2-16,-2-5 2 15,6-2 2-15,5 10 1 16,4-3 1-16,8 9 1 15,-1-1 4-15,5 8 1 16,-1 3 3-16,-4 3 0 16,-2 7 3-16,-10 4 0 15,-4 3 3-15,-10 4-4 16,-8 10 3-16,-9-1-5 15,-10 1 0-15,-10 0 1 16,-4-3-6-16,-6-8 2 16,-5-2-6-16,-6-11 6 0,-1-16-7 15,0-2 7-15,7-11-6 16,1-8 1-16,5-3 1 15,5-3-4-15,9 0 0 16,6-2-34-16,2-2-63 16,11-9-55-16,9 4-8 15,3-8-4-15,15-3-4 16,7-15 36-16</inkml:trace>
  <inkml:trace contextRef="#ctx0" brushRef="#br0" timeOffset="175290.07">29269 9406 329 0,'2'57'174'0,"7"22"-32"0,0 18-46 16,-1 16-12-16,6 15 1 15,-10 7-35-15,7 0-37 16,-5-14-13 0,-1-15-1-16,-1-16 2 0,-4-12-3 15,2-26 4-15,-2-16-4 16,0-15 0-16,0-21-4 15,0 0-66-15,-2-14-57 16,-2-17-40-16,4-4-2 16,-3-15-5-16,4-2-1 15</inkml:trace>
  <inkml:trace contextRef="#ctx0" brushRef="#br0" timeOffset="175711.27">29191 9508 150 0,'0'0'159'0,"0"0"-40"15,11-17-10-15,0 3-5 16,8 3-13-16,5-6-10 15,7 5-10-15,2-7-28 16,4 12-37-16,0 5-1 16,-1 9 1-16,-2 10-2 0,-4 13 1 15,-7 3 2-15,-9 12 0 16,-4 5 0-16,-5 11-2 15,-11-4-1 1,0-2-3-16,-6-8 3 0,-3-2 0 16,-5-11-2-16,1-6-3 15,-1-11-5-15,1-11-3 16,3-10-1-16,-1-1-1 15,1-5 0-15,1-11-2 16,1 7 0-16,0-7-53 16,5 2-38-16,0 5-33 15,2-8-23-15,7 22-4 0,6-33-2 16,11 21 44-16</inkml:trace>
  <inkml:trace contextRef="#ctx0" brushRef="#br0" timeOffset="176102.27">29795 9454 373 0,'0'19'153'16,"-11"-3"-24"-16,-1 6-62 15,5 11-2-15,-4-2-9 16,3 7-16-16,2 1-17 15,4-5-11-15,3-6-3 16,6 0-8-16,7-11-9 16,4-5 1-16,8-7 2 15,2-5 5-15,3-10 5 16,2-2-1-16,0-6 4 15,-2-2-2-15,-4-10 2 0,-3-3 3 16,-10-7-4-16,-5 2-1 16,-8-3-5-16,-4 3 0 15,-11-2 8-15,-8 7-1 16,-4 5 0-16,-5 8-2 15,-4 7-2-15,-6 12 1 16,0 1 3-16,-1 10 2 16,9 2-10-16,5 2-1 15,9 5-55-15,3-7-38 16,16-12-34-16,2 24-37 15,13-22-4-15,11-2-10 16,3-15 1-16</inkml:trace>
  <inkml:trace contextRef="#ctx0" brushRef="#br0" timeOffset="176428.27">30121 8606 185 0,'8'28'154'16,"-4"6"11"-16,1 18-62 16,6 9-16-16,-2 13 2 15,5 15-10-15,-2 2-5 0,7 10-27 16,-5-1-34-1,5-3-16-15,-1-9-2 16,-1-3 1-16,0-16-1 16,-2-12-1-16,-3-13-2 0,-1-11 0 15,-2-13-55-15,-9-20-54 16,13 2-42-16,-13-2-3 15,18-33-6-15,-3 11 1 16,2-15 47-16</inkml:trace>
  <inkml:trace contextRef="#ctx0" brushRef="#br0" timeOffset="176959.67">30841 9309 471 0,'0'0'158'0,"6"-26"-34"0,-12 5-66 15,6 21 0-15,-20-31-12 16,10 21-26-16,-10-1-3 16,0 9-1-16,-2 9-7 15,-1 4-3-15,-2 11-3 16,-2 6 3-16,2 3 3 15,6 2-2-15,1 8-8 16,7-1-8-16,1 0 4 16,7-5-7-16,9-4 1 15,5-5-5-15,9-4 3 16,0-3-3-16,8-10 6 15,-4-4 6-15,4-6 3 16,-4-10 8-16,1-6-3 0,-2-4 7 16,-6-3-3-16,-3-4 4 15,-5-3-4-15,-3 0 0 16,-3 5-7-1,-6 3-8-15,0 4 3 0,3 19-2 16,-14-17 4-16,14 17 0 16,-12 3 0-16,11 13 1 15,1 7-1-15,2-1-1 16,7 6 1-16,2-1-6 15,8 3 0-15,1-8-4 16,8-1 6-16,5-14-1 16,-2-7-22-16,4-7-48 0,0-14-42 15,2-1-22-15,-7-11-9 16,1-2-3-16,-9-10-3 15</inkml:trace>
  <inkml:trace contextRef="#ctx0" brushRef="#br0" timeOffset="177319.87">31145 9148 351 0,'4'33'162'0,"5"5"-39"16,4 9-38-16,0 1-9 15,2 0-6-15,-1 1-22 16,1-4-32-16,1-7-14 0,-4-9-4 31,-2-6 1-31,0-6-2 0,-10-17 3 0,14 5 14 16,-14-5-7-16,5-22 3 15,-5-4-2-15,0-5 3 16,0-7-2-16,0-7 1 15,0-7-3-15,0 2-10 16,5-6 0-16,5 3-4 16,4 6 1-16,5 7-2 15,5 4-2-15,3 8 1 16,7 9 0-16,0 7 0 15,0 1-24-15,-3 11-70 16,-3 4-58-16,-2 15-6 0,-17 2-3 16,1 15-5-16,-23-1 46 15</inkml:trace>
  <inkml:trace contextRef="#ctx0" brushRef="#br0" timeOffset="178021.87">29120 10678 443 0,'7'29'172'16,"3"13"-4"-16,2 19-81 16,-3 8-38-16,3 14-40 15,0 16-2-15,1 10-1 16,-2-6-3-16,-3-2-2 15,-2-15-1-15,-1-13-2 16,0-16 0-16,-3-10-3 16,4-18-1-16,-3-13 2 15,-3-16 9-15,0 0 0 16,11-23 2-16,-5-6 0 0,-1-11 0 15,1 0 2-15,4-10-1 16,2 2-2-16,4 1-12 16,2-3 2-16,7 12-6 15,-1 5 0-15,5 12 0 16,1 7-1-16,0 12 2 15,1 4 2-15,-7 16 3 16,-1 9 5-16,-5 8 5 16,-9 12 0-16,-7 5 4 15,-3 3-1-15,-9 2 1 16,-7-5-2-16,-5-2 1 15,-3-7-5-15,-4-13-5 16,2-11-4-16,-3-9-5 0,4-11 1 16,1-10 0-16,2-8 0 15,2 0 2-15,4-3 0 16,1 4-5-16,0-4-54 15,5 10-31-15,11 12-24 16,-18-23-26-16,18 23-12 16,0 0-6-16,12-15 18 15</inkml:trace>
  <inkml:trace contextRef="#ctx0" brushRef="#br0" timeOffset="178436.47">29758 11308 189 0,'0'0'167'15,"0"0"-20"1,-8 23-29 0,1-3-10-16,-4 3-19 0,4 10-27 15,1-7-24-15,6 8-28 16,4-1-14-16,6 0-2 15,4-3 0-15,8-6 0 16,8-12 5-16,3-3 3 16,2-9 2-16,3-11 0 15,1-4 0-15,-2-11 0 16,-4-7-1-16,-3-7 1 15,-10-5-6-15,-6-5 2 0,-8 1 0 16,-7-4 1-16,-14 8 0 16,-2 8 5-16,-9 6 3 15,-7 10-2 1,-5 13 0-16,-1 13 1 0,-2 7-5 15,5 9 1-15,3 5-7 16,6 3-72-16,11-1-45 16,8 5-36-16,6-13-13 15,15 1-9-15,5-10 5 16,14-4 74-16</inkml:trace>
  <inkml:trace contextRef="#ctx0" brushRef="#br0" timeOffset="179108.07">30559 11197 387 0,'3'-15'135'0,"-3"-1"-10"15,0 16-19-15,-9-17-21 16,-6 10-16-16,1 7-34 15,-7 2-24-15,-1 3-7 16,-2 5-1-16,-2 4 0 16,-1 7-1-16,1 7 5 0,4 3-6 15,5 3-5-15,8 6-2 16,0-5 0-16,10 3 2 15,7-4-2-15,4-4 2 16,5-15-5-16,9-6 6 16,-3-7-1-16,4-9 2 15,2-9 3-15,-3-8-1 16,-3-7 4-16,-3-9-3 15,-1-7 5-15,-8-8-5 16,-3-9 2-16,-6-2-1 16,-6-5-5-16,-6-1 3 15,-1 2-2-15,-4 10 4 16,4 4-4-16,-4 13 2 0,2 14-4 15,2 11 2-15,11 18 4 16,-11 0 0-16,15 23-1 16,3 15 1-1,4 12 1-15,6 11-2 16,2 8 5-16,4 9-5 0,3 0 1 15,0 3-2-15,-1-8-2 16,-2-11 0-16,-3-8-3 16,-6-13 4-16,0-13-5 15,-5-9 7-15,-9-19-5 16,16 16 2-16,-16-16 1 15,9-18-35-15,-8 1-69 16,2-9-49-16,5 3-6 16,-3-11-5-16,6 3-1 15,0-16 23-15</inkml:trace>
  <inkml:trace contextRef="#ctx0" brushRef="#br0" timeOffset="179349.07">30902 10910 487 0,'9'24'166'16,"-2"4"-2"-16,-1 7-92 15,1 3-60-15,3 3-4 16,-3 9-4-16,4-1-1 16,-1 3-3-16,0-7 1 0,0-5 1 15,-2-4-2 1,2-7 1-16,-6-8-4 15,3-2-17-15,-7-19-69 16,0 0-40-16,17-5-29 0,-14-12-7 16,6-4-1-16,-5-19 0 15</inkml:trace>
  <inkml:trace contextRef="#ctx0" brushRef="#br0" timeOffset="179817.07">31174 11005 409 0,'0'0'164'0,"16"19"-1"15,-16-19-90-15,18 12-25 16,-3-6-8-16,0-6-26 16,3 3-1-16,2-12-4 15,1 1 0-15,1-6-5 0,3 0 3 16,1-7-7-16,-7 2-2 15,3-2-2-15,-4 1 0 16,-4 2-1-16,-3-2 1 16,-5 4 4-16,-4-1-2 15,-2 17 3-15,-7-23 5 16,7 23 3-16,-22-12 3 15,10 10 0-15,0 4-3 16,-2 1-2-16,1 8 1 16,-2 6 1-16,0 4-6 15,2 3-4-15,0 2-3 16,2 10 0-16,-7 4-4 15,8 5 1-15,2-5 0 0,7 2-1 16,2-3 1-16,5-2-1 16,5-4 1-16,8-6 1 15,5-4 6 1,5-6-3-16,3-6 2 0,5-8-15 15,-1-8-55-15,11-6-33 16,-2-6-36-16,-4-11-26 16,6 1-4-16,-10-13-3 15,5 0 77-15</inkml:trace>
  <inkml:trace contextRef="#ctx0" brushRef="#br0" timeOffset="180286.07">32022 10534 404 0,'0'0'179'0,"0"0"-2"15,-15 6-83-15,-11 6-21 16,-7-5-19-16,-4 10-53 15,2 2-8-15,0-5-5 16,7 7 1-16,-1-6 1 16,10 4 12-16,8-3 0 15,6 1-2-15,5-17-1 16,11 24 2-16,4-12 1 15,5-1-2-15,7-1-3 16,7 4 2-16,3-2 2 16,1 2-1-16,2 3 4 15,-2 1 3-15,-5 2 1 0,-2 8 0 16,-3 1 2-16,-15 6-7 15,-3 5 2-15,-10 3-2 32,-5 2 1-32,-9-2-2 15,-5-3 2-15,-9 0-1 16,-1-7-5-16,-8-11-1 15,-2-8-1-15,1-10-3 16,-3-9-3-16,4-13-40 16,-3-9-71-16,3-15-53 15,2 4-4-15,-2-14-1 16,7 7-4-16,-8-12 89 15</inkml:trace>
  <inkml:trace contextRef="#ctx0" brushRef="#br0" timeOffset="180488.87">30857 10469 538 0,'12'32'182'0,"2"-4"-2"16,5-7-87-16,-2 3-161 15,-1-3-95-15,4-4-11 16,-20-17-9-16,23-5 2 16,-14-28-8-16</inkml:trace>
  <inkml:trace contextRef="#ctx0" brushRef="#br0" timeOffset="206285.07">27355 7529 175 0,'0'0'107'16,"0"0"-48"-16,0 0-21 15,21 0 15-15,-1-7 22 16,4 6 4-16,0-3-7 16,9 4-4-16,0-2-5 15,8 6-3-15,-2-2-6 16,5 6-15-16,-1 4-28 15,5 8-4-15,-4-3-3 16,-1 7-2-16,-2 4 2 16,-1 3 0-16,-3 4 1 15,-1 1 0-15,-6 5-2 16,-2-1-4-16,-2 5 1 15,-6 0 1-15,-2 7-3 0,-7-2 0 16,-7 6-2-16,-1-1 2 16,-6 2-3-16,-4 2 4 15,-5 2-2-15,-3-1 2 16,-4 3 3-16,-4-5-2 15,-7 1 1-15,-4 2-3 16,-4-2 4-16,-3-4-2 16,-4 2 2-16,-1-1-3 15,-1-10-1-15,-2 3 2 16,5-6-2-16,0-1 2 15,1-6-1-15,6-3 1 16,-1-2-1-16,4-5 1 16,2-2-2-16,5-1 3 0,-1-2-1 15,10-1 0-15,-1-2 0 16,7 1 2-16,6 1 1 15,4 1 2 1,5 5-1-16,5 5 1 0,5 2-1 16,5 4-4-16,3 6 2 15,7 0-2-15,-4 2-1 16,5 0 0-16,-1 0-2 15,-4-5 0-15,-2 0 2 16,-4-7 3-16,-4-6-4 16,-4-2 0-16,-6-6-2 15,-4-19 0-15,-1 26 0 16,1-26 0-16,-14 19-1 0,0-11 1 15,-4-3 1 1,-3 4-1-16,-1 2 3 16,-4 2 0-16,2 5 0 15,-4-3 1-15,5 9-2 0,2 4 1 16,5 0 3-16,4 5 1 15,5 3 0-15,5 2 3 16,10 5-2-16,3 4 1 16,5-2-2-16,3 5 0 15,4 11 0-15,0 0-4 16,6 6 2-16,-5 9-4 15,-2 4 2-15,-1 10-2 16,-2 9 3-16,-4 3-3 16,-7 8-2-16,-3 3 1 15,-7 1-3-15,-9 4 2 16,-7 1 0-16,-9 3 0 0,-9-6 1 15,-9-2 2-15,-7-7-1 16,-8-10 5-16,-6-2 0 16,-8-13-3-16,-3-8 3 15,-6-15-2-15,0-9 1 16,3-12-3-16,3-8 4 15,11-4-3-15,8-14 1 16,9 0 2-16,11-12-1 16,10-2-83-16,10-8-58 15,18 10-15-15,-18-40-11 16,20 12-5-16,-2-22-4 15</inkml:trace>
  <inkml:trace contextRef="#ctx0" brushRef="#br0" timeOffset="207722.27">27405 7879 137 0,'-17'-9'121'0,"17"9"0"16,-3-20-48-16,4 4-20 16,-1 16-9-16,7-26-11 15,-7 26-1-15,5-26 1 16,-5 26-3-16,0 0 4 15,-17-5 9-15,1 10 3 16,-1 9-2-16,-5 0-4 0,2 1-15 16,1 3-10-16,5-1 1 15,3 0-5-15,11-17-9 16,3 21-3-16,12-21 0 15,5-7 1-15,6-3 1 16,1-6 3-16,1-5-2 16,-4-3 0-16,-2-4-4 15,-7 1 2-15,-9-3 4 16,-7 4-5-16,-8 0 6 15,-4 7-6-15,-4 0 5 16,-2 12-6-16,-1 7 10 16,-4 7-4-16,3 12-4 15,6 4 1-15,1 3-7 0,7 5 7 16,3 0-5-16,9-3 6 15,6-7-7-15,6-8 3 16,9-7 0-16,1-6 3 16,-1-11 1-16,-1-3-2 15,-4-6-2-15,-6-8-3 16,-11-5 7-16,-7-2-5 15,-9 1 2-15,-9 4-1 16,-2 1 2-16,-7 5-2 16,3 10 4-16,-4 10 4 15,1 17-6-15,7 7 4 16,4 10-5-16,5 4 1 15,5 3-3-15,6 4 4 0,8-3-1 16,5-7-1-16,7-5 0 16,8-7-1-1,2-6 4-15,5-6 0 16,-1-13 1-16,-1-1-1 0,-3-8-3 15,-3-2 0-15,-9-6-1 16,-6-3 1-16,-7 2 5 16,-11 3-3-16,2 4 2 15,-8 3-1-15,0 4 0 16,-5 4 1-16,1 13 0 15,-1 5 0-15,0 9-6 16,1 2 2-16,6 4-4 0,0 3 1 16,8 3 2-1,8-6 0-15,8-2 2 16,10-8-2-16,5-7 1 15,10-10 0-15,0-5 3 0,4-9 1 16,-4-3-2-16,-4-13 0 16,-6 1-2-16,-11-7-5 15,-10-2 9-15,-12-2-3 16,-9 2-1-16,-10 1-1 15,0 6 3-15,-5 4-2 16,-4 9 2-16,-1 17 3 16,3 7-2-16,6 12 2 15,3 8-5-15,7 7 1 0,10 3-1 16,5 4 2-1,11-4-1-15,11-5 2 0,9-8-5 16,10-8 0-16,6-8 5 16,-1-7 1-16,1-8-2 15,-5-6 0-15,-5-9 1 16,-11-6-7-16,-7-4 7 15,-16-5-2-15,-9 2 0 16,-11 1-2-16,-6-1 2 16,-3 8-1-16,-4 5-2 15,-2 15 7-15,-2 16-7 16,2 15 6-16,5 10-1 15,1 5-1-15,11 7-3 0,5 7-7 16,4-7-87-16,16-5-53 16,10-8-8-1,8-11-11-15,7 3-2 16,-3-3-4-16</inkml:trace>
  <inkml:trace contextRef="#ctx0" brushRef="#br0" timeOffset="208777.67">26457 9847 306 0,'24'-48'139'15,"-9"15"-6"-15,-8 12-11 0,-7 21-17 16,-13 0-16-16,-7 12-27 16,1 9-48-16,-1 5-14 15,1 3-2-15,5-3-3 16,3-2 2-16,7 2 1 0,4-26 0 15,19 18 0-15,4-23 1 16,10-14 2 0,4-6 2-16,2-9 1 15,0-4-3-15,-2-4-1 0,-7-1-2 16,-10 1 0-16,-9 4 5 15,-15 5-3-15,-8 4 2 16,-8 12 1-16,-5 4-3 16,-5 15 3-16,-3 9 2 15,-1 4-1-15,4 15-6 16,4 2 2-16,4 3-4 15,9 0-1-15,2-2 5 16,11-9-3-16,8-3 2 16,8-9-1-16,7-11 3 15,6-4-1-15,2-11 3 16,1-3-1-16,-1-6-1 15,-2-4 0-15,-8-5-3 0,-5-4-2 16,-10 0 2-16,-8 1 3 16,-10 7 0-16,-6-1 0 15,-4 6 1-15,-7 10-2 16,0 11 4-16,-4 9 1 15,1 14-2-15,4 5-2 16,4 6-4-16,6 7 1 16,3-1-2-16,9 1 3 15,8-4-1-15,14-11 0 16,7-8 0-16,10-4-1 15,6-9 4-15,3-9 2 16,1-7 0-16,-3-6-2 16,-2-3 0-16,-9-6-2 0,-9-5-1 15,-16-1 1-15,-5 1 2 16,-12 0-1-16,-7 2 2 15,-8 6-2-15,-3 6 3 16,-6 13-2-16,0 7 4 16,3 11-1-16,0 4-4 15,10 12-1-15,4-1-5 16,9 4 4-16,9 1-1 15,11-5 2-15,11-4-1 16,8-6-2-16,10-5 2 16,2-10 2-16,4-4 4 15,-5 1-2-15,-4-10-2 16,-5 1-2-16,-10-4 1 0,-11-3 3 15,-11 3 0-15,-13 2-1 16,-7 1-1-16,-6 6 2 16,-8 9 0-16,-1 6 3 15,-2 5-1-15,2 10-4 16,4 8-2-16,10 1-2 15,7 1-57-15,16-2-68 16,13-2-20-16,12-7-11 16,14-1-3-16,6-4-4 15</inkml:trace>
  <inkml:trace contextRef="#ctx0" brushRef="#br0" timeOffset="210068.87">26574 11734 340 0,'-4'-33'156'0,"-7"11"-20"15,-7 13-19-15,-3 14-25 16,-5 7-30-16,-2 14-23 0,-2 5-24 16,1 7-14-16,7 2-6 15,4-3 3-15,8-3-2 16,7-4 1-16,14-18 2 15,8-12-1-15,8-16 1 16,6-13 1-16,1-6 5 16,1-6-5-16,-2-6 0 15,-6 0-2-15,-10 2-1 16,-7 2 5-16,-10 6 2 15,-10 6-2-15,-6 9 1 16,-7 11 0-16,-6 10 1 16,-3 13 0-16,-1 9 2 15,2 6-5-15,5 8-2 16,2 5 0-16,7-4-4 0,8-1 1 15,5-4 1-15,9-10 1 16,9-9-1-16,6-7 0 16,6-9 1-16,0-4 0 15,3-8 5-15,-4-6-1 16,0-1-2-16,-5-10-1 15,-6 2-1-15,-8 3 0 16,-7-1 5-16,-7 3-1 16,-4 5-1-16,-5-1 1 15,-5 11 1-15,-2 10 1 16,-3 1 1-16,1 7 0 15,4 3-6-15,3 7 1 0,4 1-6 16,5 2 1-16,9 1 0 16,3-2 0-16,14-5 1 15,5-2 0 1,5-3 1-16,3-6 2 0,4-4 5 15,-1-6-1-15,-2-7 1 16,-3-4-2-16,-7-8-1 16,-8-6-4-16,-6-5-1 15,-9-1 0-15,-8-7 5 16,-4 2 0-16,-7 3-1 15,-5 5 3-15,-3 8 0 16,0 9 2-16,-3 15 2 16,2 13-3-16,1 13-2 15,7 10-4-15,3 10 0 16,8 4-4-16,10 3 0 15,6 0 2-15,14-5 0 16,8-10 0-16,11-8 0 16,5-9 3-16,4-13 2 15,2-8 4-15,-2-11-1 16,-2-4-3-16,-10-6 1 15,-6-7-1-15,-8-5-5 0,-16-1 2 16,-7-3 3-16,-11 2 0 16,-8 4 1-16,-6 1 1 15,-6 7-2-15,-2 7 3 16,-3 8 2-16,2 11 0 15,5 7-5-15,4 6-3 16,9 0-2-16,3 6 0 16,8 0 0-16,10 2 1 15,9 2 1-15,8-4 0 16,6-4 1-16,4 1 1 15,4-7 4-15,0-4-2 16,-3-4 1-16,0-2-2 16,-9-4-2-16,-7-2-2 0,-14 7 4 15,2-21 2-15,-11 9-2 16,-10 5 2-1,-1 2-2-15,-9-4 3 16,3 6-1-16,-1-1 5 0,4 2-9 16,3 1-39-16,20 1-76 15,0 0-35-15,0 0-4 16,33-21-12-16,6-5-2 15,16 2-2-15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48" units="cm"/>
          <inkml:channel name="Y" type="integer" max="15652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999.99994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11-15T15:40:56.513"/>
    </inkml:context>
    <inkml:brush xml:id="br0">
      <inkml:brushProperty name="width" value="0.05292" units="cm"/>
      <inkml:brushProperty name="height" value="0.05292" units="cm"/>
      <inkml:brushProperty name="color" value="#7030A0"/>
    </inkml:brush>
    <inkml:brush xml:id="br1">
      <inkml:brushProperty name="width" value="0.05292" units="cm"/>
      <inkml:brushProperty name="height" value="0.05292" units="cm"/>
      <inkml:brushProperty name="color" value="#FF0000"/>
    </inkml:brush>
    <inkml:brush xml:id="br2">
      <inkml:brushProperty name="width" value="0.05292" units="cm"/>
      <inkml:brushProperty name="height" value="0.05292" units="cm"/>
      <inkml:brushProperty name="color" value="#0070C0"/>
    </inkml:brush>
    <inkml:brush xml:id="br3">
      <inkml:brushProperty name="width" value="0.05292" units="cm"/>
      <inkml:brushProperty name="height" value="0.05292" units="cm"/>
      <inkml:brushProperty name="color" value="#92D050"/>
    </inkml:brush>
  </inkml:definitions>
  <inkml:trace contextRef="#ctx0" brushRef="#br0">16059 358 314 0,'-4'-17'142'0,"4"17"-12"15,0 0-12-15,0 0-23 16,-9 27-17-16,9-27-31 15,-9 23-34-15,9-23-8 16,-2 33 0-16,0-11-4 16,2 11 0-16,0 7 0 15,0 27-3-15,1 39 5 16,0 32 0-16,-1 36 2 15,0 35-4-15,1 45 1 0,0 34 1 16,2 48 4-16,3 31-3 16,-2 19 1-16,3 22-12 15,4 33 6-15,0 23-4 16,0 30 2-16,-1 16-3 15,-4 27 1-15,-3 24 5 16,-4 22-9-16,-2 14 7 16,-1 16-7-16,-2 10 9 15,-1 19-2-15,2 13 1 16,1-3-5-16,2 1 3 15,-1-4-1-15,-2-2 10 16,2-3-5-16,-8-1-2 0,-3-13 0 16,-4-11 0-16,-4-9-2 15,-4-17-3-15,1-20 7 16,-3-26-11-1,2-38 14-15,1-47-10 0,7-48 5 16,2-50-90-16,10-56-64 16,11-57-17-16,-1-54-2 15,10-60-9-15,-4-71 58 16</inkml:trace>
  <inkml:trace contextRef="#ctx0" brushRef="#br0" timeOffset="23563.32">8779 1923 475 0,'-17'-5'195'0,"-18"-11"-6"15,-8 0-144-15,-18-6-47 16,-12-2 0-16,-13 1 8 15,-13-5-4-15,-10 4 8 16,-16 0-3-16,-6 3 5 16,-10 6-5-16,-2 6-2 15,-3 14-1-15,-9 14-5 16,-2 21 5-16,-3 19-5 15,-6 24 3-15,-1 24-4 16,-1 20 3-16,-3 15-2 16,-1 5 5-16,1 10-3 15,3 4-1-15,2-2 2 16,2-5 0-16,8-5 1 0,6-5 5 15,8 0-5-15,12 3 0 16,7-4 3 0,9 6-2-16,9 7 2 15,7 7-3-15,9 13 1 0,4 15-8 16,4 4 8-16,7 13-6 15,4 7 0-15,7 5 0 16,4 3 3-16,7 2 3 16,8-2-8-16,7-1 5 15,9 3-8-15,6 2 8 16,8 5-3-16,5 3 3 15,7 6-5-15,9 10 1 16,4 5 2-16,2 10 2 16,7-3 0-16,2 2 0 15,8 4 2-15,1-5-2 16,8-4 3-16,3-4 2 15,6-1 3-15,6-9-3 0,5-6 0 16,5-4-6-16,7-10 0 16,6-4 0-16,8-4 0 15,7-3 0-15,9-8 0 16,10-1 0-16,9 4 0 15,10-8 0-15,8-4 0 16,6-5 0-16,4-11 0 16,4-12 0-16,5-11 0 15,1-13 0-15,2-15 0 16,2-13 0-16,7-11 0 15,3-13 0-15,4-6 0 16,4-10-2-16,9-6-5 16,9-8-1-16,7-6 1 0,11-12 1 15,4-4-2-15,9-9 3 16,8-9 0-16,5-10 3 15,1-14 1-15,2-11-1 16,0-11 0-16,2-13 0 16,1-13 3-16,-3-14-5 15,2-15 3-15,-1-11-2 16,-2-17 0-16,-3-5 0 15,-5-11-1-15,-6-3 0 16,-6-10-1-16,-8-2 3 16,-9-10-3-16,-14-11 3 15,-7-3-1-15,-9-14 0 16,-9-12 1-16,-7-16 0 0,-8-16-1 15,-4-12 1-15,-6-16 0 16,-6-7 1 0,-9-7-2-16,-8-8-1 15,-8 2 5-15,-12 1-2 0,-11 12 0 16,-16 2 3-16,-12 9 0 15,-14 6 1-15,-14 3 5 16,-11 6-1-16,-15-7-5 16,-10-5 6-16,-5-7-2 15,-10-10-3-15,-8-3-2 16,-5-8-5-16,-6-6 3 15,-6-6 0-15,-7 4 1 0,-6-1-1 16,-7 6 4 0,-9 7 2-16,-6 9 4 15,-10 6 9-15,-5 15-6 16,-14 4 7-16,-4 13-5 15,-11 3-11-15,-6 9-3 0,-9 1 0 16,-3 1 0-16,-9-1 0 16,-7-6 0-16,-6 9 0 15,-9 5-10-15,-8 3-7 16,-7 3-6-16,-10 16 8 15,-9 7 1-15,-2 20-6 16,-9 15 7-16,1 15 2 16,-6 15 7-16,1 24-2 15,-7 21 5-15,-2 22-5 16,-11 21 6-16,-7 27 4 15,-8 19-3-15,-4 21-24 16,-9 6-107-16,-7-4-46 0,7 4-6 16,-5-25-4-16,20-6-4 15</inkml:trace>
  <inkml:trace contextRef="#ctx0" brushRef="#br0" timeOffset="27873.71">615 3292 10 0,'0'0'98'16,"0"0"-21"-16,-15 102-70 15,15-102 5-15,14 119 3 16,-3-44 4-16,5 8 1 15,3 2-1-15,1 1-2 16,-1-8-4-16,-2-10 0 16,-17-68 7-16,31 102 12 15,-31-102 13-15,0 0 3 0,0 0-26 16,0 0-14-16,0 0-7 15,13-113-2-15,-18 34-12 16,-1-13-14-16,2-7-15 16,-1-5-4-16,1 6 29 15,8 6 18-15,2 16 18 16,-6 76 16-16,19-102 13 15,-19 102 12-15,0 0 18 16,0 0 4-16,56-35-3 16,-56 35-3-16,52 88-12 15,-52-88-14-15,68 137-11 16,-29-54-21-16,-1 4-15 15,1-4-7-15,-1-10 1 0,-9-16-3 16,-5-12 2-16,-8-11-5 16,-2-20-4-16,-14-14 9 15,7-21-6 1,-7 21 5-16,-17-77-17 0,17 77 0 15,-22-120-3-15,22 42-7 16,-1 2 9-16,9 0 8 16,6 5 20-16,10 12-3 15,10 11 15-15,3 13 1 16,7 16 5-16,-5 15 8 15,4 17-3-15,-2 14-7 16,6 18-17-16,-6 0-53 16,5 11-63-16,-2-4-48 0,0-16-22 15,-1-8-5 1,-10-28-5-16,-6-12 121 15</inkml:trace>
  <inkml:trace contextRef="#ctx0" brushRef="#br0" timeOffset="28277.19">1786 2951 369 0,'11'-4'168'0,"8"4"-6"16,-7-6-87-16,8-14-98 15,1 0 38-15,3-6 2 16,0-7 6-16,-3-10-5 15,-1 1 1-15,-7-8 4 16,1-2-8-16,-3-3-5 16,-8 4-7-16,-3 5-1 15,-3 11-1-15,-10 6 6 0,-3 15 8 16,-7 14 0-16,0 20-2 15,-7 15 0-15,0 20 0 16,-1 15 4-16,4 11-4 16,7 11-2-16,7 5-11 15,13-6 0-15,7-2-3 16,15-8-7-16,6-15 1 15,16-16-2-15,9-17 0 16,10-21-1-16,5-15 3 16,6-16 1-16,0-21 5 15,7-17-72-15,-7-28-56 16,-3-28-44-16,-5-11-15 0,-15-27-3 15,-7-5 20-15</inkml:trace>
  <inkml:trace contextRef="#ctx0" brushRef="#br0" timeOffset="28493.9">2638 1481 371 0,'4'78'160'0,"12"23"-41"15,4 21-99-15,5 17 10 16,6 17 5-16,4 5 2 15,2 1-3-15,-2-23 1 16,1-8-2-16,-7-27-5 0,-1-21-49 16,-6-20-78-16,-9-23-35 15,-13-40-37 1,0 0-5-16,-21-28-5 15,-4-14 62-15</inkml:trace>
  <inkml:trace contextRef="#ctx0" brushRef="#br0" timeOffset="29096.12">2428 2454 589 0,'0'0'187'16,"24"-7"-11"-16,5-31-191 15,14-7 0-15,8-9 4 16,12-11 7-16,6-8-3 15,3-1 5-15,4-6-13 16,-2 4-30-16,-3 0-18 16,0 8-12-16,-7 7-2 0,-5 11-3 15,-11 4 0-15,-2 11 1 16,-11 5 12-16,-4 11 35 15,-7 2 25-15,-7 8 30 16,-4 6 23-16,-13 3 28 16,0 0 7-16,0 0-1 15,-4 35 2-15,-13-6-1 16,1 18-9-16,-7 10-15 15,1 21-20-15,-3 1-28 16,4 10-5-16,1 1-5 16,8-9-2-16,4-6-1 15,6-18 1-15,8-12-2 16,5-18 1-16,5-15-2 0,10-13 0 15,0-13 7-15,5-10-2 16,3-14 1-16,-1-11-2 16,2-10 0-16,-4-10 5 15,-2-7-6-15,-7 0 1 16,-5 5-2-16,-4 7 2 15,-9 10 2-15,-4 12 2 16,-1 13 1-16,-2 15-1 16,3 14 3-16,0 0 0 15,-10 28 1-15,16 7-3 16,7 4 0-16,8 5-1 15,6-3-3-15,11-1-32 16,8 3-55-16,5-15-43 0,1-21-42 16,3-5-5-16,-9-21-3 15,2-7 56 1</inkml:trace>
  <inkml:trace contextRef="#ctx0" brushRef="#br0" timeOffset="29542.54">4186 1898 257 0,'25'111'185'0,"6"19"-5"15,-1 9-75-15,0-10-13 16,3 1-34-16,-6-17-33 16,-1-18-7-16,-8-21-11 0,-2-20-7 15,-4-26 4 1,-12-28-3-16,0 0-7 15,5-49 9-15,-17-17-7 16,-7-20 2-16,-2-25-1 16,-8-15 1-16,-4-11-1 0,-1-8 3 15,1-1 1-15,4 6-8 16,1 2 5-16,13 11 0 15,7 15 2-15,11 10-1 16,15 12 0-16,8 10-4 16,12 14 6-16,7 18 0 15,5 16 3-15,5 24-3 16,-1 20 0-16,-4 23-1 15,-13 25 1-15,-12 15 2 16,-11 15-2-16,-13 8 2 16,-12-1-2-16,-15-7 2 15,-10-8-3-15,-12-17-46 0,-4-21-68 16,-4-22-45-16,-3-34-16 15,6-11-6-15,3-27-5 16,15-10 130-16</inkml:trace>
  <inkml:trace contextRef="#ctx0" brushRef="#br0" timeOffset="30124.78">4747 521 490 0,'0'0'183'0,"-20"5"-1"16,20-5-156-16,5 43-29 15,10 9 7-15,4 24-1 16,3 23 3-16,4 12 0 15,5 13-3-15,0 4 0 16,3 0 2-16,-3-13-3 16,-2-22-5-16,-3-17 2 15,-6-22-1-15,-1-19 2 16,-6-20 3-16,-13-15-1 15,13-8-1-15,-13-20 1 16,-3-19 1-16,-3-17-2 0,-2-10 4 16,1-9-6-16,1 1 0 15,3-3 2-15,1 11 3 16,4 10-1-16,5 17-1 15,6 16-4-15,3 19 2 16,5 14-1-16,5 11 0 16,5 15 0-16,4 7-4 15,7 11 0-15,-1 13 0 16,2 4 5-16,-3 4-3 15,-3-5 3-15,0-1-2 16,-6-16-16-16,-3-9-83 16,-1-15-62-16,-6-29-14 15,7-15-2-15,-11-29-6 0,12-10 105 16</inkml:trace>
  <inkml:trace contextRef="#ctx0" brushRef="#br0" timeOffset="30547.23">5867 637 541 0,'-20'-26'187'0,"1"19"-5"0,-5-4-181 16,-7 10-2-16,-2 11-1 15,-2 16-1-15,-3 19 4 16,4 16 3-16,6 13-1 15,6 9-2-15,9 5-2 0,13-1 0 16,10-8 0-16,8-14 5 16,11-19-1-1,5-20-2-15,5-8 1 16,0-25-1-16,0-14-2 0,-2-12 1 15,-5-9-1-15,-3-16-2 16,-8-10-3-16,-7-3-5 16,-4 0 5-16,-5 5 1 15,-5 9 6-15,-7 12-5 16,1 14 6-16,-5 15-5 15,11 16 3-15,-15 32 10 16,12 7-9-16,3 10 3 16,6 3-6-16,10 3 4 15,6-1-2-15,10-4 6 16,6-15-60-16,12-15-75 15,6-9-42-15,2-28-9 16,7-6-6-16,-9-27 1 0</inkml:trace>
  <inkml:trace contextRef="#ctx0" brushRef="#br0" timeOffset="30916.75">6525 161 515 0,'-67'43'188'16,"-7"19"-24"-16,0 6-154 15,1 10-7-15,1-4-3 16,10 2 4-16,9-10 6 16,20-11-7-16,16-10-8 0,22-17 2 15,21-11 3-15,15-13 0 16,16-8 3-16,13-4 0 15,7 4 1-15,3-1-3 16,-3 10-4-16,-6 6 5 16,-10 13-5-16,-15 10 7 15,-15 22-5-15,-19 15 6 16,-15 14-3-16,-21-1 7 15,-11 5 0-15,-14-3-6 16,-7-8 0-16,-6-12-6 16,0-25 3-16,7-15-63 15,2-34-44-15,15-23-48 16,19-18-24-16,10-24-4 0,19-6-6 15,14-15 139-15</inkml:trace>
  <inkml:trace contextRef="#ctx0" brushRef="#br0" timeOffset="31301.25">6592 858 29 0,'12'50'121'0,"-7"-17"11"16,7-9-68-16,11-3-15 15,6-16 11-15,5-10 3 16,5-17 2-16,3-9 1 15,-2-13-10-15,1-2-8 16,-8-10-14-16,-6-1-6 0,-10-4-14 16,-2 3 0-1,-14 6-3-15,-11 8-2 16,-5 10 2-16,-7 11-2 15,-8 15 1-15,-3 16-2 0,-2 17-1 16,-5 18-2-16,5 24 1 16,5 18-3-16,8 14-3 15,8 12-5-15,13-1 4 16,12 3 0-16,17-13 5 15,17-15-6-15,20-26 1 16,19-30 2-16,21-27-1 16,16-31-41-16,18-25-107 15,16-10-36-15,-2-28-7 16,13-1-4-16,-9-22 38 15</inkml:trace>
  <inkml:trace contextRef="#ctx0" brushRef="#br0" timeOffset="32208.07">11124 798 365 0,'-23'65'184'0,"-2"5"-6"15,6 7-131-15,-2 1-17 16,5 9 1-16,3-14-4 15,3-2-2-15,2-16-25 16,4-12 1-16,4-12-6 0,0-10 4 16,0-21 0-1,0 0-3-15,11 4-2 16,-7-18-1-16,7-10-7 15,-2-20-1-15,9-13 2 0,2-19-2 16,4-11 1-16,6-15 0 16,2-2 5-16,5 1 3 15,-2 6 9-15,1 17 8 16,-4 21 4-16,-4 14 0 15,0 23-1-15,-8 22 5 16,2 17-3-16,-2 23-1 16,-7 10-3-16,-2 18-7 15,-1 9-3-15,-5 13-2 16,-5 4 2-16,-2-4-4 15,-4-9 1-15,-1-15-2 16,3-14 1-16,-3-12 1 0,5-23-3 16,2-17 6-16,-5-17-3 15,1-16 1-15,6-16 0 16,0-9-1-16,3-12 1 15,7-9 2-15,-1-1 2 16,7 4-4-16,3 5-1 16,2 12 1-16,5 11-3 15,-1 13 4-15,0 16 1 16,-1 12-1-16,-1 17-2 15,2 13 0-15,-1 15 3 16,-3 16-2-16,-1 10 3 16,-4 10-3-16,-1 9-1 15,-4 2-1-15,-4 0 2 0,-4-6 0 16,-3-8-1-16,-2-8 4 15,-3-16-6-15,-3-15-68 16,4-11-57-16,2-21-36 16,0 0-13-16,0-38-3 15,4-12 16-15</inkml:trace>
  <inkml:trace contextRef="#ctx0" brushRef="#br0" timeOffset="32405.81">12114 957 307 0,'4'69'182'15,"-6"18"-69"-15,2 20-23 0,-6 7-6 16,2 11-9-16,-8-8-29 16,1 1-46-1,2-21-48-15,2-24-48 16,6-26-31-16,7-27-33 0,1-42-13 15,13-21-7-15,3-39 68 16</inkml:trace>
  <inkml:trace contextRef="#ctx0" brushRef="#br0" timeOffset="32721.4">13221 761 138 0,'17'37'149'0,"-9"1"-28"16,-4 10-41-16,-7-1 2 0,-1 8 1 16,-10-1-3-16,4 6-3 15,-2 6-19-15,5 12-24 16,-1 5-23-16,-3 4-8 15,3 6 1-15,-3 6-3 16,-2 1 2-16,-3 2-3 16,-3 1 2-16,-1-6-60 15,3-6-34-15,-1-11-41 16,5-16-35-16,0-12-8 15,-2-28-1-15,15-24 56 16</inkml:trace>
  <inkml:trace contextRef="#ctx0" brushRef="#br0" timeOffset="33281.67">12693 1204 13 0,'-17'18'107'15,"1"-18"4"-15,16 0-47 16,0 0-22-16,35-18 19 16,2 11 21-16,10-13 1 15,14 1-4-15,10-6-4 16,13 5-9-16,0-5-20 15,5 12-7-15,-7-5-16 0,-6 13-19 16,-11 5-1-16,-7 7 1 16,-14 5-1-1,-10 7 1-15,-10 2 2 16,-7 3 0-16,-7 7-2 0,-5 4 1 15,-9 12-1-15,-4 8 1 16,-9 19-5-16,-4 10 4 16,-5 16-1-16,1 9-4 15,-1 5 2-15,3-6-2 16,6-3-1-16,5-13-5 15,10-14 8-15,10-18-5 16,10-15 1-16,4-15 2 0,9-16 3 16,0-11 1-1,5-10 1-15,-1-17 0 16,0-9-2-16,-2-15-2 15,-6-13 2-15,-6-13-2 0,-3-11-7 16,-8-7 3-16,-10-7 2 16,-6 4 5-16,-7 2-4 15,-11 10 1-15,-3 6-3 16,-3 20 2-16,3 12-66 15,-2 14-54-15,8 12-35 16,21 19-20-16,-15-7-1 16,30 18-1-16</inkml:trace>
  <inkml:trace contextRef="#ctx0" brushRef="#br0" timeOffset="33703.11">14133 1734 327 0,'-18'5'125'0,"-5"-5"5"16,-8 4-16-16,-8 13-12 15,-9-1 0-15,1 13-56 16,-2 0-28-16,4 9-16 15,7-1 0-15,12 6-8 16,8-3 5-16,21 3-4 16,12 4 0-16,9 3 2 15,11 0 0-15,4 11 0 16,3 0 1-16,-3 4 5 0,-1-2-3 15,-11 2 3-15,-10 8 2 16,-14-4-1-16,-7-3 2 16,-15-9-3-1,-10-7 4-15,-6-6-4 0,-6-13 4 16,-3-10-5-16,2-21-4 15,0-11 2-15,7-11-57 16,3-16-42-16,14-9-45 16,12-3-27-16,8-13-11 15,9 3 2-15,12-9 33 16</inkml:trace>
  <inkml:trace contextRef="#ctx0" brushRef="#br0" timeOffset="33952.8">14481 2008 153 0,'9'77'172'0,"-8"19"-48"16,-7 20 3-16,-4 13-6 15,-9 6-11-15,0 11-20 16,-5-16-26-16,7-7-31 15,-1-20-29-15,1-23-2 16,8-23-9-16,2-22-42 16,13-14-59-16,6-25-51 15,7-25-16-15,12-16-1 16,4-23-10-16,13-10 47 15</inkml:trace>
  <inkml:trace contextRef="#ctx0" brushRef="#br0" timeOffset="34402.21">15376 2111 270 0,'-28'-19'140'0,"-4"14"-16"15,-11 3-63-15,-5 4-9 16,-2 12-9-16,-7 8-24 16,3 15-8-16,1 10-5 15,4 8 6-15,9 2 9 16,7 5-7-16,11-1-15 0,10 0 2 15,11-3 9-15,8-2 7 16,9-9 4-16,9 1 0 16,6-6 0-1,8-1-5-15,0-6 1 0,0 3-7 16,-1-4 3-16,0 5-8 15,-5 0 2-15,-4 3-2 16,-9 5 2-16,-9 5 3 16,-11-2-2-16,-10 5 4 15,-11-1-2-15,-10-6-1 16,-9-4-7-16,-6-6 1 15,-3-12-3-15,-3-14-5 0,1-14-58 16,3-24-50-16,5-14-42 16,10-15-16-1,2-25-4-15,12-10-4 16,1-21 44-16</inkml:trace>
  <inkml:trace contextRef="#ctx0" brushRef="#br0" timeOffset="34602.95">14622 1329 624 0,'0'35'182'16,"-4"-18"-16"-16,5 2-253 15,-2 7-83-15,-4-5-8 16,4 1-7-16,1-22-6 0,-11 12 31 16</inkml:trace>
  <inkml:trace contextRef="#ctx0" brushRef="#br1" timeOffset="72971">8360 3235 385 0,'-3'-33'186'15,"2"9"0"-15,-6 1-70 16,-3-5-56-16,3 11-39 16,0 0-16-16,7 17-3 0,-15-26 0 15,15 26 0-15,-11-14-1 16,11 14-1-1,0 0 0-15,0 0 2 16,0 0-3-16,19 10 0 0,4 15 0 16,9 14-1-16,10 22-1 15,8 17 2-15,18 21 5 16,1 17-1-16,10 13 2 15,2 15-1-15,2 12-1 16,0-2 3-16,-6 3-2 16,-8-3 2-16,-6-1-10 15,-8-4 7-15,-10-14-7 16,-7-11 7-16,-9-13-7 15,-3-19 5-15,-8-23 0 16,-3-19 0-16,-2-24 0 16,-13-26 2-16,17-10-2 15,-12-20-3-15,-4-13-16 0,-6-12-78 16,2-9-63-16,-2 3-20 15,-5-8-14-15,5 8-1 16,-7-6 40-16</inkml:trace>
  <inkml:trace contextRef="#ctx0" brushRef="#br1" timeOffset="73440.39">9453 2979 468 0,'-5'-25'168'16,"-5"3"-50"-16,-3 3-23 15,-3 8-28-15,-7 6-72 16,-2 5-3-16,-3 4 0 16,-2 4 3-16,-2 6 1 15,-1 16 4-15,3 13 2 16,-3 24 0-16,-3 25-1 15,0 26 3-15,-4 34 4 16,-2 35 3-16,-7 31-3 16,-1 23 3-16,-3 13-4 0,2-3 3 15,0-7-5-15,8-17 4 16,7-30-7-1,6-37 0-15,12-41 6 0,6-31-3 16,6-32 7-16,7-23-4 16,-1-33 1-16,15 7 0 15,-15-7-7-15,19-25-17 16,-19 25-110-16,13-8-56 15,-13 8-15-15,0 0 3 16,-8 22-6-16,3 16 88 16</inkml:trace>
  <inkml:trace contextRef="#ctx0" brushRef="#br1" timeOffset="76413.53">8824 6472 410 0,'-18'-25'185'0,"11"8"-22"15,7 17-55-15,-15-15-45 0,15 15-32 16,0 0-28-1,0 0-1-15,0 0-2 16,0 0-1-16,0 0 1 16,0 0-1-16,12 34 0 0,0-1-1 15,8 14 3-15,7 15-4 16,9 23 4-16,8 17-4 15,6 19 3-15,4 9-3 16,1 14 9-16,6 10-5 16,0 2 0-16,-1-6 2 15,-2-6-2-15,-1-11 2 16,-2-13-1-16,-4-15 1 15,-4-17-7-15,-4-18 3 16,-10-18 1-16,-6-14 1 16,-10-14 0-16,-4-8 0 15,-13-16 1-15,0 0-1 16,0 0 2-16,0 0-3 0,-14-16-74 15,2-1-54-15,-2-11-33 16,6-3-18-16,-3-16-2 16,5 0-4-16</inkml:trace>
  <inkml:trace contextRef="#ctx0" brushRef="#br2" timeOffset="80660">8674 6415 180 0,'0'-21'129'16,"3"4"-3"-16,-3 17-6 15,2-20-10-15,-2 20-10 16,0 0-18-16,0 0-17 15,0 0-23-15,0 0-32 16,0 0-8-16,0 0 0 16,0 0 0-16,0 0-2 15,18 20-1-15,-4-10 2 16,4 7-3-16,3 6 1 15,4 3-1-15,5 5 3 0,-1 2-5 16,-5 1 0-16,5 4 7 16,-9 2-7-16,1-3 7 15,-3 4-7-15,-1-6 7 16,-2 1-7-16,1 4 10 15,1-5-5-15,3-3 0 16,-3 0-1-16,0-1-1 16,1-2 1-16,-3 1-2 15,3-1 0-15,-7 2-1 16,4-5 2-16,-7 5 1 15,2-5-3-15,0 4 3 16,2-3 1-16,0 3 0 16,2-2 0-16,1 1-1 0,2 2 1 15,3-3-2-15,-3 5 1 16,3 0-1-16,-2 1-1 15,1 9 7-15,1 1-3 16,-2 4 4-16,-2 4-2 16,0-2 2-16,-3 4-1 15,-2 1-1-15,4-1 1 16,-10-7-6-16,3-4 4 15,0-3-5-15,-1-2 2 16,2-3-1-16,-2-6 1 16,4 0 1-16,0-3-2 15,-1 4 0-15,1-4 1 16,-2-2-1-16,2 4 1 0,-2-2-1 15,1-4 1-15,0 2-3 16,-2-1 4 0,-1-6-1-16,0-1 0 15,-7-16-2-15,11 19 3 0,-11-19 6 16,0 0 1-16,4-31 2 15,-8-4-2-15,-3-19 1 16,-2-15-9-16,-6-19 0 16,-7-16 0-16,-1-10 0 15,-3-6 0-15,-3 4 0 16,-2 2-6-16,-2 7-1 15,0 13-1-15,1 13-2 16,-4 7 3-16,0 13 3 16,-6 0-1-16,1 6 2 15,-6-2-2-15,0 1 2 16,-5 1 4-16,1-2-6 15,1 0 7-15,4 5-6 0,0 2 6 16,10 6-4-16,3 10 4 16,6 10-9-16,4 5 4 15,7 6 1-15,3 8-2 16,13 5 4-16,-13 4-2 15,13-4 2-15,8 29 1 16,4-12 2-16,7 8-1 16,3 6 5-16,10 10-6 15,3 6 4-15,8 10-7 16,4 9 1-16,1 12-3 15,5 12 3-15,3 9 2 16,-1 3-5-16,1 8 8 16,-1 3-1-16,-2-1 1 0,-1-2 0 15,-1-5 2-15,-1-3-2 16,-1-1-3-16,-3-6 3 15,2-9-6 1,-8-6-2-16,-3-6 4 0,-2-13-3 16,-5-6 3-16,-7-10-2 15,-6-12 1-15,-2-1-1 16,-8-13 3-16,-1-2-1 15,-6-17 1-15,1 15 1 16,-1-15 2-16,0 0-5 16,-11-24-32-16,3-2-75 15,-3-8-49-15,-3-22 0 16,5-10-5-16,-4-15-3 0,7-7-7 15</inkml:trace>
  <inkml:trace contextRef="#ctx0" brushRef="#br2" timeOffset="81430">9649 6112 541 0,'0'0'164'16,"-12"3"-2"-16,12-3-81 0,0 0-79 15,-15-3-7-15,15 3-3 16,-21 14 0-16,5 10-1 16,-6 16 0-16,-5 24-1 15,-9 31 6-15,-8 28 7 16,-8 34-2-16,-13 35 8 15,-7 32-3-15,-7 23 0 16,-4 13 1-16,0-2 0 16,1-16-5-16,11-26 0 15,8-32 0-15,17-39 1 16,9-39 2-16,14-39 5 16,13-34-2-16,10-33 4 15,9-38 6-15,9-24-5 0,11-21-1 16,7-26-12-16,7-18 0 15,10-21 0-15,8-20 0 16,5-14 0-16,3-8 0 16,3-11 0-16,4-2 0 15,1 4-8-15,2 0 0 16,3 10 2-16,0 6 1 15,-3 20 0-15,-3 18 0 16,-8 24-2-16,-8 27 2 16,-12 20 2-16,-13 25-6 15,-13 22 2-15,-22 27-3 16,0 0-1-16,0 0 2 15,-17 41-1-15,-6 13 4 0,-9 22-2 16,-8 17 10-16,-9 29 3 16,-7 23-1-1,-10 26 0-15,-9 18-1 16,-10 17 8-16,-8 10-7 0,-2-1 4 15,-3-4-5-15,4-13-2 16,7-24 4-16,7-23-1 16,16-33 4-16,13-32-6 15,21-29 7-15,8-34 0 16,22-23-74-16,9-45-83 15,13-9-8-15,6-22-4 16,7-4-9-16,-6-15-5 16</inkml:trace>
  <inkml:trace contextRef="#ctx0" brushRef="#br3" timeOffset="85515.68">9155 9742 455 0,'0'0'133'0,"0"0"-13"16,0 0-18-1,0 0-24-15,-13 0-30 0,13 0-49 16,0 0 0-16,0 0-3 15,0 0 5-15,0 0-1 16,0 0 1-16,0 0 1 16,0 0 0-16,0 0 0 15,9 26 0-15,6-4 0 16,5 14-2-16,5 15 0 15,7 13-2-15,5 17 2 16,3 12 1-16,0 13-1 0,2 12 1 16,-3-1-1-1,-4 3 2-15,-4-8 0 16,-5-6 3-16,-2-13-3 15,-5-13 1-15,-3-19 0 0,-3-16-1 16,0-14 1-16,-6-9 1 16,-7-22 0-16,10 14 0 15,-10-14-1-15,0 0-2 16,0 0 1-16,0 0-2 15,0 0-2-15,0 0-5 16,-2-21-82-16,0 6-53 16,0-2-30-16,-5-13-6 15,9-1-4-15,-6-16-2 16</inkml:trace>
  <inkml:trace contextRef="#ctx0" brushRef="#br3" timeOffset="86046.99">9716 9700 396 0,'-9'-12'175'16,"9"12"-28"-16,0 0-36 15,0 0-25-15,0 0-58 0,0 0-25 16,0 0-1-16,0 0 0 15,0 0-1-15,0 0-4 16,-11 2 1-16,11-2-1 16,0 0 0-1,-12 31-1-15,2-7 1 0,-5 19-3 16,-7 13 3-16,-5 15 0 15,-4 17 3-15,-6 23 2 16,-7 13-1-16,-4 11 3 16,2 2-3-16,-2 2 2 15,8-6-2-15,5-12 5 16,5-10-5-16,7-18 0 15,7-18 2-15,12-18-1 0,0-12 4 16,4-17-1-16,4-8 0 16,-2-2-1-1,-2-18-1-15,7 26-2 16,-6-7-1-16,2 3-1 0,-6 1-3 15,3-1-2-15,-2-1-59 16,-3-6-90-16,3 6-10 16,2-21-10-16,-15 9-4 15,3-19-3-15</inkml:trace>
  <inkml:trace contextRef="#ctx0" brushRef="#br0" timeOffset="89519.47">9511 12234 541 0,'0'0'133'0,"0"0"-14"16,0 0-28-16,0 0-39 16,0 0-52-16,0 0-2 15,0 0-2-15,7 33 1 16,4-4 4-16,-1 15-2 15,14 9 6-15,3 17-4 16,7 14 4-16,6 19-2 16,8 9 4-16,-1 4-3 15,2 0-5-15,2-2 1 16,-1-5-3-16,-2-8 3 15,-9-18-1-15,-5-16 1 16,-7-15-1-16,-4-7 0 0,-5-17-3 16,-7-7 1-16,-11-21-49 15,0 0-51-15,0 0-45 16,-4-26-8-16,-7-11-5 15,5-6-16-15,-8-23 37 16</inkml:trace>
  <inkml:trace contextRef="#ctx0" brushRef="#br0" timeOffset="89871.01">9946 11938 332 0,'-11'19'166'15,"8"-1"-12"-15,0-1-42 16,-4 11-36-16,-3 11-28 15,-5 17-45-15,-4 15 1 16,-3 20 3-16,-9 29-2 16,-2 18 0-16,-3 27-4 15,-4 23 3-15,0 17 0 16,0 8 0-16,6-7 1 0,2-18-7 15,8-20 8-15,4-33-65 16,9-33-70 0,5-60-41-16,6-42-9 15,13-31-5-15,2-19-6 0</inkml:trace>
  <inkml:trace contextRef="#ctx0" brushRef="#br0" timeOffset="174427.94">25738 1234 511 0,'-112'-12'165'15,"-18"-4"-40"-15,-3 9-146 16,-12 18 15-16,-14 11 0 16,-20 13 4-16,-19 11 14 15,-18 20 17-15,-22 7 1 0,-12 24-4 16,-22 17-8-16,-11 25-13 15,-11 23-2-15,-5 20 1 16,0 24 3-16,1 22-3 16,6 11 1-16,5 14 0 15,9 12-1-15,13 7-2 16,8 10 2-16,6 7-2 15,9 12-4-15,15 4-2 16,6 12-1-16,16 11 3 16,13 5 1-16,15 8-4 15,13 8 3-15,18 6 0 16,13 9-1-16,12 4-1 15,16 5 3-15,16 4-4 0,11 6-3 16,16 1 7-16,13 9-4 16,13-7 2-1,13-2 2-15,13 4 5 16,14-13-5-16,11-2 5 0,14-8-1 15,15-14 2-15,19-12-4 16,16-8 1-16,21-16-3 16,18-19 3-16,20-12-2 15,19-9 1-15,23-24-1 16,14-15 1-16,17-15 2 15,20-15-2-15,13-22 5 16,15-11-2-16,12-24 4 0,15-18-2 16,15-24 3-1,10-18-4-15,15-25 2 16,8-19 2-16,12-19-1 15,10-19 0-15,6-18 1 0,11-13-1 16,3-16 0-16,-3-8-1 16,-2-16 1-16,0-14-2 15,-1-12-3-15,0-12 1 16,-3-14-4-16,-2-18 1 15,-4-13-3-15,-1-12 0 16,0-16-2-16,-6-8 1 16,-6-18 1-16,-8-8-4 15,-15-6 2-15,-1-10-2 16,-15-5 4-16,-9-11 1 15,-15-1 3-15,-7-14-2 16,-14-6-1-16,-6-13 9 16,-4-12-1-16,-9-15-2 0,-15-9 6 15,-6-9-9-15,-18-6-2 16,-9-4 0-16,-25-8 0 15,-13-5 0-15,-30-1 0 16,-22-6 0-16,-16 0 0 16,-29-4 0-16,-18-3 0 15,-18-10 0-15,-24 5-1 16,-22 4 0-16,-21 3-1 15,-24 9 2-15,-29 3-8 16,-28 9 2-16,-29 7 5 16,-28 10-1-16,-18 13-3 15,-24 9-2-15,-8 4-3 16,-24 15 1-16,-3 4 6 0,-13 10 5 15,-2 15-3-15,-11 10 1 16,-7 15-2-16,-12 21 1 16,-9 26 3-1,-8 20-5-15,-9 27 4 0,-11 31-3 16,-10 22-1-16,-8 35 0 15,-12 27-1-15,-7 26-3 16,-9 26-2-16,-5 28 0 16,4 25 0-16,1 17-72 15,12 24-71-15,8 14-28 16,6 6 3-16,15 9-1 15,9-6 27-15</inkml:trace>
  <inkml:trace contextRef="#ctx0" brushRef="#br1" timeOffset="178363.81">24169 4415 337 0,'-14'-1'185'0,"14"1"-5"16,-16 6-72-16,16-6-33 0,10 49-9 15,7 5-36-15,14 27-21 16,14 23-6-1,15 22 2-15,14 28-7 16,15 16 2-16,8 6-5 0,-4-2 4 16,-1-10-7-16,-8-15 4 15,-9-16-2-15,-17-20 2 16,-13-23 2-16,-13-16 4 15,-11-15-2-15,-9-17 1 16,-5-22 4-16,-7-20 1 16,-12-22 1-16,-6-28-1 15,-10-34 1-15,-10-23 0 16,-12-24 3-16,-11-20-4 15,-9-13-6-15,-5-8 0 16,-6 4 0-16,-2 4 0 16,4 13-1-16,4 15-6 15,7 9 5-15,9 15-4 0,12 15 6 16,9 8-4-16,11 13 4 15,10 17-3-15,9 13 2 16,5 13-2-16,3 33 1 16,26 14 0-16,1 53 3 15,8 40 2-15,10 42-4 16,11 42-1-16,11 29-1 15,9 27 6-15,10 14-7 16,0-11 5-16,1-25-7 16,-1-28 5-16,-3-34 5 15,-6-33 0-15,-8-32 2 16,-9-28-4-16,-14-27 6 15,-9-14-6-15,-11-11 6 0,-6-10-6 16,-20-8-10-16,8-27-43 16,-12-5-60-16,-11-14-37 15,-3-20-28-15,-4-14 6 16,-6-22-12-16,1-10 10 15</inkml:trace>
  <inkml:trace contextRef="#ctx0" brushRef="#br1" timeOffset="179044.93">24946 4123 381 0,'0'-19'175'0,"0"19"-5"16,0 0-64-16,-13 19-18 15,4 24-17-15,-4 26-72 16,-2 30-2-16,-5 45 3 15,-3 41 5-15,-4 42-9 16,-7 22 6-16,-4 16-6 16,-6-7 6-16,0-16-4 15,-1-22 8-15,1-47-9 0,7-42 4 16,1-49 5-1,13-30 2-15,6-38-3 16,17-14-2-16,-10-54 0 16,17-12 0-16,8-31 2 0,6-17-5 15,4-21 0-15,5-26-3 16,4-24 6-16,4-20-3 15,4-13 0-15,-2-7 0 16,-1 0 0-16,-4 7 0 16,-1 7 0-16,-3 24 0 15,-6 30-3-15,-3 35 3 16,-7 32-5-16,-4 28 7 15,-6 29-3-15,-5 33-2 16,-1 42-2-16,-8 36-2 16,-1 36 6-16,-3 35-9 15,-4 41 12-15,-4 32-2 16,-1 37-5-16,-10 17 7 0,-6 4-7 15,-5-12 7-15,-1-13 0 16,-6-28 2-16,-1-39 0 16,8-32-8-16,4-49 13 15,8-29-5-15,10-31 7 16,10-19-6-16,11-28-3 15,0 0-2-15,27-11-66 16,-9-10-75-16,2 1-26 16,2-1-12-16,-5-7-23 15,1 6-2-15</inkml:trace>
  <inkml:trace contextRef="#ctx0" brushRef="#br2" timeOffset="182584.33">25542 3744 330 0,'4'-21'182'16,"-4"21"-8"-16,14 12-49 15,-7 7-31-15,9 17-30 16,4 20-23-16,13 23-36 0,9 32 2 16,21 21-13-16,13 25 8 15,16 13-4 1,9 15-1-16,9 0 5 15,0-6-7-15,-5-15 1 0,-3-15 0 16,-10-17 3-16,-18-15-3 16,-6-11-2-16,-14-14 1 15,-10-8 1-15,-7-6 1 16,-9-5 3-16,-7-7 0 15,-7-9 1-15,-3-10-1 16,-4-9 2-16,-6-14-4 16,-1-24-12-16,0 0-67 0,-12-9-55 15,1-31-36 1,3-13-4-16,-5-20-4 15,3-3 0-15</inkml:trace>
  <inkml:trace contextRef="#ctx0" brushRef="#br2" timeOffset="182935.87">26675 3482 556 0,'-13'0'179'16,"-3"21"-9"-16,-8 14-93 15,-6 22-75-15,-3 33-4 0,-4 47-1 16,-9 44 1-16,-4 62 5 15,-7 39-1-15,-2 38 2 16,-4 23 2-16,4-2-8 16,5-26 4-16,3-43 3 15,12-44 0-15,8-67-1 16,15-41-2-16,15-60-1 15,10-36-32-15,16-27-104 16,7-20-38-16,-4-11-9 16,6-6-3-16,-4-19-7 15</inkml:trace>
  <inkml:trace contextRef="#ctx0" brushRef="#br3" timeOffset="186169.66">24361 9451 512 0,'0'0'172'0,"0"0"-7"15,14-2-139-15,-14 2-28 16,0 0 4-16,0 0 1 15,5 14-1-15,0 1 3 16,3 8-3-16,10 12 1 0,10 13-3 16,14 13 0-16,7 18 0 15,12 18-3-15,6 9 3 16,4 8 3-16,0 4-3 15,-2-1 4-15,-5 1-2 16,-12-11 2-16,-3-8-4 16,-13-9 7-16,-4-12-5 15,-11-12-2-15,-3-18 3 16,-7-6-1-16,-3-16 1 15,-8-26 1-15,7 17 3 16,-7-17 0-16,-5-28 2 16,4 4-56-16,-5-9-47 15,2-10-45-15,0-4-16 0,-3-10-7 16,2 0-9-16,-2-12-4 15</inkml:trace>
  <inkml:trace contextRef="#ctx0" brushRef="#br3" timeOffset="186548.17">25018 9427 290 0,'0'0'160'15,"0"0"3"-15,0 0-65 16,0 0-15-16,0 0-10 16,-1 15-39-16,1-15-26 15,-10 19 0-15,10-19 2 16,-20 35-4-16,7-4 0 0,-6 10-5 15,-7 20 1-15,-5 12-3 16,-3 24-1-16,-9 13 0 16,1 10 5-16,-3 1-2 15,3 0 0-15,1-10-3 16,8-16 4-16,7-13-4 15,9-22 5-15,8-17-6 16,9-18-6-16,0-25-81 16,25 12-65-16,-2-12-2 15,-3-12-8-15,0 6-6 16,-6-7-5-16</inkml:trace>
  <inkml:trace contextRef="#ctx0" brushRef="#br0" timeOffset="192656.22">25546 9556 284 0,'-40'-12'184'16,"7"7"-15"-16,6 2-63 16,5-1-22-16,22 4-14 15,-13 7-22-15,23 7-20 16,10 8-27-16,11 4-4 15,6 14-1-15,8 12 4 0,8 19-2 16,9 9 1-16,1 13-2 16,2 6 3-16,-1 6 3 15,-1 3-3-15,0-4 4 16,-4-6-2-16,-7-9 1 15,-5-17-1-15,-6-13 3 16,-10-10-3-16,-3-17-1 16,-11-13 1-16,-5-8 0 15,-12-11-7-15,7-17-52 16,-13-13-43-16,-4-13-56 15,-1-6-15-15,-5-18-4 16,1-4-4-16,-6-28 36 16</inkml:trace>
  <inkml:trace contextRef="#ctx0" brushRef="#br0" timeOffset="192958.81">26081 9210 262 0,'-11'26'175'0,"11"-26"-3"16,-12 16-77-16,7 3-6 15,0 8 0-15,-1 20-18 16,-6 15-34-16,-2 27-34 15,-9 23-3-15,-6 16 1 16,-8 13-2-16,-4-3 3 16,-4 6 1-16,-1-9-1 15,5-9-3-15,2-22-61 0,13-14-48 16,9-10-39-16,11-18-19 15,12 4-18-15,1-21-5 16,13 0 59-16</inkml:trace>
  <inkml:trace contextRef="#ctx0" brushRef="#br0" timeOffset="-199819.7">16977 3282 19 0,'3'77'90'0,"13"24"-30"15,-3 15-49-15,10 19 10 16,2 8 4-16,3-1 7 0,-1-5 4 15,3-19 3-15,-6-13 6 16,0-23 13-16,-7-23 6 16,-5-18 6-1,-2-15 0-15,-10-26-7 0,0 0-5 16,0 0-6-16,3-38-10 15,-12-16-12-15,-2-15-12 16,-8-26-12-16,0-21-4 16,-4-17-6-16,-1-14 0 15,5-7 3-15,3-1-2 16,6 3 0-16,9 15 0 15,5 18-1-15,7 24-1 16,3 26 10-16,5 18 0 0,3 29 1 16,4 34 3-1,9 38-1-15,2 30 3 16,7 31-3-16,4 15 0 15,4 12-4-15,3 8-1 0,-2-3-2 16,-6-14 1-16,-6-22-3 16,-8-24 2-16,-10-22 2 15,-6-23 0-15,-7-19-3 16,-10-19-5-16,-8-28 2 15,-7-17-1-15,-9-19 1 16,-2-26 2-16,-7-23-5 16,-3-20 0-16,3-12 2 15,1-1 3-15,11 3-1 16,3 9 4-16,14 17-7 15,5 18 1-15,7 30 4 16,7 17 6-16,8 28-1 16,9 27 1-16,4 37-1 0,12 27-2 15,5 34 6-15,1 20-4 16,8 7 0-16,0 9-9 15,-1 3 4-15,-8-14 0 16,-4-18 2-16,-8-25-2 16,-11-26 2-16,-5-24-5 15,-8-12-67-15,-17-21-70 16,6-32-38-16,-11-4 2 15,-13-30-9-15,2-10-3 16</inkml:trace>
  <inkml:trace contextRef="#ctx0" brushRef="#br0" timeOffset="-199392.26">18038 3240 647 0,'16'19'177'0,"-2"-10"-42"0,6-16-143 16,4-9 1-16,4-12 1 15,3-11-2-15,-3-17 2 16,4-8 5-16,-3-14-3 16,-5-6 3-16,-4-10-1 15,-4 1 2-15,-10 3-4 16,-5 10 10-16,-8 18-2 15,-9 15 1-15,-4 23 2 0,-4 22 1 16,-8 35-2 0,1 34 1-16,-1 23 4 15,3 18-10-15,4 9 3 16,7 10-5-16,9 4 3 0,8-8-3 15,12-17 3-15,9-18-1 16,10-17-3-16,9-21 4 16,9-17-6-16,4-16 1 15,6-11-3-15,3-17 0 16,1-11 1-16,0-13-2 15,-3-17-49-15,-4-15-86 16,-9-20-35-16,-2-10-1 16,-16-24-3-16,-4-7-1 15</inkml:trace>
  <inkml:trace contextRef="#ctx0" brushRef="#br0" timeOffset="-199166.55">18651 2087 631 0,'4'85'184'15,"11"22"-30"-15,7 8-151 0,5 13 1 16,6 5-6-16,0-3 2 16,2-7-3-16,-1-18 2 15,1-17-1-15,-9-22 2 16,0-22-5-16,-6-20-86 15,-5-14-57-15,-1-31-31 16,3-10 0-16,-11-29-6 16,8-10 5-16</inkml:trace>
  <inkml:trace contextRef="#ctx0" brushRef="#br0" timeOffset="-198761.08">19214 2011 531 0,'-20'19'185'15,"-1"9"0"-15,1 13-112 16,5 8-74-16,4 13 1 16,3 9-2-16,5 9 3 15,5 8-5-15,7 2 0 16,6-9 1-16,9-6-3 15,5-15 3-15,9-10-4 0,4-18 4 16,2-13-4 0,6-12 5-16,1-16 0 15,-1-10-5-15,0-11 9 16,-5-15-4-16,-6-13 4 0,-7-12-1 15,-8-11 2-15,-9-11 0 16,-13-10-3-16,-13-5 3 16,-11 10-6-16,-12 10 3 15,-11 13 4-15,-11 22 1 16,-7 21 1-16,-5 22-2 15,5 27 2-15,2 14-3 16,8 6-66-16,18 6-75 16,18-4-29-16,19-21-10 15,22-11-13-15,19-27-8 16</inkml:trace>
  <inkml:trace contextRef="#ctx0" brushRef="#br0" timeOffset="-198365.6">20265 1116 523 0,'-35'0'187'16,"-9"14"-3"-16,-7 0-176 15,-3 8-2-15,-3 2 2 16,-1 11-3-16,3 5 2 15,9-4-1-15,8 1-3 16,14-4-3-16,14-1-1 16,16 1 0-16,15-2 0 0,19-1 0 15,14 1 1-15,10 5-3 16,6 4 3-16,5 5 1 15,-2 2-1-15,-5 8 2 16,-13 2-1 0,-13 9 2-16,-14 3-1 0,-15 8 1 15,-13 2 0-15,-13-8-4 16,-13-2 5-16,-6-6-2 15,-7-10 1-15,-4-16-4 16,3-20-7-16,5-13-51 16,5-25-64-16,11-19-45 15,15-10-11-15,8-23-7 16,15-8-5-16</inkml:trace>
  <inkml:trace contextRef="#ctx0" brushRef="#br0" timeOffset="-198113.92">20606 1116 581 0,'-3'71'186'16,"10"9"-19"-16,1 4-167 15,12 19 0-15,3 2-1 16,4-8 2-16,2-3-2 15,0-17 1-15,-2-14 0 16,-3-11 0-16,-4-18-6 16,-2-13-89-16,-4-21-61 15,-5-21-21-15,9-13-4 16,-6-22-4-16,7-16 53 15</inkml:trace>
  <inkml:trace contextRef="#ctx0" brushRef="#br0" timeOffset="-197692.47">21282 675 592 0,'-28'14'183'15,"-10"3"-20"-15,-6-3-159 16,-2 8-6-16,-7 8 5 15,0 2-4-15,-1 3 4 16,5 0-5-16,6-6 6 16,8 1-8-16,11-6 0 0,9-5 1 15,15 2 0-15,15-9-1 16,14 5-1-16,10 2 2 15,8 11-1 1,10-1 1-16,4 11 1 0,-2 5 2 16,0 5-2-16,-6 7 2 15,-11 4-3-15,-4 6 3 16,-13-1-1-16,-4-4 2 15,-12 6 1-15,-7-4 1 16,-9-5 1-16,-8-6-1 16,-6-4 5-16,-11-6-5 15,-5-8 4-15,-4-4-3 16,-6-12-1-16,-3-5-3 0,-1-4-21 15,3-8-106-15,4-6-49 16,9-3-6 0,5-12-9-16,16 4 0 15</inkml:trace>
  <inkml:trace contextRef="#ctx0" brushRef="#br0" timeOffset="-195919.78">27216 708 295 0,'-15'3'177'16,"9"14"-4"-16,4 9-92 15,1 7-20-15,4 23-3 16,0 9-8-16,2 13-28 15,0 11-3-15,-2-3-13 16,2-8 1-16,0-11-4 0,-1-15 0 16,-1-17 2-16,-3-35 0 15,0 0-3-15,-5-55 1 16,-1-4-2-16,-1-21-4 15,-2-10 3-15,1-12-4 16,1-5 3-16,3 8-3 16,4 9 6-16,6 16-4 15,4 13 3-15,9 21 3 16,8 18-2-16,9 22-1 15,1 17-1-15,6 23-1 16,1 15 1-16,0 13 1 16,-2 13-1-16,-7 7 1 15,-7-3 0-15,-5-7 2 0,-7-5-2 16,-5-20 5-16,-4-16-4 15,-2-15 0-15,-5-22-1 16,0 0-1 0,-6-31 0-16,0-5 0 0,-1-11-1 15,-3-5-5-15,3 2 4 16,1-9-5-16,3 9 6 15,4 5-2-15,5 3 2 16,7 16-3-16,6 4 4 16,6 15 2-16,4 12-1 15,7 14 4-15,3 19-5 16,1 11 4-16,-1 15-3 15,-2 15 2-15,-4 4-1 0,-3 1 3 16,-3-7-3 0,-9-14-2-16,-4-11 0 15,-1-18-7-15,-13-34-75 16,19-10-65-16,-10-25-24 0,-6-22-13 15,1-12-5-15,-6-19 1 16</inkml:trace>
  <inkml:trace contextRef="#ctx0" brushRef="#br0" timeOffset="-195523.3">28042 804 340 0,'14'37'185'0,"5"1"-2"16,6 0-79-16,4-14-8 15,9 4-35-15,0-12-58 16,3-15-2-16,0-2-1 15,1-17 1-15,-3-6-7 16,-3-12 7-16,-7-9-4 0,-7-9 2 16,-9-1-3-16,-5-1 3 15,-12 1 1-15,-6 6 0 16,-8 15 4-16,-6 11-2 15,-9 21 2-15,-6 16-1 16,-5 24-1-16,2 19 3 16,-1 20 1-16,4 11-4 15,5 11 1-15,7 3-2 16,11-2 1-16,12-6-5 15,13-10 2-15,10-14-3 16,12-20-2-16,10-10 3 16,11-18-1-16,8-18 3 0,7-18-2 15,3-21-1-15,4-10-76 16,1-22-54-16,-3-13-30 15,0-15-11-15,-9-11-2 16,-2-6 0 0</inkml:trace>
  <inkml:trace contextRef="#ctx0" brushRef="#br0" timeOffset="-195289.6">28979 290 325 0,'-18'28'178'0,"4"27"-3"16,-2 22-66-16,0 9-27 15,6 30-16-15,-1 7-22 16,4 12-33-16,1 2-9 0,1-2-2 15,4-12 2-15,1-14-1 16,0-21-2 0,0-20 2-16,1-20-5 15,1-17-3-15,-2-31-69 0,0 0-60 16,0-27-34-16,-2-13-6 15,-7-23-2-15,-2-8-4 16</inkml:trace>
  <inkml:trace contextRef="#ctx0" brushRef="#br0" timeOffset="-195083.87">28592 964 501 0,'-11'22'178'16,"24"-11"-2"-16,19-11-107 15,14-12-33-15,14-4-21 16,16-1-21-16,5-9 5 15,10-6-4-15,-2-4 4 0,-4 0-4 16,-10 1-47-16,-11 11-54 16,-12 5-39-16,-13 12-17 15,-8 12-23-15,-15 9 5 16,-2 17 54-16</inkml:trace>
  <inkml:trace contextRef="#ctx0" brushRef="#br0" timeOffset="-194659.42">29566 1035 202 0,'13'-11'179'15,"-8"-6"-12"-15,-8-4-49 16,-3 2-16-16,-12 4-13 16,-4 6-31-16,-11 7-27 0,-3 16-19 15,-8 12-4-15,-5 14 0 16,0 5-2-16,4 10-1 15,2 4-5-15,9 0-1 16,7 2-2-16,10-6 0 16,12-8 0-16,12-11 0 15,8-5-2-15,9-10 2 16,7-12-1-16,7-11 1 15,5-9-2-15,-1-11 2 16,-1-13 1-16,0-3-1 16,-2-8 2-16,-8-5 0 15,-6 5 3-15,-6 4 1 16,-9 11 2-16,-8 8 1 0,-2 23 0 15,0 0 0-15,-21 28-1 16,9 15 0 0,2 11-5-16,4 3 0 15,5 2-5-15,8-2 1 0,10-5-3 16,7-24-54-16,16-11-67 15,2-17-36-15,7-21-8 16,4-8-3-16,-6-16 5 16</inkml:trace>
  <inkml:trace contextRef="#ctx0" brushRef="#br0" timeOffset="-194213">29937 1312 286 0,'-16'90'175'16,"-4"15"-29"-16,-3 18-37 15,4 21-10-15,-1 1-22 16,4 2-19-16,1-10-36 15,6-11-20-15,3-15-5 0,2-24 6 16,2-21-4-16,2-30 0 16,0-36-5-16,0 0 2 15,-3-31 1-15,-3-26 0 16,-5-30 2-16,4-17-5 15,-2-19 2-15,3-10 2 16,1-5 1-16,8-4 1 16,1 10 0-16,11 11-3 0,8 19 1 15,4 17 0 1,9 17 4-16,3 18-2 15,7 21 2-15,3 18 0 16,1 18-4-16,-3 19 4 0,-5 18-3 16,-10 18 3-16,-9 12-3 15,-16 16 3-15,-14 2 2 16,-14 3 0-16,-13-5 4 15,-4-10-2-15,-12-14 0 16,-1-18-2-16,0-18-1 16,4-29-8-16,7-13-47 15,7-22-79-15,12-27-38 16,15-6-6-16,11-18-2 15,14-5-3-15</inkml:trace>
  <inkml:trace contextRef="#ctx0" brushRef="#br0" timeOffset="-193616.78">30509 548 356 0,'5'57'132'0,"3"20"0"15,-4 18-16 1,-8 16-20-16,1 24-20 0,-11 7-33 15,0 8-39-15,-5-1-1 16,1-9 0-16,3-20-2 16,1-20 0-16,3-24 1 15,4-22-3-15,4-21 3 16,3-33-5-16,0 0-1 15,5-33-2-15,4-12-2 16,-2-19 2-16,5-9-1 16,-1-13 1-16,6-1 2 0,-1 6 2 15,4 10 2 1,3 8 3-16,1 25 1 15,3 19-2-15,2 24 1 16,2 20-1-16,0 20-3 0,0 7 2 16,1 20-1-16,-3 13 0 15,-6 3 1-15,-3 8 1 16,-7-5 2-16,-6-8 1 15,0-8 1-15,-5-15-3 16,-2-15-72-16,-2-22-70 16,2-23-33-16,6-23-1 15,1-18-8-15,15-8-2 16</inkml:trace>
  <inkml:trace contextRef="#ctx0" brushRef="#br0" timeOffset="-193159.37">31233 1563 395 0,'0'0'176'16,"-10"-26"-1"-16,-2 7-90 16,1 5-37-16,-9 2-11 15,2 5-28-15,-6 8-5 16,-4 15 5-16,-5 12-1 15,-6 15-4-15,-2 14 1 16,0 12-3-16,2 6-1 16,2 4-1-16,8-1-1 15,8-7-1-15,10-7 2 16,11-15-2-16,13-11-3 15,9-16 2-15,8-13-2 0,5-12 1 16,4-11-1-16,4-16 1 16,-2-8-1-16,0-8-2 15,-3-10 5 1,-8-4-3-16,-6 1 5 0,-4 5 0 15,-10 14 1-15,-7 7 2 16,0 19-3-16,-3 14 6 16,-14 26-3-16,5 25 4 15,-5 16-4-15,2 16 2 16,3 6-2-16,1 2 0 15,1-1-1-15,2-14-82 16,6-17-75-16,7-15-18 0,6-32 1 16,5-9-4-16,1-29-1 15</inkml:trace>
  <inkml:trace contextRef="#ctx0" brushRef="#br0" timeOffset="-192744.91">31636 1720 601 0,'-19'0'181'16,"-11"-2"-8"-16,-8 2-167 16,1 6-1-16,-7 7 3 15,0 1-3-15,2 2 4 16,-1 3-12-16,12 2 3 15,3 1-8-15,15 4 7 16,13-2-3-16,13 4-2 16,15-2 1-16,12 7-2 0,6 2 7 15,2 8-4-15,3 4 6 16,-6 6-5-16,-10 6 4 15,-11 5-1-15,-16 5 3 16,-20 2 0-16,-14-1 5 16,-12-6-2-16,-8-11 4 15,-9-9-11-15,-1-17 3 16,1-16-4-16,5-15-4 15,11-18-1-15,6-8-1 16,13-13 0-16,12-9-6 16,19-12-94-16,10 3-55 15,7-6-7-15,12 3-2 16,3-5-1-16,6 13 24 0</inkml:trace>
  <inkml:trace contextRef="#ctx0" brushRef="#br0" timeOffset="-192269.53">31670 2529 582 0,'10'26'175'0,"-4"-9"-2"16,-6-17-157-1,19 24-17-15,2-15-3 16,2-8-1-16,3-2 0 16,-1-10 0-16,3-3 0 0,-2-8-2 15,-2-9 8-15,-3-4-5 16,-11-8 3-16,-6 8 2 15,-10-5 5-15,-12 8 3 16,-6 6 0-16,-14 12 1 16,-8 14-5-16,-4 21 7 15,-3 13-6-15,4 15-2 16,4 18-2-16,10 9-7 15,14 9 5-15,13 0-6 16,14 3 4-16,12-10-4 16,15-10 4-16,11-13-3 15,8-19 1-15,11-13 4 16,5-11-53-16,13-15-75 0,-5-20-44 15,5-5-3-15,-11-17-5 16,5 2 4-16</inkml:trace>
  <inkml:trace contextRef="#ctx0" brushRef="#br0" timeOffset="-191933.97">32955 2549 564 0,'-11'83'177'16,"-4"23"-24"-16,-7 20-122 15,2 13-3-15,-5 15-17 16,-4-4-1-16,8-6-7 16,-4-14 6-16,-6-14 0 15,0-16-1-15,5-22 0 16,-6-21-9-16,1-20-6 15,31-37-17-15,0 0-75 16,0 0-66-16,0 0-12 16,-44-94-8-16,38 27-12 0,10-25 42 15</inkml:trace>
  <inkml:trace contextRef="#ctx0" brushRef="#br0" timeOffset="-191600.4">32379 2722 584 0,'0'0'177'0,"0"0"-52"0,0 0-83 16,0 0-38-16,0 0-8 15,13 11 2-15,7-4 2 16,-20-7 5-16,62 14 1 0,-62-14-3 15,103 10 1 1,-34-1-5-16,13-6 1 16,9 4-5-16,10-2-2 15,-7 2-13-15,-4 3 3 0,-1-3-3 16,-15 6 13-16,-5-3-1 15,-11 2 5-15,-58-12-1 16,72 17 8-16,-72-17 3 16,0 0-66-16,0 0-66 15,0 0-49-15,0 0-2 16,0 0-5-16,-51 64 34 15</inkml:trace>
  <inkml:trace contextRef="#ctx0" brushRef="#br0" timeOffset="-191219.9">32016 3809 603 0,'-15'14'196'0,"8"4"-5"15,7-18-176-15,13 20-5 16,11-7-7-16,11 0-8 16,17-1-3-16,16 2-2 15,11 4 8-15,6-3-1 16,17 3 0-16,-3-1-1 15,3 0 0-15,-3 6 0 16,-1-1 2-16,-15 1-1 16,-1 4-6-16,-5 3-2 15,-13-4 1-15,-1 1 1 0,-12-2 11 16,-51-25 0-16,77 39 2 15,-77-39 1 1,52 30-1-16,-52-30-1 0,0 0-47 16,0 0-95-16,0 0-42 15,0 0-3-15,0 0-4 16,33-69 1-16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48" units="cm"/>
          <inkml:channel name="Y" type="integer" max="15652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999.99994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11-10T15:43:58.382"/>
    </inkml:context>
    <inkml:brush xml:id="br0">
      <inkml:brushProperty name="width" value="0.08819" units="cm"/>
      <inkml:brushProperty name="height" value="0.35278" units="cm"/>
      <inkml:brushProperty name="color" value="#00B0F0"/>
      <inkml:brushProperty name="tip" value="rectangle"/>
      <inkml:brushProperty name="rasterOp" value="maskPen"/>
    </inkml:brush>
  </inkml:definitions>
  <inkml:trace contextRef="#ctx0" brushRef="#br0">4450 7905 145 0,'0'17'168'15,"0"-17"-9"-15,0 0-56 0,-11 0-14 16,11 0-6-16,-22-12-10 16,2 4-19-1,-4 8-26-15,-8-2-24 16,-4 5-3-16,-5 4-1 0,-2 5 2 15,1 6-1-15,3 1 0 16,6 0 0-16,7-4-1 16,7 3 0-16,7-8 1 15,12-10 1-15,0 0-3 16,0 0 0-16,19-9 1 15,-2-3-1-15,2-3 2 16,3 2 0-16,-2-2-31 0,3 5-48 16,-3-1-34-1,0 8-44-15,4 8-17 16,-6 2-6-16,7 8-4 15,-3-4 181-15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48" units="cm"/>
          <inkml:channel name="Y" type="integer" max="15652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999.99994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11-10T15:44:00.833"/>
    </inkml:context>
    <inkml:brush xml:id="br0">
      <inkml:brushProperty name="width" value="0.08819" units="cm"/>
      <inkml:brushProperty name="height" value="0.35278" units="cm"/>
      <inkml:brushProperty name="color" value="#00B0F0"/>
      <inkml:brushProperty name="tip" value="rectangle"/>
      <inkml:brushProperty name="rasterOp" value="maskPen"/>
    </inkml:brush>
  </inkml:definitions>
  <inkml:trace contextRef="#ctx0" brushRef="#br0">4396 9025 103 0,'0'0'117'16,"0"0"-32"-16,-3 67-37 16,7 23 2-16,3 33 9 15,-3 28-17-15,3 24-3 16,0 15-4-16,0-5 5 15,-2-17 19-15,0-14 1 16,-5-41-6-16,0-30-19 16,-5-42-1-16,5-41-7 15,-21-31-9-15,5-29 2 16,-1-29-22-16,-2-20 0 0,1-15-4 15,-1-6 4-15,6-12 1 16,6 9 3-16,4 12 3 16,6 15-2-1,1 23 2-15,2 17 0 0,2 23-4 16,-1 12 2-16,-7 31-4 15,0 0 1-15,9 53-2 16,-12 17 1-16,0 28-4 16,-4 25 2-16,3 26 7 15,-3 17-4-15,4 7 2 16,0-5-1-16,5-14 1 15,2-24 0-15,0-30 3 16,2-29-2-16,-1-34-6 0,-5-37 1 16,9-24 1-1,-11-40-1-15,0-27-3 16,-4-23 0-16,-1-26-1 15,-2-12 2-15,-1-18 2 0,1 0 2 16,-1 8 0-16,2 22 0 16,0 18 5-16,3 27-1 15,1 26 3-15,-1 22-4 16,5 23-1-16,0 24 1 15,0 0-2-15,-4 28 0 16,1 20-1-16,2 13-1 16,-4 20-4-16,1 23 4 15,0 17-3-15,1 19 4 16,-2 6 2-16,2 1 0 15,-1-10 1-15,0-11-2 16,2-17 3-16,1-21-2 16,-2-29 4-16,1-19-7 0,-2-26-2 15,4-14-1-15,-7-50-4 16,-1-14 4-16,1-30-2 15,0-24 2-15,-3-18-2 16,3-18 8-16,-1-6-3 16,2 4 2-16,3 18 4 15,0 15-3-15,1 23 2 16,2 30 0-16,0 25 1 0,0 18-6 15,0 27 2 1,-5 19 2-16,1 28-3 16,-2 24 0-16,-3 29-2 15,2 19 1-15,-3 22-4 16,1 11 3-16,1 11 4 0,1-2-2 15,2-14 2-15,3-14-1 16,3-24 3-16,3-19-1 16,0-19 2-1,2-21-3-15,1-17-2 0,-1-14-1 16,-6-19-2-16,9-28-1 15,-7-29-5-15,-2-33 3 16,-4-36 0-16,2-28 1 16,-2-24 2-16,1-11 2 15,1-7 2-15,-2 11 1 16,3 22 4-16,0 25-3 15,-2 36 3-15,3 27-2 0,-1 37-1 16,-1 16 0-16,2 22-2 16,-12 33 1-1,3 32-2-15,-2 27 0 0,0 35-3 16,-2 27 1-16,0 24 3 15,4 14-1-15,1 12 0 16,5-1 1-16,2-20 0 16,3-15 1-16,7-26 1 15,-1-28-2-15,3-25-2 16,0-24 2-16,5-26-2 15,0-26 1-15,2-20-2 16,0-25 2-16,2-29-1 16,1-19-2-16,-1-22-3 15,0-14 2-15,-1-10-1 0,-1-7 3 16,-4-1-1-16,-4 5 0 15,-6 11 0 1,-4 14 2-16,-5 16 5 0,-7 12-3 16,-8 17 3-16,-1 19-4 15,-8 23 1-15,-2 18 0 16,-3 34-2-16,0 31 0 15,0 24-3-15,10 26 1 16,4 20 3-16,7 12 2 16,10 2 1-16,10-3-2 15,12-12 3-15,5-22-1 16,9-21 4-16,2-23-2 15,7-28-4-15,-7-16-1 16,3-22 0-16,-6-19-1 16,-4-20 1-16,-6-24-2 15,-9-18 1-15,-6-18-4 0,-7-6-1 16,-7-12 4-16,-2-5-2 15,-8 4 4-15,-3 15-1 16,-1 20 3-16,-2 23-5 16,1 28 5-16,-1 34 0 15,1 31-3-15,1 40 4 16,2 32-3-16,0 22-2 15,6 12-1-15,0 10 3 16,4-3 2-16,4-9 1 16,5-21-4-16,3-22 1 15,5-29 2-15,7-23 2 16,3-24 0-16,4-28-2 15,6-18-2-15,1-20 2 0,3-10 0 16,0-14-1-16,-3-11 0 16,-3-5-1-1,-5 2-4-15,-8 4 5 0,-5 4-3 16,-10 9 2-16,-6 11 0 15,-10 8 2-15,-2 20-1 16,-10 8-1-16,-1 20 0 16,-4 18-1-16,-1 16 2 15,2 13-4-15,3 13 1 16,6 7-1-16,7 1 2 15,10-2 0-15,8-8 1 16,8-5 2-16,10-16 0 16,6-9 2-16,4-8-1 0,5-17 0 15,-1-4-2-15,-2-7 0 16,-3 0 2-1,-5-4-5-15,-5-8-1 16,-7-7 1-16,-6-8-2 0,-11-11 1 16,-4-11-1-16,-8-13 2 15,-2-11-3-15,-7-8-1 16,0 0 4-16,-5 10-2 15,4 10 4-15,1 22-8 16,2 16-4-16,5 29 1 16,3 21 0-16,6 29 2 15,5 18-3-15,5 18 1 0,5 10-3 16,7 7 11-1,-1 4 5-15,6-16 3 16,3-12 8-16,1-26-1 16,-1-23 1-16,-1-39 0 15,0-37-3-15,-4-32 2 0,-4-30-4 16,-4-18-8-16,-4-17-8 15,-5 6-3-15,-3 3 2 16,-8 19 0-16,1 24 4 16,-5 32-5-16,0 25-2 15,2 30-2-15,-1 27 3 16,0 23-1-16,8 23-2 15,0 18 2-15,2 17-4 16,6 9 3-16,2 2 4 16,2-3 5-16,3-12-5 15,5-18-5-15,1-22-5 16,4-19-26-16,1-30-40 0,-1-41-34 15,5-16-6-15,-8-39-11 16,4-16-4-16,-4-42 98 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48" units="cm"/>
          <inkml:channel name="Y" type="integer" max="15652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999.99994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11-10T15:44:01.668"/>
    </inkml:context>
    <inkml:brush xml:id="br0">
      <inkml:brushProperty name="width" value="0.08819" units="cm"/>
      <inkml:brushProperty name="height" value="0.35278" units="cm"/>
      <inkml:brushProperty name="color" value="#00B0F0"/>
      <inkml:brushProperty name="tip" value="rectangle"/>
      <inkml:brushProperty name="rasterOp" value="maskPen"/>
    </inkml:brush>
  </inkml:definitions>
  <inkml:trace contextRef="#ctx0" brushRef="#br0">4070 8258 225 0,'0'0'126'0,"0"0"2"16,0 0-12-16,0 0-9 16,0 0-22-16,0 0-16 15,-9 14-17-15,9-14-15 0,0 0-28 16,-14 22-10-1,14-22 1-15,-11 16-1 16,11-16 0-16,0 0 0 16,-12 12-1-16,12-12 1 0,0 0-1 15,0-22-1-15,4-1 0 16,2-11 0-16,1-6 1 15,2-14-4 1,-2-7 5-16,2-6-2 0,-5-6 2 16,0 2 1-16,-4-1-1 15,-4-1 3-15,-3 4-2 16,-3-1 0-16,-1-4-1 15,-1-2 0-15,0-6 2 16,3-9-2-16,3-10 5 16,4-1-3-16,2-9-4 15,3-3 8-15,6 0-7 16,-2-2 5-16,3 3-6 0,-3 8 6 15,2 8-6-15,-7 5 0 16,-3 11 4-16,-5 3-4 16,-2 10 3-16,-5 4-3 15,-3 9 0-15,-1 5 0 16,2-2-1-16,-1 5 6 15,3 4-4-15,2 3 5 16,7 0-4-16,4 4 6 16,3-4-4-16,7 2 2 15,1 2 0-15,6-8-4 16,5-1 1-16,4 2-2 15,-1 0 2-15,1 5-2 16,0 7 1-16,-6 1-34 0,4 13-23 16,-13 5-16-16,2 10-33 15,-13 2-21-15,0 0-29 16,0 0-5-1,0 0-4-15,4 16 137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48" units="cm"/>
          <inkml:channel name="Y" type="integer" max="15652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999.99994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11-10T15:44:11.585"/>
    </inkml:context>
    <inkml:brush xml:id="br0">
      <inkml:brushProperty name="width" value="0.08819" units="cm"/>
      <inkml:brushProperty name="height" value="0.35278" units="cm"/>
      <inkml:brushProperty name="color" value="#00B0F0"/>
      <inkml:brushProperty name="tip" value="rectangle"/>
      <inkml:brushProperty name="rasterOp" value="maskPen"/>
    </inkml:brush>
  </inkml:definitions>
  <inkml:trace contextRef="#ctx0" brushRef="#br0">5400 5916 193 0,'0'0'86'0,"0"0"-6"16,0 0 1-16,-10-3-5 15,10 3-12-15,0 32-18 16,1 0-20-16,1 11-10 16,5 16-7-16,1 20 1 15,2 25 1-15,0 23-6 16,-1 16 3-16,-1 13-5 15,-1 2 7-15,-2-4-2 0,-4-7 11 16,-1-12 1-16,-2-23 1 16,-2-20 1-16,-2-26 1 15,3-18-1 1,1-17-7-16,2-10-2 0,0-21-10 15,0 0-4-15,-5-34-3 16,4-8-3-16,-2-10-1 16,3-21 1-16,-1-17 5 15,1-13-4-15,1-20 2 16,4-12 2-16,1-9-2 15,3-7 4-15,4-3-3 16,2 7 4-16,0 5-5 16,-1 16 5-16,0 15 0 0,-1 18-5 15,-3 20 8 1,0 24 0-16,-4 18 4 15,-6 31 0-15,0 0 0 16,4 47 3-16,-8 17-2 0,-1 21 3 16,4 10-7-16,-2 18 2 15,2 18-1-15,1 8-4 16,0 6 2-16,0 4-4 15,0 2 4-15,0-10-3 16,-2 0 5-16,-2-13-6 16,-2-17 0-16,0-15 0 15,0-25-2-15,-2-17-2 16,1-26 0-16,7-28 3 15,-16-11-5-15,10-27 0 16,0-17 1-16,5-23 0 16,1-19 4-16,3-22-1 15,4-16-1-15,1-16 2 0,5-13-3 16,0-9 5-16,-1-1-5 15,-4 7 3-15,-1 11-2 16,-6 12 2-16,-2 23-1 16,-6 22 4-16,-4 23-2 15,2 29 4-15,-5 20 0 16,2 25 2-16,0 24-2 15,2 29 4-15,2 21-2 16,1 27-4-16,4 24 3 16,3 22-4-16,0 27 5 15,2 16-3-15,-1 15 1 16,3-2-2-16,-5-9 3 15,-2-21-5-15,0-25 3 0,-2-25-3 16,0-38 0-16,-1-28-2 16,3-37 2-16,1-39 2 15,3-33-4 1,2-26-1-16,2-22 3 0,2-29-1 15,0-20-5-15,3-25 6 16,-1-15-5-16,-2-3 0 16,0 0 1-16,-2 6 2 15,-3 10-4-15,-2 22 9 16,-1 28-4-16,-4 19 1 15,1 29-2-15,-5 25 2 16,4 20-2-16,5 35 6 16,-18-14-3-16,18 14 2 0,-16 36 0 15,11 13-4 1,-4 24 5-16,6 29 0 15,-3 28-1-15,0 31 1 16,-2 29 3-16,1 14-8 0,-3 4 6 16,2-6-3-16,-2-18 1 15,3-27-5-15,0-32 3 16,3-31-8-16,0-34 5 15,1-24 2-15,3-36-2 16,0 0 2-16,7-39 0 16,-3-20-1-16,0-28 5 15,1-24 1-15,-1-27-9 16,-1-26 3-16,0-23-2 15,-2-14 1-15,-1-2-4 16,-1 6 8-16,0 13-8 16,-3 18 4-16,1 28 0 15,1 25 2-15,-2 29-5 0,-1 26 5 16,1 25-2-16,4 33 0 15,-17 11-1-15,6 41 3 16,0 29 1-16,-3 30-2 16,-2 33 4-16,0 25 1 15,1 23 5-15,4 20-9 16,-3 0 7-16,4-6-7 15,3-12 4-15,2-19-3 16,4-26 1-16,2-26-1 16,2-31-4-16,-2-28 8 15,5-21-5-15,0-26 4 16,-6-17-6-16,15-31 0 0,-7-21 2 15,2-26-6-15,-2-26 7 16,3-25-5-16,-4-22-1 16,0-17 1-16,-3-10 0 15,-2-11 5 1,-2 7-4-16,-5 11 2 0,0 15-6 15,-1 21 6-15,-2 23 0 16,-1 22 0-16,-2 22-3 16,0 21 3-16,0 18-1 15,11 29 6-15,-22-2-5 16,12 33-1-16,1 21 2 15,0 33-1-15,2 21 5 16,1 24 0-16,1 25 3 0,2 19-7 16,2 14 8-16,-3 4-4 15,3-6 2 1,1-13-4-16,1-21 3 15,1-12-6-15,1-27 0 0,1-22-1 16,2-21 2-16,0-24 2 16,0-16-3-16,-6-30 6 15,15 12-6-15,-9-26 0 16,0-15-1-16,0-16 3 15,0-21-3-15,-1-26-6 16,0-24 8-16,-1-21-5 16,-3-25 1-16,-1-22 3 15,0-11-1-15,-2-8-1 16,-1 8-2-16,-3 15 8 15,2 20-9-15,-1 25 4 16,2 28 0-16,-1 29-1 16,3 28 1-16,-2 22 7 0,3 28-4 15,0 0 0-15,-4 49 2 16,0 8-3-16,-1 24 4 15,-1 28 0-15,-4 21 0 16,0 26-1-16,-2 20 4 16,-1 15-8-16,-3 4 6 15,5 6-1-15,0-10 1 16,4-13-6-16,2-22 5 15,5-27-9-15,1-21 1 16,8-29 3-16,-3-28 2 16,3-20-2-16,-9-31-1 15,17-11 5-15,-7-27-7 16,-2-19 3-16,0-21 1 0,-3-20-3 15,4-22 1-15,-5-22 2 16,1-15-7-16,0-13 3 16,0-7-1-16,-3 1 4 15,1 5-4-15,-1 6 1 16,1 21-5-16,-2 16 5 15,-1 24 0-15,0 28 3 16,-1 23 0-16,0 21 2 16,1 32-4-16,-7 20 3 15,3 30 0-15,-3 29 1 16,1 25 2-16,2 23 1 15,-1 23 4-15,-1 28-5 16,-1 15 8-16,5 4-2 0,-3 4 2 16,1-2-7-16,3-14 3 15,1-10-6 1,0-28-1-16,1-24 1 15,6-24-4-15,-3-27 1 0,1-22-1 16,4-20 3-16,-9-30-1 16,18 15 3-16,-18-15-1 15,21-15 0-15,-9 3 2 16,-12 12-2-16,20-18 0 15,-20 18 0-15,16-13-3 16,-16 13 1-16,0 0-1 16,13-6 1-16,-13 6 0 15,0 0 1-15,16 11-1 16,-4-11-1-16,-2 5 3 15,4 2-2-15,4 7 1 16,0-2 0-16,-1 5-2 16,2-1 3-16,1 3-1 0,-2-2 1 15,-3 2-2-15,1-2 2 16,-3-4-1-16,-3-3 2 15,2-7 1-15,-12-3-2 16,18 6 1-16,-18-6 0 16,14-4 1-16,-14 4 0 15,0 0 1-15,12-10-2 16,-12 10 1-16,0 0-2 15,-15-9 0-15,4 6 0 16,-6-3 1-16,-1-2-2 16,-5-6 0-16,-2-3-1 15,1 1 0-15,-2-10 0 0,4 2 2 16,3 0-4-16,6 1 3 15,2 2 0-15,2 6 2 16,9 15-1-16,-10-24-1 16,10 24-1-16,0 0-1 15,0 0 2-15,0 0-2 16,16 1-1-16,-4 4 0 15,3 1 0-15,4-1 3 16,5 0 0-16,0-1 1 16,0-1 0-16,0 2 0 15,-5-5-1-15,0 4 0 16,-6-3 1-16,-13-1-1 15,16-1 3-15,-16 1-1 0,0 0 0 16,1-16 0-16,-1 16 2 16,-20-33-1-16,7 12-1 15,-6-3 0 1,-5 0-2-16,-3-6-1 0,-3 6 0 15,-1-5 1-15,5 6-2 16,0 3 2-16,2-3 2 16,4 1-3-16,4-6 0 15,3-2 0-15,4-6 1 16,2 0-1-16,1-14 0 15,2-2-1-15,4-9-3 16,0-6 5-16,3-3-2 16,-2-1 2-16,1-3-3 0,2 1 3 15,2 6-3 1,-2-1-2-16,-1 1 8 15,0 6-9-15,-2 4 8 16,-1 0-8-16,0 1 7 0,-4 4-7 16,1-1 7-16,-1 6-1 15,-5 4-3-15,6 3 2 16,-3 11 0-16,2 1 0 15,0 7 0-15,2 6 1 16,2 15-1-16,-4-25 1 16,4 25-1-16,-1-27 2 15,-1 8-2-15,0-9 1 16,2 0 0-16,0-10 0 15,0 0-1-15,0-4 0 16,2 3-1-16,0-3 0 16,2 6-2-16,1 1 3 15,-1 2-4-15,4 9 4 0,-1-5-3 16,4 8-1-16,-6 0 2 15,7 7-1-15,-4-1 1 16,-8 15-1-16,17-21 3 16,-17 21-2-16,14-14 3 15,-14 14 0-15,0 0 4 16,12-21-3-16,-12 21 3 15,0 0-5-15,15-10 5 16,-15 10-5-16,0 0 4 16,12-12-4-16,-12 12-1 15,0 0-23-15,0 0-54 16,13-5-51-16,-13 5-17 15,0 0-3-15,10-13-7 0,-10 13-2 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48" units="cm"/>
          <inkml:channel name="Y" type="integer" max="15652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999.99994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11-10T15:44:14.858"/>
    </inkml:context>
    <inkml:brush xml:id="br0">
      <inkml:brushProperty name="width" value="0.08819" units="cm"/>
      <inkml:brushProperty name="height" value="0.35278" units="cm"/>
      <inkml:brushProperty name="color" value="#00B0F0"/>
      <inkml:brushProperty name="tip" value="rectangle"/>
      <inkml:brushProperty name="rasterOp" value="maskPen"/>
    </inkml:brush>
  </inkml:definitions>
  <inkml:trace contextRef="#ctx0" brushRef="#br0">5092 9016 111 0,'0'0'100'0,"-15"37"-11"16,6-10-25-16,2 10-10 15,-1 4-3 1,3 9-11-16,3 6-8 15,4 8 0-15,0 7-2 0,3 2-6 16,4-6 3-16,-2-5-3 16,3-1-2-16,-4-14-6 15,-1-4 4-15,-1-19 4 16,1-7 3-16,-5-17-2 15,0 0 0-15,0 0-5 16,1-15 0-16,-2-9 0 16,-4-9-4-16,1-9-10 15,-1-6-1-15,0-8-1 16,0-6-1-16,0 0 1 15,3-2-2-15,1 10 1 16,0 9-2-16,1 9 0 16,1 11-4-16,-1 25 4 0,1-19-1 15,-1 19-3-15,0 0 1 16,2 28 0-16,-2-9 1 15,5 11-2-15,-1 6-3 16,2 14-2-16,-2 0 5 16,3 7 2-16,-1 4 0 15,1-4-1-15,2 0 1 16,-4-7 2-16,1-5 6 15,0-12-4-15,-1-5 0 16,-3-5-3-16,-2-23 3 16,9 17-3-16,-9-17-2 15,0 0 2-15,2-26-1 16,-2-4 2-16,0-9-3 0,-1-17 5 15,0-8-3-15,1-8 6 16,-2-6-2-16,2-7 0 16,0 5-2-16,0 9 1 15,2 7-1-15,-1 16-3 16,0 10-1-16,3 12-1 15,-3 10 1-15,-1 16 2 16,0 0 0-16,0 0 0 16,0 0 1-16,0 0 2 15,0 0-1-15,9 19-1 16,-5 4-1-16,-1 4-1 15,3 11 0-15,0 9 0 16,2 5-7-16,-1 9 3 0,-1 3 1 16,0 0 1-16,0-7 1 15,-1-3 0 1,0-15 2-16,-2-6-1 15,-1-9 7-15,-2-24-6 0,4 18-1 16,-4-18 2-16,0 0 1 16,1-30-1-16,-2 3 4 15,1-13-3-15,-2-5 1 16,0-5 2-16,2-13-2 15,4-2 0-15,-3-5-2 16,4 8 0-16,-2 3-5 16,4 12 2-16,-3 8-2 15,4 7 1-15,-5 12 1 16,-3 20 3-16,0 0 1 15,0 0-1-15,0 0-1 16,13 26 1-16,-9 10 2 16,-1 4-2-16,3 12 1 0,0 7-5 15,-1 5 1-15,4 0 0 16,-5-2 4-16,1-7-3 15,0-10 0-15,0-8 1 16,0-10-3-16,-5-27 3 16,8 19-4-16,-8-19 2 15,0 0-1-15,0 0 0 16,11-34 5-16,-4 6-2 15,-4-6 3-15,3-11 0 16,0-9 2-16,2-8-1 16,-1-6 0-16,2 1 1 15,-2 4-8-15,3 3 3 0,-3 8-2 16,-1 12 0-16,-1 10 1 15,0 13 3-15,-5 17-3 16,0 0 1-16,5 17 1 16,-5 15 0-16,0 9 1 15,0 11 1-15,0 9 1 16,0 6-9-16,1 8 5 15,-1-4-1-15,0-6 0 16,2-6 0-16,1-9 2 16,-2-12-3-16,2-8-1 15,-2-15 2-15,-1-15-2 16,0 0-2-16,0 0 1 15,0 0 1-15,0 0-1 0,7-24 2 16,-7-3 4-16,1-13 1 16,1-10 1-16,0-13 3 15,0-6-2 1,3-12-1-16,-1-4-1 0,2 3 2 15,0 6-8-15,-1 12 3 16,0 14-4-16,-1 9 1 16,-1 15 1-16,0 7 1 15,-3 19-1-15,0 0 2 16,0 0 2-16,0 0 2 15,6 31 0-15,-5-9 1 16,3 11-3-16,1 12 0 16,-5 12 1-16,2 5-6 0,-2 11 3 15,-1 7-5 1,-4-1 1-16,-1-2-1 15,0-10 5-15,-2-17-3 16,2-8-1-16,0-14-1 0,6-28 0 16,-7 15 3-16,7-15 2 15,0-24-1-15,1-4 1 16,2-8 0-16,0-7 3 15,2-11 3-15,1-7-3 16,3-6 1-16,-2-8-3 16,5 4 1-16,-2 6-3 15,-3 8 2-15,1 10-4 16,-2 12 1-16,-3 13 2 15,-3 22 2-15,0 0 0 16,0 0 0-16,5 24 0 16,-5 9-1-16,-1 12 3 15,1 5-3-15,-4 7 0 0,3 9-5 16,-1 10-1-16,1 0 2 15,-3 4 2-15,-1-7 0 16,3-1 0-16,-1-6 0 16,-2-5 1-16,2-3-1 15,0-7 6-15,-1-6-5 16,2-11 1-16,1-3-5 15,0-12 1-15,1-19-2 16,0 20 1-16,0-20 1 16,0 0 1-16,9-20 0 15,-4 5 0-15,-5 15 1 16,9-26 3-16,-6 9 2 15,1 3-2-15,-1-5-2 0,-3 19 0 16,2-21 1-16,-2 21-4 16,0 0 2-16,0 0-1 15,0 0-1 1,0 0 1-16,0 0 2 0,0 0-1 15,0 0 0-15,0 0 2 16,0 0 1-16,0 0 0 16,0 0 0-16,0 0-2 15,0 0 0-15,0 0-2 16,-9 17 1-16,-3-17 0 15,-1 0-1-15,-6 0 2 16,0 0-1-16,-2-1 1 0,-2-3 1 16,3 2 1-16,0-1 0 15,0-1 0 1,2-4 1-16,1 1-3 15,0 2 2-15,-2-2-1 16,2 2-1-16,-1-2 1 0,-2 5 0 16,1 2 0-16,-3 9 2 15,2-4 0-15,-2 3-1 16,8 3 0-16,-1-3 2 15,4-2-3-15,11-6-2 16,-14 7 0-16,14-7-1 16,0 0-2-16,0 0 2 15,0 0 0-15,0 0-1 16,0 0 2-16,0 0 0 15,0 0 3-15,15 3-1 16,-2 4 0-16,-1 0 0 16,2 0-1-16,6 3 1 0,3 2-2 15,0-1 1-15,1-6-2 16,0 2 1-16,0-4 0 16,1-1-1-16,-2-4 2 15,-3-1-2-15,-3 3 2 16,0-7 0-16,-3 3 0 15,1 3 0-15,-3 1 0 16,-1-6 0-16,-11 6-1 16,20-1 2-16,-20 1-1 15,12-2-1-15,-12 2 2 16,0 0-1-16,11-3 1 15,-11 3 2-15,0 0-67 16,0-18-73-16,0 18-11 0,4-17-7 16,-4 17-4-16,1-31-8 15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48" units="cm"/>
          <inkml:channel name="Y" type="integer" max="15652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999.99994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11-10T15:44:55.195"/>
    </inkml:context>
    <inkml:brush xml:id="br0">
      <inkml:brushProperty name="width" value="0.08819" units="cm"/>
      <inkml:brushProperty name="height" value="0.35278" units="cm"/>
      <inkml:brushProperty name="color" value="#FFC000"/>
      <inkml:brushProperty name="tip" value="rectangle"/>
      <inkml:brushProperty name="rasterOp" value="maskPen"/>
    </inkml:brush>
  </inkml:definitions>
  <inkml:trace contextRef="#ctx0" brushRef="#br0">8448 6067 85 0,'-22'-12'134'0,"22"12"0"16,-20 6-52-16,20-6-10 15,-13 32-9-15,11 1-13 16,3 20-7-16,3 16-3 16,2 25-15-16,0 25-9 15,-1 15-10-15,0 13 2 16,-1 3-3-16,-4-4 3 15,0-4-3-15,-4-18 2 0,-1-11 0 16,4-23-1-16,1-23 0 16,1-13 3-1,4-19 5-15,1-18 4 0,-6-17-4 16,17-16-6-16,-10-25 1 15,-3-27 2-15,-4-25 1 16,-6-37-2-16,-8-22-4 16,-5-28-8-16,-2-11 6 15,-2-6-1-15,-5 1 2 16,5 11-3-16,0 22-3 15,5 28-4-15,5 28 1 16,5 33 0-16,1 18 5 16,5 27 6-16,2 29-2 0,6 24-1 15,3 38 4-15,0 27-1 16,6 30 3-1,1 21 1-15,3 26-8 16,5 16-3-16,0 3 0 0,0-5 1 16,1-17-3-16,-2-21 2 15,0-24-3-15,-2-28-3 16,-4-28 1-16,-1-24-2 15,-4-20 0-15,-12-18 2 16,16-40 0-16,-15-21 2 16,-2-31-1-16,-8-27 2 15,2-35 4-15,-3-23-2 0,-1-18 3 16,-1-13-5-1,0 5 1-15,1 17-2 16,0 18 4-16,2 27-2 16,3 36 0-16,0 25 5 0,1 33 0 15,0 27 2-15,-1 34-1 16,4 41 3-16,0 40 1 15,-2 37-3-15,3 32 0 16,-3 30-1-16,-1 21-5 16,1 10 4-16,2-9-1 15,0-29-4-15,0-28 0 16,1-36 3-16,1-33-5 15,0-33-2-15,1-27-1 16,-1-30-2-16,4-21 1 16,-4-26 1-16,-4-27-3 15,-3-30 1-15,-4-31 5 16,-4-30 0-16,-1-21 5 0,-5-17 0 15,-1 0-3-15,0 15-1 16,2 20 5-16,1 33-1 16,5 31 1-16,-1 31 2 15,7 37 1-15,8 36 0 16,-16 41 3-16,10 37-2 15,1 38 0-15,0 40 2 16,-1 36-7-16,0 28 1 16,2 19 0-16,-2 9 1 15,0-13 0-15,1-29 2 16,2-30-3-16,-1-44-3 15,1-37 0-15,5-38-4 16,3-36-2-16,-1-50-6 0,9-37-1 16,-1-31 3-16,0-35-3 15,1-27 1-15,0-31 7 16,-1-27 0-1,-2-15 3-15,-3 6 0 0,-1 1 2 16,-3 20-2-16,-3 20 3 16,0 28 1-16,-3 30-2 15,-3 30 3-15,1 35 2 16,-10 19 4-16,4 31-2 15,-6 27-2-15,2 35-2 16,-7 35 3-16,-2 40 2 16,2 39-5-16,0 25-2 15,4 26 3-15,2 20-2 0,6-5 3 16,8-10 0-1,4-19 0-15,8-28-3 16,4-29 4-16,4-32-4 16,-2-32-4-16,2-25-2 0,-2-24 0 15,-3-29-3-15,2-35-4 16,-8-39-1-16,0-41 3 15,-4-39 0-15,1-46 1 16,0-34 5-16,-1-24-3 16,0-7 4-16,-1 12 0 15,-2 23 3-15,0 35-3 16,-5 38 5-16,-2 47 3 15,-4 51-1-15,-7 45 2 16,-6 52-1-16,-2 40 3 16,-3 44-2-16,3 44 3 15,0 35-7-15,5 44 1 16,7 23-1-16,5 14 4 0,9-10 0 15,5-27-3-15,10-29-1 16,4-39-2-16,2-44 1 16,6-56-6-16,2-41 0 15,6-41-5-15,2-42 0 16,4-30-2-16,-5-25 1 15,2-30-1-15,-5-27 1 16,-4-22 3-16,-7-15 5 16,-9-17-1-16,-9 0 2 15,-10 7 1-15,-5 10-2 16,-7 28-2-16,-7 20 5 15,-3 36 2-15,0 28-1 16,-5 37 5-16,3 33-2 0,-1 29 2 16,2 37 3-16,2 27-3 15,4 32 0-15,3 29 2 16,8 29-7-1,6 16-4-15,6 5 1 0,10-10-1 16,6-14-1-16,6-24 2 16,4-25-2-16,6-32-3 15,1-32 3-15,1-26-1 16,4-15 0-16,-3-14-2 15,2-8 2-15,-4-6 0 16,-5-9-1-16,-3-4 0 16,-6-8 0-16,-8-5 2 0,-5-5 0 15,-7-7 3-15,-8-7-2 16,-7 2 3-1,-3-2-3-15,-2 4 4 16,-4 5-1-16,-1 13 6 16,2 15 0-16,-5 20 1 0,6 20 0 15,3 25-1-15,1 23 1 16,1 20-2-16,3 9 1 15,2 6-3-15,3-3-1 16,3-8-2-16,3-12-1 16,4-22-2-16,4-23-1 15,9-18 2-15,7-10-3 16,5-13-6-16,7-6 2 15,3 0 0-15,2 0 4 16,-2 2-1-16,2 5 3 16,-9 0-1-16,-5 0 3 15,-6 4 1-15,-2 3-1 0,-15 0-2 16,10-9-1-16,-10 9 1 15,0 0-2-15,-10-22 0 16,-1 10 0-16,-4-2 2 16,-4 3 2-16,-7 6 3 15,-4 10 4-15,-8 4 5 16,-2 15 1-16,-3 11 1 15,1 5 0-15,2 8-2 16,5-5-3-16,5-6-1 16,7-4-4-16,7-9-6 15,16-24-2-15,0 0 0 16,0 0-2-16,22-4 3 15,0-11 1-15,6 1 1 0,4 2 1 16,4 1 1-16,-2 3 1 16,4 4 1-16,-5 4 0 15,-3 0-2-15,-3 0-2 16,-5 2-1-16,-5-4-4 15,0 1 1-15,-17 1-5 16,15-25 4-16,-19 6-4 16,-7-1-1-16,-8 4 6 15,-7 4 8-15,-8 7 2 16,-5 13 4-16,-4 8 2 15,-1 15-4-15,0 12 6 16,4 11 0-16,4-2-1 16,10 0-10-16,5-9-28 0,13-10-46 15,8-33-59-15,14-17-21 16,10-32-14-1,10-30-6-15,17-17-11 16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48" units="cm"/>
          <inkml:channel name="Y" type="integer" max="15652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999.99994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6-11-10T15:44:56.724"/>
    </inkml:context>
    <inkml:brush xml:id="br0">
      <inkml:brushProperty name="width" value="0.08819" units="cm"/>
      <inkml:brushProperty name="height" value="0.35278" units="cm"/>
      <inkml:brushProperty name="color" value="#FFC000"/>
      <inkml:brushProperty name="tip" value="rectangle"/>
      <inkml:brushProperty name="rasterOp" value="maskPen"/>
    </inkml:brush>
  </inkml:definitions>
  <inkml:trace contextRef="#ctx0" brushRef="#br0">9322 5573 1 0,'-12'40'80'16,"6"35"10"-16,1 23-67 15,5 30-4-15,0 32-3 16,4 25-2-16,1 21-1 15,1 7-5-15,-1-6-7 0,-1-18 10 16,3-28 1-16,-5-36 13 16,-1-37 2-16,0-41 6 15,-1-47 4 1,0 0 1-16,5-66 2 0,-2-21-7 15,-2-20-6-15,-1-26-16 16,0-20 1-16,-5-18-10 16,-1-11-2-16,-4-6-3 15,-2 2-4-15,-4 13 1 16,-1 18 6-16,0 20 2 15,0 25 11-15,1 24 27 16,1 31 7-16,2 18 0 0,13 37 6 16,-20 2-5-16,17 34 2 15,-2 21-2-15,6 32-13 16,3 23-27-1,6 28-4-15,3 20 1 16,6 23-6-16,5 11 3 0,0 3-6 16,1-6 1-16,-2-18 0 15,-3-17 8-15,-5-25-5 16,-1-20-5-16,-6-38-24 15,1-21-3-15,-5-33-4 16,-4-19-2-16,8-47 0 16,-5-24-3-16,-3-36 2 15,3-23 7-15,-6-33 33 0,2-20-1 16,-2-20 9-1,-4-6 3-15,-1 1-1 16,1 16 1-16,1 24 4 16,-4 26 2-16,6 31 1 0,-3 30 6 15,4 32 3-15,2 27-3 16,1 44 1-16,1 37 1 15,5 45-5-15,4 40-6 16,2 32-7-16,2 27-1 16,0 22-8-16,5 12 1 15,-1-9-1-15,-2-20 3 16,1-28-3-16,-5-38 5 15,-2-29-6-15,0-37-2 16,-2-31-1-16,-8-45-5 16,14-5-1-16,-8-52-3 15,-2-32 0-15,0-30 2 16,-1-25 5-16,-1-26-2 0,-3-15 6 15,-3-9 3-15,3 4 2 16,-2 10-2-16,-6 14-3 16,0 24-2-16,1 22 1 15,1 27 1-15,0 24 3 16,3 27 2-16,0 20 1 15,4 22 3-15,4 38 6 16,4 40-2-16,6 34 2 16,3 35 1-16,2 32-9 15,2 16 1-15,0 20-3 16,-1 3-4-16,-1-16 2 15,-3-22 4-15,-5-29-5 16,-3-32 1-16,-4-28-2 0,-3-33-1 16,3-23-2-16,-4-35 2 15,0 0-7-15,6-43-5 16,-4-16 2-1,-1-26 1-15,3-21 1 0,-3-15 6 16,-1-17 1-16,-5-11-4 16,-3-7 7-16,-2 0 1 15,-7-1 2-15,-3 10-4 16,0 13 5-16,-1 13-6 15,1 17 2-15,5 25 3 16,2 13-1-16,4 24 3 16,4 20 0-16,5 22 1 15,6 28 0-15,6 30 0 0,3 32 1 16,4 30 1-1,6 22-6-15,0 26 1 16,1 17-2-16,0 5-1 16,-7-10-1-16,-3-20-1 0,-5-25 0 15,-5-33-6-15,-5-31 1 16,-1-30-3-16,0-41-1 15,0 0-42-15,-7-57-41 16,4-9-34-16,3-8-27 16,-2-9-11-16,3 14-7 15,-7-4 48-15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273AE-02BD-4910-A88A-22E22AF097DD}" type="datetimeFigureOut">
              <a:rPr lang="en-US" smtClean="0"/>
              <a:t>1/31/2021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C9CA3-8CDA-4157-83CB-9E0DCA70B5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861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273AE-02BD-4910-A88A-22E22AF097DD}" type="datetimeFigureOut">
              <a:rPr lang="en-US" smtClean="0"/>
              <a:t>1/31/2021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C9CA3-8CDA-4157-83CB-9E0DCA70B5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0839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273AE-02BD-4910-A88A-22E22AF097DD}" type="datetimeFigureOut">
              <a:rPr lang="en-US" smtClean="0"/>
              <a:t>1/31/2021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C9CA3-8CDA-4157-83CB-9E0DCA70B5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8268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273AE-02BD-4910-A88A-22E22AF097DD}" type="datetimeFigureOut">
              <a:rPr lang="en-US" smtClean="0"/>
              <a:t>1/31/2021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C9CA3-8CDA-4157-83CB-9E0DCA70B5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916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273AE-02BD-4910-A88A-22E22AF097DD}" type="datetimeFigureOut">
              <a:rPr lang="en-US" smtClean="0"/>
              <a:t>1/31/2021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C9CA3-8CDA-4157-83CB-9E0DCA70B5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938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273AE-02BD-4910-A88A-22E22AF097DD}" type="datetimeFigureOut">
              <a:rPr lang="en-US" smtClean="0"/>
              <a:t>1/31/2021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C9CA3-8CDA-4157-83CB-9E0DCA70B5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8180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273AE-02BD-4910-A88A-22E22AF097DD}" type="datetimeFigureOut">
              <a:rPr lang="en-US" smtClean="0"/>
              <a:t>1/31/2021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C9CA3-8CDA-4157-83CB-9E0DCA70B5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835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273AE-02BD-4910-A88A-22E22AF097DD}" type="datetimeFigureOut">
              <a:rPr lang="en-US" smtClean="0"/>
              <a:t>1/31/2021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C9CA3-8CDA-4157-83CB-9E0DCA70B5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4082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273AE-02BD-4910-A88A-22E22AF097DD}" type="datetimeFigureOut">
              <a:rPr lang="en-US" smtClean="0"/>
              <a:t>1/31/2021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C9CA3-8CDA-4157-83CB-9E0DCA70B5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6883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273AE-02BD-4910-A88A-22E22AF097DD}" type="datetimeFigureOut">
              <a:rPr lang="en-US" smtClean="0"/>
              <a:t>1/31/2021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C9CA3-8CDA-4157-83CB-9E0DCA70B5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3076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273AE-02BD-4910-A88A-22E22AF097DD}" type="datetimeFigureOut">
              <a:rPr lang="en-US" smtClean="0"/>
              <a:t>1/31/2021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C9CA3-8CDA-4157-83CB-9E0DCA70B5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034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D273AE-02BD-4910-A88A-22E22AF097DD}" type="datetimeFigureOut">
              <a:rPr lang="en-US" smtClean="0"/>
              <a:t>1/31/2021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7C9CA3-8CDA-4157-83CB-9E0DCA70B5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46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ustomXml" Target="../ink/ink5.xml"/><Relationship Id="rId13" Type="http://schemas.openxmlformats.org/officeDocument/2006/relationships/image" Target="../media/image6.emf"/><Relationship Id="rId18" Type="http://schemas.openxmlformats.org/officeDocument/2006/relationships/customXml" Target="../ink/ink10.xml"/><Relationship Id="rId26" Type="http://schemas.openxmlformats.org/officeDocument/2006/relationships/customXml" Target="../ink/ink14.xml"/><Relationship Id="rId39" Type="http://schemas.openxmlformats.org/officeDocument/2006/relationships/image" Target="../media/image19.emf"/><Relationship Id="rId3" Type="http://schemas.openxmlformats.org/officeDocument/2006/relationships/image" Target="../media/image110.emf"/><Relationship Id="rId21" Type="http://schemas.openxmlformats.org/officeDocument/2006/relationships/image" Target="../media/image10.emf"/><Relationship Id="rId34" Type="http://schemas.openxmlformats.org/officeDocument/2006/relationships/customXml" Target="../ink/ink18.xml"/><Relationship Id="rId7" Type="http://schemas.openxmlformats.org/officeDocument/2006/relationships/image" Target="../media/image3.emf"/><Relationship Id="rId12" Type="http://schemas.openxmlformats.org/officeDocument/2006/relationships/customXml" Target="../ink/ink7.xml"/><Relationship Id="rId17" Type="http://schemas.openxmlformats.org/officeDocument/2006/relationships/image" Target="../media/image8.emf"/><Relationship Id="rId25" Type="http://schemas.openxmlformats.org/officeDocument/2006/relationships/image" Target="../media/image12.emf"/><Relationship Id="rId33" Type="http://schemas.openxmlformats.org/officeDocument/2006/relationships/image" Target="../media/image16.emf"/><Relationship Id="rId38" Type="http://schemas.openxmlformats.org/officeDocument/2006/relationships/customXml" Target="../ink/ink20.xml"/><Relationship Id="rId2" Type="http://schemas.openxmlformats.org/officeDocument/2006/relationships/customXml" Target="../ink/ink2.xml"/><Relationship Id="rId16" Type="http://schemas.openxmlformats.org/officeDocument/2006/relationships/customXml" Target="../ink/ink9.xml"/><Relationship Id="rId20" Type="http://schemas.openxmlformats.org/officeDocument/2006/relationships/customXml" Target="../ink/ink11.xml"/><Relationship Id="rId29" Type="http://schemas.openxmlformats.org/officeDocument/2006/relationships/image" Target="../media/image14.emf"/><Relationship Id="rId41" Type="http://schemas.openxmlformats.org/officeDocument/2006/relationships/image" Target="../media/image20.emf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4.xml"/><Relationship Id="rId11" Type="http://schemas.openxmlformats.org/officeDocument/2006/relationships/image" Target="../media/image5.emf"/><Relationship Id="rId24" Type="http://schemas.openxmlformats.org/officeDocument/2006/relationships/customXml" Target="../ink/ink13.xml"/><Relationship Id="rId32" Type="http://schemas.openxmlformats.org/officeDocument/2006/relationships/customXml" Target="../ink/ink17.xml"/><Relationship Id="rId37" Type="http://schemas.openxmlformats.org/officeDocument/2006/relationships/image" Target="../media/image18.emf"/><Relationship Id="rId40" Type="http://schemas.openxmlformats.org/officeDocument/2006/relationships/customXml" Target="../ink/ink21.xml"/><Relationship Id="rId5" Type="http://schemas.openxmlformats.org/officeDocument/2006/relationships/image" Target="../media/image2.emf"/><Relationship Id="rId15" Type="http://schemas.openxmlformats.org/officeDocument/2006/relationships/image" Target="../media/image7.emf"/><Relationship Id="rId23" Type="http://schemas.openxmlformats.org/officeDocument/2006/relationships/image" Target="../media/image11.emf"/><Relationship Id="rId28" Type="http://schemas.openxmlformats.org/officeDocument/2006/relationships/customXml" Target="../ink/ink15.xml"/><Relationship Id="rId36" Type="http://schemas.openxmlformats.org/officeDocument/2006/relationships/customXml" Target="../ink/ink19.xml"/><Relationship Id="rId10" Type="http://schemas.openxmlformats.org/officeDocument/2006/relationships/customXml" Target="../ink/ink6.xml"/><Relationship Id="rId19" Type="http://schemas.openxmlformats.org/officeDocument/2006/relationships/image" Target="../media/image9.emf"/><Relationship Id="rId31" Type="http://schemas.openxmlformats.org/officeDocument/2006/relationships/image" Target="../media/image15.emf"/><Relationship Id="rId4" Type="http://schemas.openxmlformats.org/officeDocument/2006/relationships/customXml" Target="../ink/ink3.xml"/><Relationship Id="rId9" Type="http://schemas.openxmlformats.org/officeDocument/2006/relationships/image" Target="../media/image4.emf"/><Relationship Id="rId14" Type="http://schemas.openxmlformats.org/officeDocument/2006/relationships/customXml" Target="../ink/ink8.xml"/><Relationship Id="rId22" Type="http://schemas.openxmlformats.org/officeDocument/2006/relationships/customXml" Target="../ink/ink12.xml"/><Relationship Id="rId27" Type="http://schemas.openxmlformats.org/officeDocument/2006/relationships/image" Target="../media/image13.emf"/><Relationship Id="rId30" Type="http://schemas.openxmlformats.org/officeDocument/2006/relationships/customXml" Target="../ink/ink16.xml"/><Relationship Id="rId35" Type="http://schemas.openxmlformats.org/officeDocument/2006/relationships/image" Target="../media/image17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customXml" Target="../ink/ink2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emf"/><Relationship Id="rId4" Type="http://schemas.openxmlformats.org/officeDocument/2006/relationships/customXml" Target="../ink/ink2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customXml" Target="../ink/ink2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customXml" Target="../ink/ink2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1122362"/>
            <a:ext cx="11186160" cy="971481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4800" dirty="0">
                <a:latin typeface="Comic Sans MS" panose="030F0702030302020204" pitchFamily="66" charset="0"/>
              </a:rPr>
              <a:t>DRAW MEIOSIS VOCAB WORDS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BD67A6C-A5FF-4757-AB5E-BD193C782175}"/>
              </a:ext>
            </a:extLst>
          </p:cNvPr>
          <p:cNvSpPr txBox="1"/>
          <p:nvPr/>
        </p:nvSpPr>
        <p:spPr>
          <a:xfrm>
            <a:off x="172278" y="6457890"/>
            <a:ext cx="1131868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Slide show ART by Kelly Riedell/Brookings Biology</a:t>
            </a:r>
          </a:p>
        </p:txBody>
      </p:sp>
    </p:spTree>
    <p:extLst>
      <p:ext uri="{BB962C8B-B14F-4D97-AF65-F5344CB8AC3E}">
        <p14:creationId xmlns:p14="http://schemas.microsoft.com/office/powerpoint/2010/main" val="1221623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505440" y="64080"/>
              <a:ext cx="9824400" cy="694836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92120" y="54000"/>
                <a:ext cx="9842400" cy="6968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422049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1453320" y="1861920"/>
              <a:ext cx="196200" cy="104328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428120" y="1764000"/>
                <a:ext cx="230760" cy="124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/>
              <p14:cNvContentPartPr/>
              <p14:nvPr/>
            </p14:nvContentPartPr>
            <p14:xfrm>
              <a:off x="1458000" y="2844000"/>
              <a:ext cx="144360" cy="4392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432800" y="2743920"/>
                <a:ext cx="186840" cy="24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Ink 3"/>
              <p14:cNvContentPartPr/>
              <p14:nvPr/>
            </p14:nvContentPartPr>
            <p14:xfrm>
              <a:off x="1424880" y="3249000"/>
              <a:ext cx="173520" cy="85356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399680" y="3174120"/>
                <a:ext cx="221760" cy="103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" name="Ink 4"/>
              <p14:cNvContentPartPr/>
              <p14:nvPr/>
            </p14:nvContentPartPr>
            <p14:xfrm>
              <a:off x="1414080" y="1847520"/>
              <a:ext cx="86040" cy="114876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388880" y="1760040"/>
                <a:ext cx="128880" cy="134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6" name="Ink 5"/>
              <p14:cNvContentPartPr/>
              <p14:nvPr/>
            </p14:nvContentPartPr>
            <p14:xfrm>
              <a:off x="1832760" y="1910880"/>
              <a:ext cx="171360" cy="101268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806840" y="1809720"/>
                <a:ext cx="221760" cy="121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7" name="Ink 6"/>
              <p14:cNvContentPartPr/>
              <p14:nvPr/>
            </p14:nvContentPartPr>
            <p14:xfrm>
              <a:off x="1816560" y="3180600"/>
              <a:ext cx="190800" cy="40104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798560" y="3077280"/>
                <a:ext cx="234720" cy="60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8" name="Ink 7"/>
              <p14:cNvContentPartPr/>
              <p14:nvPr/>
            </p14:nvContentPartPr>
            <p14:xfrm>
              <a:off x="2871360" y="1913040"/>
              <a:ext cx="205920" cy="93240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844360" y="1809360"/>
                <a:ext cx="258480" cy="114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9" name="Ink 8"/>
              <p14:cNvContentPartPr/>
              <p14:nvPr/>
            </p14:nvContentPartPr>
            <p14:xfrm>
              <a:off x="3301560" y="1965960"/>
              <a:ext cx="200160" cy="78984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276000" y="1872000"/>
                <a:ext cx="250920" cy="98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0" name="Ink 9"/>
              <p14:cNvContentPartPr/>
              <p14:nvPr/>
            </p14:nvContentPartPr>
            <p14:xfrm>
              <a:off x="8950680" y="800640"/>
              <a:ext cx="166320" cy="69012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926200" y="707760"/>
                <a:ext cx="203040" cy="88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1" name="Ink 10"/>
              <p14:cNvContentPartPr/>
              <p14:nvPr/>
            </p14:nvContentPartPr>
            <p14:xfrm>
              <a:off x="9282240" y="882360"/>
              <a:ext cx="221040" cy="60984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9257400" y="783720"/>
                <a:ext cx="250200" cy="81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2" name="Ink 11"/>
              <p14:cNvContentPartPr/>
              <p14:nvPr/>
            </p14:nvContentPartPr>
            <p14:xfrm>
              <a:off x="9344880" y="1711080"/>
              <a:ext cx="153360" cy="81468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9320400" y="1612800"/>
                <a:ext cx="203040" cy="99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3" name="Ink 12"/>
              <p14:cNvContentPartPr/>
              <p14:nvPr/>
            </p14:nvContentPartPr>
            <p14:xfrm>
              <a:off x="8936640" y="1803960"/>
              <a:ext cx="165960" cy="81180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8911080" y="1702080"/>
                <a:ext cx="214920" cy="101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4" name="Ink 13"/>
              <p14:cNvContentPartPr/>
              <p14:nvPr/>
            </p14:nvContentPartPr>
            <p14:xfrm>
              <a:off x="7730640" y="852840"/>
              <a:ext cx="40680" cy="52704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7705800" y="777600"/>
                <a:ext cx="83160" cy="67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5" name="Ink 14"/>
              <p14:cNvContentPartPr/>
              <p14:nvPr/>
            </p14:nvContentPartPr>
            <p14:xfrm>
              <a:off x="7589160" y="651600"/>
              <a:ext cx="206640" cy="753120"/>
            </p14:xfrm>
          </p:contentPart>
        </mc:Choice>
        <mc:Fallback xmlns="">
          <p:pic>
            <p:nvPicPr>
              <p:cNvPr id="15" name="Ink 14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7565400" y="574560"/>
                <a:ext cx="254880" cy="92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6" name="Ink 15"/>
              <p14:cNvContentPartPr/>
              <p14:nvPr/>
            </p14:nvContentPartPr>
            <p14:xfrm>
              <a:off x="7991640" y="623160"/>
              <a:ext cx="358200" cy="737280"/>
            </p14:xfrm>
          </p:contentPart>
        </mc:Choice>
        <mc:Fallback xmlns="">
          <p:pic>
            <p:nvPicPr>
              <p:cNvPr id="16" name="Ink 15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7976160" y="546120"/>
                <a:ext cx="383400" cy="89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7" name="Ink 16"/>
              <p14:cNvContentPartPr/>
              <p14:nvPr/>
            </p14:nvContentPartPr>
            <p14:xfrm>
              <a:off x="8069400" y="1719720"/>
              <a:ext cx="212760" cy="848520"/>
            </p14:xfrm>
          </p:contentPart>
        </mc:Choice>
        <mc:Fallback xmlns="">
          <p:pic>
            <p:nvPicPr>
              <p:cNvPr id="17" name="Ink 16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8049960" y="1658880"/>
                <a:ext cx="243720" cy="97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8" name="Ink 17"/>
              <p14:cNvContentPartPr/>
              <p14:nvPr/>
            </p14:nvContentPartPr>
            <p14:xfrm>
              <a:off x="8141040" y="1130400"/>
              <a:ext cx="241920" cy="311040"/>
            </p14:xfrm>
          </p:contentPart>
        </mc:Choice>
        <mc:Fallback xmlns="">
          <p:pic>
            <p:nvPicPr>
              <p:cNvPr id="18" name="Ink 17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8116560" y="1105920"/>
                <a:ext cx="284760" cy="42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9" name="Ink 18"/>
              <p14:cNvContentPartPr/>
              <p14:nvPr/>
            </p14:nvContentPartPr>
            <p14:xfrm>
              <a:off x="7628040" y="1799640"/>
              <a:ext cx="163440" cy="836640"/>
            </p14:xfrm>
          </p:contentPart>
        </mc:Choice>
        <mc:Fallback xmlns="">
          <p:pic>
            <p:nvPicPr>
              <p:cNvPr id="19" name="Ink 18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7605720" y="1703160"/>
                <a:ext cx="205200" cy="100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0" name="Ink 19"/>
              <p14:cNvContentPartPr/>
              <p14:nvPr/>
            </p14:nvContentPartPr>
            <p14:xfrm>
              <a:off x="8089920" y="1724040"/>
              <a:ext cx="247320" cy="874080"/>
            </p14:xfrm>
          </p:contentPart>
        </mc:Choice>
        <mc:Fallback xmlns="">
          <p:pic>
            <p:nvPicPr>
              <p:cNvPr id="20" name="Ink 19"/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8068320" y="1636920"/>
                <a:ext cx="292680" cy="99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1" name="Ink 20"/>
              <p14:cNvContentPartPr/>
              <p14:nvPr/>
            </p14:nvContentPartPr>
            <p14:xfrm>
              <a:off x="740880" y="7200"/>
              <a:ext cx="11188440" cy="7002720"/>
            </p14:xfrm>
          </p:contentPart>
        </mc:Choice>
        <mc:Fallback xmlns="">
          <p:pic>
            <p:nvPicPr>
              <p:cNvPr id="21" name="Ink 20"/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726120" y="-4680"/>
                <a:ext cx="11205720" cy="7017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560614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394560" y="36720"/>
              <a:ext cx="6420600" cy="688608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78360" y="21600"/>
                <a:ext cx="6450480" cy="690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/>
              <p14:cNvContentPartPr/>
              <p14:nvPr/>
            </p14:nvContentPartPr>
            <p14:xfrm>
              <a:off x="2058120" y="185040"/>
              <a:ext cx="10055160" cy="643500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048400" y="170280"/>
                <a:ext cx="10067400" cy="6463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959151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506880" y="39600"/>
              <a:ext cx="11268000" cy="732204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92840" y="29880"/>
                <a:ext cx="11290320" cy="7334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492895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216000" y="57960"/>
              <a:ext cx="11832120" cy="719280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10600" y="48240"/>
                <a:ext cx="11851920" cy="7205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580715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</Words>
  <Application>Microsoft Office PowerPoint</Application>
  <PresentationFormat>Widescreen</PresentationFormat>
  <Paragraphs>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Comic Sans MS</vt:lpstr>
      <vt:lpstr>Office Theme</vt:lpstr>
      <vt:lpstr>DRAW MEIOSIS VOCAB WORDS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Kelly Riedell</dc:creator>
  <cp:lastModifiedBy>Kelly Riedell</cp:lastModifiedBy>
  <cp:revision>3</cp:revision>
  <dcterms:created xsi:type="dcterms:W3CDTF">2016-11-15T19:07:06Z</dcterms:created>
  <dcterms:modified xsi:type="dcterms:W3CDTF">2021-01-31T22:31:16Z</dcterms:modified>
</cp:coreProperties>
</file>