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8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1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74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FB713-C742-474D-AF51-DB108B9DF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4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2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7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1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5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2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4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EEFE9-C7E0-4B70-9B87-4176215EEDB7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A0E93-8551-46D0-B52E-CE6DC28E8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ClipArt Placeholder 6"/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" t="25282" r="584" b="23853"/>
          <a:stretch>
            <a:fillRect/>
          </a:stretch>
        </p:blipFill>
        <p:spPr>
          <a:xfrm>
            <a:off x="2590800" y="1517938"/>
            <a:ext cx="3983038" cy="3629025"/>
          </a:xfrm>
        </p:spPr>
      </p:pic>
      <p:sp>
        <p:nvSpPr>
          <p:cNvPr id="161795" name="Rectangle 4"/>
          <p:cNvSpPr>
            <a:spLocks noChangeArrowheads="1"/>
          </p:cNvSpPr>
          <p:nvPr/>
        </p:nvSpPr>
        <p:spPr bwMode="auto">
          <a:xfrm>
            <a:off x="315913" y="6427788"/>
            <a:ext cx="8839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CC0099"/>
                </a:solidFill>
              </a:rPr>
              <a:t>https://scontent-b-ord.xx.fbcdn.net/hphotos-xap1/v/t1.0-9/10891579_988725317822572_384052474908243482_n.jpg?oh=ad43726984176597cf104cf6760f16d5&amp;oe=552869F5</a:t>
            </a:r>
          </a:p>
        </p:txBody>
      </p:sp>
      <p:pic>
        <p:nvPicPr>
          <p:cNvPr id="161796" name="ClipAr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" t="5273" r="-752" b="83939"/>
          <a:stretch>
            <a:fillRect/>
          </a:stretch>
        </p:blipFill>
        <p:spPr bwMode="auto">
          <a:xfrm>
            <a:off x="315913" y="158750"/>
            <a:ext cx="8828087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797" name="ClipAr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" t="87636" r="-752" b="3854"/>
          <a:stretch>
            <a:fillRect/>
          </a:stretch>
        </p:blipFill>
        <p:spPr bwMode="auto">
          <a:xfrm>
            <a:off x="76200" y="5098472"/>
            <a:ext cx="90678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4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2015-02-28T22:04:56Z</dcterms:created>
  <dcterms:modified xsi:type="dcterms:W3CDTF">2015-02-28T22:06:26Z</dcterms:modified>
</cp:coreProperties>
</file>