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3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3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2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9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6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A0650-E06C-4078-9718-0E7412C88E0D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1FE9F-6180-41DB-8740-DA395015D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7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7"/>
          <a:stretch/>
        </p:blipFill>
        <p:spPr>
          <a:xfrm>
            <a:off x="-20782" y="0"/>
            <a:ext cx="9164782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982" y="0"/>
            <a:ext cx="9067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http://clearingthefogradio.org/wp-content/uploads/2015/02/1unnamed.jpg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43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2015-03-12T17:06:07Z</dcterms:created>
  <dcterms:modified xsi:type="dcterms:W3CDTF">2015-03-12T17:08:19Z</dcterms:modified>
</cp:coreProperties>
</file>